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328" r:id="rId2"/>
    <p:sldId id="347" r:id="rId3"/>
    <p:sldId id="409" r:id="rId4"/>
    <p:sldId id="410" r:id="rId5"/>
    <p:sldId id="411" r:id="rId6"/>
    <p:sldId id="412" r:id="rId7"/>
    <p:sldId id="400" r:id="rId8"/>
    <p:sldId id="394" r:id="rId9"/>
    <p:sldId id="398" r:id="rId10"/>
    <p:sldId id="399" r:id="rId11"/>
    <p:sldId id="356" r:id="rId12"/>
    <p:sldId id="405" r:id="rId13"/>
    <p:sldId id="406" r:id="rId14"/>
    <p:sldId id="354" r:id="rId15"/>
    <p:sldId id="357" r:id="rId16"/>
    <p:sldId id="361" r:id="rId17"/>
    <p:sldId id="369" r:id="rId18"/>
    <p:sldId id="408" r:id="rId19"/>
    <p:sldId id="298" r:id="rId2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CDE3"/>
    <a:srgbClr val="87B7E3"/>
    <a:srgbClr val="FFCA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95" autoAdjust="0"/>
  </p:normalViewPr>
  <p:slideViewPr>
    <p:cSldViewPr snapToGrid="0" snapToObjects="1">
      <p:cViewPr>
        <p:scale>
          <a:sx n="60" d="100"/>
          <a:sy n="60" d="100"/>
        </p:scale>
        <p:origin x="-1434" y="-2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charset="-128"/>
                <a:cs typeface="ＭＳ Ｐゴシック" charset="-128"/>
              </a:defRPr>
            </a:lvl1pPr>
          </a:lstStyle>
          <a:p>
            <a:pPr>
              <a:defRPr/>
            </a:pPr>
            <a:fld id="{031E86F6-9CEC-CB49-B74B-48E1AC135562}" type="datetimeFigureOut">
              <a:rPr lang="en-US"/>
              <a:pPr>
                <a:defRPr/>
              </a:pPr>
              <a:t>10/5/2011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ＭＳ Ｐゴシック" charset="-128"/>
                <a:cs typeface="ＭＳ Ｐゴシック" charset="-128"/>
              </a:defRPr>
            </a:lvl1pPr>
          </a:lstStyle>
          <a:p>
            <a:pPr>
              <a:defRPr/>
            </a:pPr>
            <a:fld id="{425BDD05-483F-410F-BD75-7244AC5CC82B}" type="slidenum">
              <a:rPr lang="en-US"/>
              <a:pPr>
                <a:defRPr/>
              </a:pPr>
              <a:t>‹#›</a:t>
            </a:fld>
            <a:endParaRPr lang="en-US"/>
          </a:p>
        </p:txBody>
      </p:sp>
    </p:spTree>
    <p:extLst>
      <p:ext uri="{BB962C8B-B14F-4D97-AF65-F5344CB8AC3E}">
        <p14:creationId xmlns:p14="http://schemas.microsoft.com/office/powerpoint/2010/main" val="1994126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charset="-128"/>
                <a:cs typeface="ＭＳ Ｐゴシック" charset="-128"/>
              </a:defRPr>
            </a:lvl1pPr>
          </a:lstStyle>
          <a:p>
            <a:pPr>
              <a:defRPr/>
            </a:pPr>
            <a:fld id="{44EFF419-3AE6-46D5-8762-C115420140BC}" type="datetime1">
              <a:rPr lang="en-US"/>
              <a:pPr>
                <a:defRPr/>
              </a:pPr>
              <a:t>10/5/2011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ＭＳ Ｐゴシック" charset="-128"/>
                <a:cs typeface="ＭＳ Ｐゴシック" charset="-128"/>
              </a:defRPr>
            </a:lvl1pPr>
          </a:lstStyle>
          <a:p>
            <a:pPr>
              <a:defRPr/>
            </a:pPr>
            <a:fld id="{97C74196-0940-4FB4-B963-F7C44D325881}" type="slidenum">
              <a:rPr lang="en-US"/>
              <a:pPr>
                <a:defRPr/>
              </a:pPr>
              <a:t>‹#›</a:t>
            </a:fld>
            <a:endParaRPr lang="en-US"/>
          </a:p>
        </p:txBody>
      </p:sp>
    </p:spTree>
    <p:extLst>
      <p:ext uri="{BB962C8B-B14F-4D97-AF65-F5344CB8AC3E}">
        <p14:creationId xmlns:p14="http://schemas.microsoft.com/office/powerpoint/2010/main" val="207211669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D58E049F-E267-4F16-A834-B1794E91042A}" type="slidenum">
              <a:rPr lang="en-US" sz="1200">
                <a:latin typeface="Trebuchet MS" pitchFamily="34" charset="0"/>
              </a:rPr>
              <a:pPr algn="r"/>
              <a:t>3</a:t>
            </a:fld>
            <a:endParaRPr lang="en-US" sz="1200">
              <a:latin typeface="Trebuchet MS" pitchFamily="34" charset="0"/>
            </a:endParaRPr>
          </a:p>
        </p:txBody>
      </p:sp>
      <p:sp>
        <p:nvSpPr>
          <p:cNvPr id="28674"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28675"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r>
              <a:rPr lang="en-US"/>
              <a:t>Page </a:t>
            </a:r>
            <a:fld id="{7834BE5F-9C32-47B1-A0B8-E32090CAAFA4}" type="slidenum">
              <a:rPr lang="en-US"/>
              <a:pPr/>
              <a:t>18</a:t>
            </a:fld>
            <a:endParaRPr lang="en-US"/>
          </a:p>
        </p:txBody>
      </p:sp>
      <p:sp>
        <p:nvSpPr>
          <p:cNvPr id="686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2022" tIns="46011" rIns="92022" bIns="46011" anchor="b"/>
          <a:lstStyle/>
          <a:p>
            <a:pPr algn="r" defTabSz="920750" eaLnBrk="1" hangingPunct="1">
              <a:spcBef>
                <a:spcPct val="0"/>
              </a:spcBef>
            </a:pPr>
            <a:r>
              <a:rPr lang="en-US" sz="1200">
                <a:latin typeface="Trebuchet MS" pitchFamily="34" charset="0"/>
                <a:ea typeface="MS PGothic" pitchFamily="34" charset="-128"/>
              </a:rPr>
              <a:t>Page </a:t>
            </a:r>
            <a:fld id="{4558E78A-E78D-4073-A626-4AA04EC07D40}" type="slidenum">
              <a:rPr lang="en-US" sz="1200">
                <a:latin typeface="Trebuchet MS" pitchFamily="34" charset="0"/>
                <a:ea typeface="MS PGothic" pitchFamily="34" charset="-128"/>
              </a:rPr>
              <a:pPr algn="r" defTabSz="920750" eaLnBrk="1" hangingPunct="1">
                <a:spcBef>
                  <a:spcPct val="0"/>
                </a:spcBef>
              </a:pPr>
              <a:t>18</a:t>
            </a:fld>
            <a:endParaRPr lang="en-US" sz="1200">
              <a:latin typeface="Trebuchet MS" pitchFamily="34" charset="0"/>
              <a:ea typeface="MS PGothic" pitchFamily="34" charset="-128"/>
            </a:endParaRPr>
          </a:p>
        </p:txBody>
      </p:sp>
      <p:sp>
        <p:nvSpPr>
          <p:cNvPr id="68612" name="Rectangle 7"/>
          <p:cNvSpPr>
            <a:spLocks noGrp="1" noChangeArrowheads="1"/>
          </p:cNvSpPr>
          <p:nvPr/>
        </p:nvSpPr>
        <p:spPr bwMode="auto">
          <a:xfrm>
            <a:off x="3886200" y="8686800"/>
            <a:ext cx="2971800" cy="457200"/>
          </a:xfrm>
          <a:prstGeom prst="rect">
            <a:avLst/>
          </a:prstGeom>
          <a:noFill/>
          <a:ln w="9525">
            <a:noFill/>
            <a:miter lim="800000"/>
            <a:headEnd/>
            <a:tailEnd/>
          </a:ln>
        </p:spPr>
        <p:txBody>
          <a:bodyPr lIns="91998" tIns="45998" rIns="91998" bIns="45998" anchor="b"/>
          <a:lstStyle/>
          <a:p>
            <a:pPr algn="r" defTabSz="920750" hangingPunct="1">
              <a:spcBef>
                <a:spcPct val="0"/>
              </a:spcBef>
            </a:pPr>
            <a:r>
              <a:rPr lang="en-US" sz="1200" b="1">
                <a:latin typeface="Trebuchet MS" pitchFamily="34" charset="0"/>
                <a:ea typeface="MS PGothic" pitchFamily="34" charset="-128"/>
              </a:rPr>
              <a:t>Page </a:t>
            </a:r>
            <a:fld id="{005B0F45-2466-4D69-81AF-4466BB2AAB1C}" type="slidenum">
              <a:rPr lang="en-US" sz="1200" b="1">
                <a:latin typeface="Trebuchet MS" pitchFamily="34" charset="0"/>
                <a:ea typeface="MS PGothic" pitchFamily="34" charset="-128"/>
              </a:rPr>
              <a:pPr algn="r" defTabSz="920750" hangingPunct="1">
                <a:spcBef>
                  <a:spcPct val="0"/>
                </a:spcBef>
              </a:pPr>
              <a:t>18</a:t>
            </a:fld>
            <a:endParaRPr lang="en-US" sz="1200" b="1">
              <a:latin typeface="Trebuchet MS" pitchFamily="34" charset="0"/>
              <a:ea typeface="MS PGothic" pitchFamily="34" charset="-128"/>
            </a:endParaRPr>
          </a:p>
        </p:txBody>
      </p:sp>
      <p:sp>
        <p:nvSpPr>
          <p:cNvPr id="68613" name="Rectangle 3"/>
          <p:cNvSpPr>
            <a:spLocks noGrp="1" noRot="1" noChangeAspect="1" noChangeArrowheads="1" noTextEdit="1"/>
          </p:cNvSpPr>
          <p:nvPr>
            <p:ph type="sldImg"/>
          </p:nvPr>
        </p:nvSpPr>
        <p:spPr>
          <a:xfrm>
            <a:off x="890588" y="971550"/>
            <a:ext cx="5080000" cy="3810000"/>
          </a:xfrm>
          <a:ln/>
        </p:spPr>
      </p:sp>
      <p:sp>
        <p:nvSpPr>
          <p:cNvPr id="68614" name="Rectangle 4"/>
          <p:cNvSpPr>
            <a:spLocks noGrp="1" noChangeArrowheads="1"/>
          </p:cNvSpPr>
          <p:nvPr>
            <p:ph type="body" idx="1"/>
          </p:nvPr>
        </p:nvSpPr>
        <p:spPr>
          <a:xfrm>
            <a:off x="914400" y="4849813"/>
            <a:ext cx="5029200" cy="3808412"/>
          </a:xfrm>
          <a:noFill/>
          <a:ln/>
        </p:spPr>
        <p:txBody>
          <a:bodyPr lIns="87043" tIns="43523" rIns="87043" bIns="43523"/>
          <a:lstStyle/>
          <a:p>
            <a:pPr eaLnBrk="1" hangingPunct="1"/>
            <a:r>
              <a:rPr lang="en-US" sz="1000" smtClean="0"/>
              <a:t>Our solutions are based on capturing content in the native application, providing an un-intrusive experience for the end user.  That content is brought together as an “Enterprise Library” or “content hub”, regardless of format and originating application, to be leveraged in an endless variety of business solutions needing to draw on content that spans those very originating applications.</a:t>
            </a:r>
          </a:p>
          <a:p>
            <a:pPr eaLnBrk="1" hangingPunct="1"/>
            <a:endParaRPr lang="en-US" sz="1000" smtClean="0"/>
          </a:p>
          <a:p>
            <a:pPr eaLnBrk="1" hangingPunct="1"/>
            <a:r>
              <a:rPr lang="en-US" sz="1000" smtClean="0"/>
              <a:t>Organizations like yours have several mission-critical applications: Microsoft Exchange email systems, Microsoft Office and SharePoint, Shared File Systems, one or more ERP and customer relationship management systems, legacy applications, and so on.  Each of these applications creates a significant amount of unstructured content and stores it in its own manner - resulting in a number of content 'silos'.</a:t>
            </a:r>
          </a:p>
          <a:p>
            <a:pPr eaLnBrk="1" hangingPunct="1"/>
            <a:endParaRPr lang="de-DE" sz="1000" smtClean="0"/>
          </a:p>
          <a:p>
            <a:pPr eaLnBrk="1" hangingPunct="1"/>
            <a:r>
              <a:rPr lang="en-US" sz="1000" smtClean="0"/>
              <a:t>Open Text provides you with a “content hub” … not a set of silos.  We all understand that “silo effect”.  This is how most enterprises operate today and I’m sure that you can identify with the challenges of “information silos”.  Silos might typically be departmental, regional, divisional, or other organizational segments and result in numerous, often redundant systems and solutions. Content housed in each silo is hard to locate and in many cases near impossible to share with other “silos.”</a:t>
            </a:r>
          </a:p>
          <a:p>
            <a:pPr eaLnBrk="1" hangingPunct="1"/>
            <a:endParaRPr lang="en-US" sz="1000" smtClean="0"/>
          </a:p>
          <a:p>
            <a:pPr eaLnBrk="1" hangingPunct="1"/>
            <a:r>
              <a:rPr lang="en-US" sz="1000" smtClean="0"/>
              <a:t>What organizations need is a way to manage the flow of business content across silos and between various business systems – and that is where Open Text comes in…</a:t>
            </a:r>
          </a:p>
          <a:p>
            <a:pPr eaLnBrk="1" hangingPunct="1"/>
            <a:endParaRPr lang="en-US" sz="1000" smtClean="0"/>
          </a:p>
          <a:p>
            <a:pPr eaLnBrk="1" hangingPunct="1"/>
            <a:endParaRPr lang="de-DE" sz="10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spcBef>
                <a:spcPct val="50000"/>
              </a:spcBef>
              <a:buClr>
                <a:srgbClr val="0072AA"/>
              </a:buClr>
              <a:buFont typeface="Wingdings" pitchFamily="2" charset="2"/>
              <a:buChar char="§"/>
            </a:pPr>
            <a:fld id="{AAFF259B-4092-4A75-A556-D0FEACD6246D}" type="slidenum">
              <a:rPr lang="en-US" smtClean="0">
                <a:solidFill>
                  <a:srgbClr val="000000"/>
                </a:solidFill>
                <a:ea typeface="ＭＳ Ｐゴシック"/>
                <a:cs typeface="ＭＳ Ｐゴシック"/>
              </a:rPr>
              <a:pPr>
                <a:spcBef>
                  <a:spcPct val="50000"/>
                </a:spcBef>
                <a:buClr>
                  <a:srgbClr val="0072AA"/>
                </a:buClr>
                <a:buFont typeface="Wingdings" pitchFamily="2" charset="2"/>
                <a:buChar char="§"/>
              </a:pPr>
              <a:t>19</a:t>
            </a:fld>
            <a:endParaRPr lang="en-US" smtClean="0">
              <a:solidFill>
                <a:srgbClr val="000000"/>
              </a:solidFill>
              <a:ea typeface="ＭＳ Ｐゴシック"/>
              <a:cs typeface="ＭＳ Ｐゴシック"/>
            </a:endParaRPr>
          </a:p>
        </p:txBody>
      </p:sp>
      <p:sp>
        <p:nvSpPr>
          <p:cNvPr id="880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a typeface="ＭＳ Ｐゴシック"/>
              <a:cs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r>
              <a:rPr lang="en-US"/>
              <a:t>Page </a:t>
            </a:r>
            <a:fld id="{C711DF7F-ABD6-4780-95F0-A80503220A86}" type="slidenum">
              <a:rPr lang="en-US"/>
              <a:pPr/>
              <a:t>6</a:t>
            </a:fld>
            <a:endParaRPr lang="en-US"/>
          </a:p>
        </p:txBody>
      </p:sp>
      <p:sp>
        <p:nvSpPr>
          <p:cNvPr id="66563" name="Rectangle 2"/>
          <p:cNvSpPr>
            <a:spLocks noGrp="1" noRot="1" noChangeAspect="1" noChangeArrowheads="1" noTextEdit="1"/>
          </p:cNvSpPr>
          <p:nvPr>
            <p:ph type="sldImg"/>
          </p:nvPr>
        </p:nvSpPr>
        <p:spPr>
          <a:xfrm>
            <a:off x="889000" y="971550"/>
            <a:ext cx="5080000" cy="3810000"/>
          </a:xfrm>
          <a:ln/>
        </p:spPr>
      </p:sp>
      <p:sp>
        <p:nvSpPr>
          <p:cNvPr id="66564" name="Rectangle 3"/>
          <p:cNvSpPr>
            <a:spLocks noGrp="1" noChangeArrowheads="1"/>
          </p:cNvSpPr>
          <p:nvPr>
            <p:ph type="body" idx="1"/>
          </p:nvPr>
        </p:nvSpPr>
        <p:spPr>
          <a:noFill/>
          <a:ln/>
        </p:spPr>
        <p:txBody>
          <a:bodyPr/>
          <a:lstStyle/>
          <a:p>
            <a:pPr eaLnBrk="1" hangingPunct="1"/>
            <a:r>
              <a:rPr lang="en-US" smtClean="0"/>
              <a:t>Content Lifecycle Management delivers an integrated set of ECM tools to support the five key stages of the life of content: Create &amp; Capture; Collaborate &amp; Manage; Integrate &amp; Optimize; and Experience—underpinned by world class Retention &amp; Storage Management.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D58E049F-E267-4F16-A834-B1794E91042A}" type="slidenum">
              <a:rPr lang="en-US" sz="1200">
                <a:latin typeface="Trebuchet MS" pitchFamily="34" charset="0"/>
              </a:rPr>
              <a:pPr algn="r"/>
              <a:t>7</a:t>
            </a:fld>
            <a:endParaRPr lang="en-US" sz="1200">
              <a:latin typeface="Trebuchet MS" pitchFamily="34" charset="0"/>
            </a:endParaRPr>
          </a:p>
        </p:txBody>
      </p:sp>
      <p:sp>
        <p:nvSpPr>
          <p:cNvPr id="28674"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28675"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D58E049F-E267-4F16-A834-B1794E91042A}" type="slidenum">
              <a:rPr lang="en-US" sz="1200">
                <a:latin typeface="Trebuchet MS" pitchFamily="34" charset="0"/>
              </a:rPr>
              <a:pPr algn="r"/>
              <a:t>11</a:t>
            </a:fld>
            <a:endParaRPr lang="en-US" sz="1200">
              <a:latin typeface="Trebuchet MS" pitchFamily="34" charset="0"/>
            </a:endParaRPr>
          </a:p>
        </p:txBody>
      </p:sp>
      <p:sp>
        <p:nvSpPr>
          <p:cNvPr id="28674"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28675"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D58E049F-E267-4F16-A834-B1794E91042A}" type="slidenum">
              <a:rPr lang="en-US" sz="1200">
                <a:latin typeface="Trebuchet MS" pitchFamily="34" charset="0"/>
              </a:rPr>
              <a:pPr algn="r"/>
              <a:t>13</a:t>
            </a:fld>
            <a:endParaRPr lang="en-US" sz="1200">
              <a:latin typeface="Trebuchet MS" pitchFamily="34" charset="0"/>
            </a:endParaRPr>
          </a:p>
        </p:txBody>
      </p:sp>
      <p:sp>
        <p:nvSpPr>
          <p:cNvPr id="28674"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28675"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Subtitle 5"/>
          <p:cNvSpPr txBox="1">
            <a:spLocks/>
          </p:cNvSpPr>
          <p:nvPr userDrawn="1"/>
        </p:nvSpPr>
        <p:spPr bwMode="auto">
          <a:xfrm>
            <a:off x="831850" y="3989388"/>
            <a:ext cx="3376613" cy="525462"/>
          </a:xfrm>
          <a:prstGeom prst="rect">
            <a:avLst/>
          </a:prstGeom>
          <a:noFill/>
          <a:ln w="9525">
            <a:noFill/>
            <a:miter lim="800000"/>
            <a:headEnd/>
            <a:tailEnd/>
          </a:ln>
        </p:spPr>
        <p:txBody>
          <a:bodyPr anchor="b"/>
          <a:lstStyle/>
          <a:p>
            <a:pPr eaLnBrk="0" hangingPunct="0">
              <a:spcBef>
                <a:spcPct val="20000"/>
              </a:spcBef>
              <a:buClr>
                <a:schemeClr val="accent1"/>
              </a:buClr>
              <a:buFont typeface="Wingdings" charset="2"/>
              <a:buNone/>
              <a:defRPr/>
            </a:pPr>
            <a:endParaRPr lang="en-US" sz="2000" dirty="0">
              <a:solidFill>
                <a:schemeClr val="accent1"/>
              </a:solidFill>
              <a:ea typeface="ＭＳ Ｐゴシック" charset="-128"/>
              <a:cs typeface="Arial"/>
            </a:endParaRPr>
          </a:p>
        </p:txBody>
      </p:sp>
      <p:sp>
        <p:nvSpPr>
          <p:cNvPr id="6" name="Title 1"/>
          <p:cNvSpPr>
            <a:spLocks noGrp="1"/>
          </p:cNvSpPr>
          <p:nvPr>
            <p:ph type="ctrTitle"/>
          </p:nvPr>
        </p:nvSpPr>
        <p:spPr>
          <a:xfrm>
            <a:off x="779662" y="3989388"/>
            <a:ext cx="3376613" cy="618429"/>
          </a:xfrm>
        </p:spPr>
        <p:txBody>
          <a:bodyPr anchor="ctr"/>
          <a:lstStyle>
            <a:lvl1pPr>
              <a:defRPr sz="2000"/>
            </a:lvl1pPr>
          </a:lstStyle>
          <a:p>
            <a:r>
              <a:rPr lang="en-US" smtClean="0"/>
              <a:t>Click to edit Master title style</a:t>
            </a:r>
            <a:endParaRPr lang="en-US" dirty="0"/>
          </a:p>
        </p:txBody>
      </p:sp>
      <p:sp>
        <p:nvSpPr>
          <p:cNvPr id="7" name="Subtitle 2"/>
          <p:cNvSpPr>
            <a:spLocks noGrp="1"/>
          </p:cNvSpPr>
          <p:nvPr>
            <p:ph type="subTitle" idx="1"/>
          </p:nvPr>
        </p:nvSpPr>
        <p:spPr>
          <a:xfrm>
            <a:off x="779662" y="4692082"/>
            <a:ext cx="3376613" cy="422875"/>
          </a:xfrm>
        </p:spPr>
        <p:txBody>
          <a:bodyPr/>
          <a:lstStyle>
            <a:lvl1pPr marL="0" indent="0" algn="l">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9F80534-45E6-41A2-A2AB-9FD1FE3CEE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47687" y="1860550"/>
            <a:ext cx="8045451" cy="45070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6" name="Title 1"/>
          <p:cNvSpPr>
            <a:spLocks noGrp="1"/>
          </p:cNvSpPr>
          <p:nvPr>
            <p:ph type="title"/>
          </p:nvPr>
        </p:nvSpPr>
        <p:spPr>
          <a:xfrm>
            <a:off x="547688" y="717550"/>
            <a:ext cx="8045450" cy="1143000"/>
          </a:xfrm>
        </p:spPr>
        <p:txBody>
          <a:bodyPr/>
          <a:lstStyle/>
          <a:p>
            <a:r>
              <a:rPr lang="en-US" smtClean="0"/>
              <a:t>Click to edit Master title style</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5" name="Slide Number Placeholder 5"/>
          <p:cNvSpPr>
            <a:spLocks noGrp="1"/>
          </p:cNvSpPr>
          <p:nvPr>
            <p:ph type="sldNum" sz="quarter" idx="11"/>
          </p:nvPr>
        </p:nvSpPr>
        <p:spPr/>
        <p:txBody>
          <a:bodyPr/>
          <a:lstStyle>
            <a:lvl1pPr>
              <a:defRPr/>
            </a:lvl1pPr>
          </a:lstStyle>
          <a:p>
            <a:pPr>
              <a:defRPr/>
            </a:pPr>
            <a:fld id="{30E2274A-843A-4AA4-B380-05BA2B9A8D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0"/>
            <a:ext cx="8382000" cy="617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6"/>
          <p:cNvSpPr>
            <a:spLocks noGrp="1" noChangeArrowheads="1"/>
          </p:cNvSpPr>
          <p:nvPr>
            <p:ph type="ftr" sz="quarter" idx="10"/>
          </p:nvPr>
        </p:nvSpPr>
        <p:spPr/>
        <p:txBody>
          <a:bodyPr/>
          <a:lstStyle>
            <a:lvl1pPr>
              <a:defRPr smtClean="0"/>
            </a:lvl1pPr>
          </a:lstStyle>
          <a:p>
            <a:pPr>
              <a:defRPr/>
            </a:pPr>
            <a:r>
              <a:rPr lang="en-US"/>
              <a:t>Copyright © 2010 Open Text Corporation. All rights reserved.</a:t>
            </a:r>
          </a:p>
        </p:txBody>
      </p:sp>
      <p:sp>
        <p:nvSpPr>
          <p:cNvPr id="4" name="Rectangle 37"/>
          <p:cNvSpPr>
            <a:spLocks noGrp="1" noChangeArrowheads="1"/>
          </p:cNvSpPr>
          <p:nvPr>
            <p:ph type="sldNum" sz="quarter" idx="11"/>
          </p:nvPr>
        </p:nvSpPr>
        <p:spPr/>
        <p:txBody>
          <a:bodyPr/>
          <a:lstStyle>
            <a:lvl1pPr>
              <a:defRPr/>
            </a:lvl1pPr>
          </a:lstStyle>
          <a:p>
            <a:pPr>
              <a:defRPr/>
            </a:pPr>
            <a:r>
              <a:rPr lang="en-US"/>
              <a:t>Slide </a:t>
            </a:r>
            <a:fld id="{BE98D7A0-EBA7-4A2B-8CEB-14F42A54D0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5" name="Slide Number Placeholder 5"/>
          <p:cNvSpPr>
            <a:spLocks noGrp="1"/>
          </p:cNvSpPr>
          <p:nvPr>
            <p:ph type="sldNum" sz="quarter" idx="11"/>
          </p:nvPr>
        </p:nvSpPr>
        <p:spPr/>
        <p:txBody>
          <a:bodyPr/>
          <a:lstStyle>
            <a:lvl1pPr>
              <a:defRPr/>
            </a:lvl1pPr>
          </a:lstStyle>
          <a:p>
            <a:pPr>
              <a:defRPr/>
            </a:pPr>
            <a:fld id="{DCAA3B0E-8EB6-44E4-9869-27967AD76EF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7688" y="717550"/>
            <a:ext cx="8045450" cy="665576"/>
          </a:xfrm>
        </p:spPr>
        <p:txBody>
          <a:bodyPr/>
          <a:lstStyle/>
          <a:p>
            <a:r>
              <a:rPr lang="en-US" smtClean="0"/>
              <a:t>Click to edit Master title style</a:t>
            </a:r>
            <a:endParaRPr lang="en-US"/>
          </a:p>
        </p:txBody>
      </p:sp>
      <p:sp>
        <p:nvSpPr>
          <p:cNvPr id="3" name="Content Placeholder 2"/>
          <p:cNvSpPr>
            <a:spLocks noGrp="1"/>
          </p:cNvSpPr>
          <p:nvPr>
            <p:ph idx="1"/>
          </p:nvPr>
        </p:nvSpPr>
        <p:spPr>
          <a:xfrm>
            <a:off x="547688" y="1496213"/>
            <a:ext cx="8045450" cy="4542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5" name="Slide Number Placeholder 5"/>
          <p:cNvSpPr>
            <a:spLocks noGrp="1"/>
          </p:cNvSpPr>
          <p:nvPr>
            <p:ph type="sldNum" sz="quarter" idx="11"/>
          </p:nvPr>
        </p:nvSpPr>
        <p:spPr/>
        <p:txBody>
          <a:bodyPr/>
          <a:lstStyle>
            <a:lvl1pPr>
              <a:defRPr/>
            </a:lvl1pPr>
          </a:lstStyle>
          <a:p>
            <a:pPr>
              <a:defRPr/>
            </a:pPr>
            <a:fld id="{794016C1-C2FA-4983-84AF-76F275EE98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7514" y="718287"/>
            <a:ext cx="8298099" cy="63874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6" name="Slide Number Placeholder 5"/>
          <p:cNvSpPr>
            <a:spLocks noGrp="1"/>
          </p:cNvSpPr>
          <p:nvPr>
            <p:ph type="sldNum" sz="quarter" idx="11"/>
          </p:nvPr>
        </p:nvSpPr>
        <p:spPr/>
        <p:txBody>
          <a:bodyPr/>
          <a:lstStyle>
            <a:lvl1pPr>
              <a:defRPr/>
            </a:lvl1pPr>
          </a:lstStyle>
          <a:p>
            <a:pPr>
              <a:defRPr/>
            </a:pPr>
            <a:fld id="{66E90E1F-DD23-4D04-89F6-9B7D4D6DD6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718287"/>
            <a:ext cx="8229600" cy="682237"/>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ct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ctr"/>
          <a:lstStyle>
            <a:lvl1pPr marL="0" indent="0">
              <a:buNone/>
              <a:defRPr sz="2000" b="1">
                <a:solidFill>
                  <a:srgbClr val="4F81B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8" name="Slide Number Placeholder 5"/>
          <p:cNvSpPr>
            <a:spLocks noGrp="1"/>
          </p:cNvSpPr>
          <p:nvPr>
            <p:ph type="sldNum" sz="quarter" idx="11"/>
          </p:nvPr>
        </p:nvSpPr>
        <p:spPr/>
        <p:txBody>
          <a:bodyPr/>
          <a:lstStyle>
            <a:lvl1pPr>
              <a:defRPr/>
            </a:lvl1pPr>
          </a:lstStyle>
          <a:p>
            <a:pPr>
              <a:defRPr/>
            </a:pPr>
            <a:fld id="{A3372D79-1D8D-493E-8563-49EEEE5B30F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4" name="Slide Number Placeholder 5"/>
          <p:cNvSpPr>
            <a:spLocks noGrp="1"/>
          </p:cNvSpPr>
          <p:nvPr>
            <p:ph type="sldNum" sz="quarter" idx="11"/>
          </p:nvPr>
        </p:nvSpPr>
        <p:spPr/>
        <p:txBody>
          <a:bodyPr/>
          <a:lstStyle>
            <a:lvl1pPr>
              <a:defRPr/>
            </a:lvl1pPr>
          </a:lstStyle>
          <a:p>
            <a:pPr>
              <a:defRPr/>
            </a:pPr>
            <a:fld id="{D1D95F4B-0B98-4D50-AE16-62B0165E43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688" y="2857500"/>
            <a:ext cx="8045450" cy="1143000"/>
          </a:xfrm>
        </p:spPr>
        <p:txBody>
          <a:bodyPr/>
          <a:lstStyle>
            <a:lvl1pPr algn="ctr">
              <a:defRPr/>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4" name="Slide Number Placeholder 5"/>
          <p:cNvSpPr>
            <a:spLocks noGrp="1"/>
          </p:cNvSpPr>
          <p:nvPr>
            <p:ph type="sldNum" sz="quarter" idx="11"/>
          </p:nvPr>
        </p:nvSpPr>
        <p:spPr/>
        <p:txBody>
          <a:bodyPr/>
          <a:lstStyle>
            <a:lvl1pPr>
              <a:defRPr/>
            </a:lvl1pPr>
          </a:lstStyle>
          <a:p>
            <a:pPr>
              <a:defRPr/>
            </a:pPr>
            <a:fld id="{9E2A861F-9787-4EBD-BB9C-487DCB87BA3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3" name="Slide Number Placeholder 5"/>
          <p:cNvSpPr>
            <a:spLocks noGrp="1"/>
          </p:cNvSpPr>
          <p:nvPr>
            <p:ph type="sldNum" sz="quarter" idx="11"/>
          </p:nvPr>
        </p:nvSpPr>
        <p:spPr/>
        <p:txBody>
          <a:bodyPr/>
          <a:lstStyle>
            <a:lvl1pPr>
              <a:defRPr/>
            </a:lvl1pPr>
          </a:lstStyle>
          <a:p>
            <a:pPr>
              <a:defRPr/>
            </a:pPr>
            <a:fld id="{0FF2E8F1-7533-43A6-9378-0C272D63A7D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42796"/>
            <a:ext cx="3008313" cy="857803"/>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739407"/>
            <a:ext cx="5111750" cy="53867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31082"/>
            <a:ext cx="3008313" cy="439508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6" name="Slide Number Placeholder 5"/>
          <p:cNvSpPr>
            <a:spLocks noGrp="1"/>
          </p:cNvSpPr>
          <p:nvPr>
            <p:ph type="sldNum" sz="quarter" idx="11"/>
          </p:nvPr>
        </p:nvSpPr>
        <p:spPr/>
        <p:txBody>
          <a:bodyPr/>
          <a:lstStyle>
            <a:lvl1pPr>
              <a:defRPr/>
            </a:lvl1pPr>
          </a:lstStyle>
          <a:p>
            <a:pPr>
              <a:defRPr/>
            </a:pPr>
            <a:fld id="{7B863742-960C-46B2-8A61-CBD05CAE5D4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1" descr="ppt template image.png"/>
          <p:cNvPicPr>
            <a:picLocks noChangeAspect="1"/>
          </p:cNvPicPr>
          <p:nvPr/>
        </p:nvPicPr>
        <p:blipFill>
          <a:blip r:embed="rId13"/>
          <a:srcRect/>
          <a:stretch>
            <a:fillRect/>
          </a:stretch>
        </p:blipFill>
        <p:spPr bwMode="auto">
          <a:xfrm>
            <a:off x="0" y="0"/>
            <a:ext cx="9018588" cy="320675"/>
          </a:xfrm>
          <a:prstGeom prst="rect">
            <a:avLst/>
          </a:prstGeom>
          <a:noFill/>
          <a:ln w="9525">
            <a:noFill/>
            <a:miter lim="800000"/>
            <a:headEnd/>
            <a:tailEnd/>
          </a:ln>
        </p:spPr>
      </p:pic>
      <p:sp>
        <p:nvSpPr>
          <p:cNvPr id="1027" name="Title Placeholder 1"/>
          <p:cNvSpPr>
            <a:spLocks noGrp="1"/>
          </p:cNvSpPr>
          <p:nvPr>
            <p:ph type="title"/>
          </p:nvPr>
        </p:nvSpPr>
        <p:spPr bwMode="auto">
          <a:xfrm>
            <a:off x="547688" y="717550"/>
            <a:ext cx="804545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547688" y="1897063"/>
            <a:ext cx="8045450" cy="4141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0" y="6492875"/>
            <a:ext cx="5894388" cy="365125"/>
          </a:xfrm>
          <a:prstGeom prst="rect">
            <a:avLst/>
          </a:prstGeom>
        </p:spPr>
        <p:txBody>
          <a:bodyPr vert="horz" wrap="square" lIns="91440" tIns="45720" rIns="91440" bIns="45720" numCol="1" anchor="ctr" anchorCtr="0" compatLnSpc="1">
            <a:prstTxWarp prst="textNoShape">
              <a:avLst/>
            </a:prstTxWarp>
          </a:bodyPr>
          <a:lstStyle>
            <a:lvl1pPr algn="l">
              <a:defRPr sz="1200" smtClean="0">
                <a:solidFill>
                  <a:srgbClr val="898989"/>
                </a:solidFill>
                <a:latin typeface="Arial"/>
                <a:ea typeface="ＭＳ Ｐゴシック" charset="-128"/>
                <a:cs typeface="Arial"/>
              </a:defRPr>
            </a:lvl1pPr>
          </a:lstStyle>
          <a:p>
            <a:pPr>
              <a:defRPr/>
            </a:pPr>
            <a:r>
              <a:rPr lang="en-US"/>
              <a:t>Copyright © 2010 Open Text Corporation. All rights reserved.</a:t>
            </a:r>
          </a:p>
        </p:txBody>
      </p:sp>
      <p:sp>
        <p:nvSpPr>
          <p:cNvPr id="6" name="Slide Number Placeholder 5"/>
          <p:cNvSpPr>
            <a:spLocks noGrp="1"/>
          </p:cNvSpPr>
          <p:nvPr>
            <p:ph type="sldNum" sz="quarter" idx="4"/>
          </p:nvPr>
        </p:nvSpPr>
        <p:spPr>
          <a:xfrm>
            <a:off x="6684963" y="6492875"/>
            <a:ext cx="2459037"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989"/>
                </a:solidFill>
                <a:latin typeface="Arial" pitchFamily="34" charset="0"/>
                <a:ea typeface="ＭＳ Ｐゴシック" pitchFamily="34" charset="-128"/>
                <a:cs typeface="Arial" pitchFamily="34" charset="0"/>
              </a:defRPr>
            </a:lvl1pPr>
          </a:lstStyle>
          <a:p>
            <a:pPr>
              <a:defRPr/>
            </a:pPr>
            <a:fld id="{3098E812-3CA2-405A-A073-6F4256A9D1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61" r:id="rId11"/>
  </p:sldLayoutIdLst>
  <p:hf hdr="0" dt="0"/>
  <p:txStyles>
    <p:titleStyle>
      <a:lvl1pPr algn="l" defTabSz="457200" rtl="0" eaLnBrk="0" fontAlgn="base" hangingPunct="0">
        <a:spcBef>
          <a:spcPct val="0"/>
        </a:spcBef>
        <a:spcAft>
          <a:spcPct val="0"/>
        </a:spcAft>
        <a:defRPr sz="3200" kern="1200">
          <a:solidFill>
            <a:srgbClr val="0072AA"/>
          </a:solidFill>
          <a:latin typeface="Arial"/>
          <a:ea typeface="ＭＳ Ｐゴシック" pitchFamily="35" charset="-128"/>
          <a:cs typeface="Arial"/>
        </a:defRPr>
      </a:lvl1pPr>
      <a:lvl2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2pPr>
      <a:lvl3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3pPr>
      <a:lvl4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4pPr>
      <a:lvl5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5pPr>
      <a:lvl6pPr marL="4572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6pPr>
      <a:lvl7pPr marL="9144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7pPr>
      <a:lvl8pPr marL="13716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8pPr>
      <a:lvl9pPr marL="18288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9pPr>
    </p:titleStyle>
    <p:bodyStyle>
      <a:lvl1pPr marL="269875" indent="-269875" algn="l" defTabSz="457200" rtl="0" eaLnBrk="0" fontAlgn="base" hangingPunct="0">
        <a:spcBef>
          <a:spcPct val="20000"/>
        </a:spcBef>
        <a:spcAft>
          <a:spcPct val="0"/>
        </a:spcAft>
        <a:buClr>
          <a:schemeClr val="accent1"/>
        </a:buClr>
        <a:buFont typeface="Wingdings" pitchFamily="2" charset="2"/>
        <a:buChar char="§"/>
        <a:defRPr sz="2400" kern="1200">
          <a:solidFill>
            <a:srgbClr val="404040"/>
          </a:solidFill>
          <a:latin typeface="Arial"/>
          <a:ea typeface="ＭＳ Ｐゴシック" pitchFamily="35" charset="-128"/>
          <a:cs typeface="Arial"/>
        </a:defRPr>
      </a:lvl1pPr>
      <a:lvl2pPr marL="574675" indent="-269875" algn="l" defTabSz="457200" rtl="0" eaLnBrk="0" fontAlgn="base" hangingPunct="0">
        <a:spcBef>
          <a:spcPct val="20000"/>
        </a:spcBef>
        <a:spcAft>
          <a:spcPct val="0"/>
        </a:spcAft>
        <a:buClr>
          <a:schemeClr val="accent1"/>
        </a:buClr>
        <a:buFont typeface="Wingdings" pitchFamily="2" charset="2"/>
        <a:buChar char="§"/>
        <a:defRPr sz="2000" kern="1200">
          <a:solidFill>
            <a:srgbClr val="404040"/>
          </a:solidFill>
          <a:latin typeface="Arial"/>
          <a:ea typeface="ＭＳ Ｐゴシック" pitchFamily="35" charset="-128"/>
          <a:cs typeface="Arial"/>
        </a:defRPr>
      </a:lvl2pPr>
      <a:lvl3pPr marL="881063" indent="-269875" algn="l" defTabSz="457200" rtl="0" eaLnBrk="0" fontAlgn="base" hangingPunct="0">
        <a:spcBef>
          <a:spcPct val="20000"/>
        </a:spcBef>
        <a:spcAft>
          <a:spcPct val="0"/>
        </a:spcAft>
        <a:buClr>
          <a:schemeClr val="accent1"/>
        </a:buClr>
        <a:buFont typeface="Wingdings" pitchFamily="2" charset="2"/>
        <a:buChar char="§"/>
        <a:defRPr sz="2000" kern="1200">
          <a:solidFill>
            <a:srgbClr val="404040"/>
          </a:solidFill>
          <a:latin typeface="Arial"/>
          <a:ea typeface="ＭＳ Ｐゴシック" pitchFamily="35" charset="-128"/>
          <a:cs typeface="Arial"/>
        </a:defRPr>
      </a:lvl3pPr>
      <a:lvl4pPr marL="1187450" indent="-269875" algn="l" defTabSz="457200" rtl="0" eaLnBrk="0" fontAlgn="base" hangingPunct="0">
        <a:spcBef>
          <a:spcPct val="20000"/>
        </a:spcBef>
        <a:spcAft>
          <a:spcPct val="0"/>
        </a:spcAft>
        <a:buClr>
          <a:schemeClr val="accent1"/>
        </a:buClr>
        <a:buFont typeface="Wingdings" pitchFamily="2" charset="2"/>
        <a:buChar char="§"/>
        <a:defRPr kern="1200">
          <a:solidFill>
            <a:srgbClr val="595959"/>
          </a:solidFill>
          <a:latin typeface="Arial"/>
          <a:ea typeface="ＭＳ Ｐゴシック" pitchFamily="35" charset="-128"/>
          <a:cs typeface="Arial"/>
        </a:defRPr>
      </a:lvl4pPr>
      <a:lvl5pPr marL="1493838" indent="-269875" algn="l" defTabSz="457200" rtl="0" eaLnBrk="0" fontAlgn="base" hangingPunct="0">
        <a:spcBef>
          <a:spcPct val="20000"/>
        </a:spcBef>
        <a:spcAft>
          <a:spcPct val="0"/>
        </a:spcAft>
        <a:buClr>
          <a:schemeClr val="accent1"/>
        </a:buClr>
        <a:buFont typeface="Wingdings" pitchFamily="2" charset="2"/>
        <a:buChar char="§"/>
        <a:defRPr kern="1200">
          <a:solidFill>
            <a:srgbClr val="595959"/>
          </a:solidFill>
          <a:latin typeface="Arial"/>
          <a:ea typeface="ＭＳ Ｐゴシック" pitchFamily="35"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4" Type="http://schemas.openxmlformats.org/officeDocument/2006/relationships/image" Target="../media/image61.jpeg"/></Relationships>
</file>

<file path=ppt/slides/_rels/slide1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jpeg"/></Relationships>
</file>

<file path=ppt/slides/_rels/slide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68.png"/><Relationship Id="rId4" Type="http://schemas.openxmlformats.org/officeDocument/2006/relationships/image" Target="../media/image67.png"/></Relationships>
</file>

<file path=ppt/slides/_rels/slide17.xml.rels><?xml version="1.0" encoding="UTF-8" standalone="yes"?>
<Relationships xmlns="http://schemas.openxmlformats.org/package/2006/relationships"><Relationship Id="rId3" Type="http://schemas.openxmlformats.org/officeDocument/2006/relationships/image" Target="../media/image69.jpeg"/><Relationship Id="rId7" Type="http://schemas.openxmlformats.org/officeDocument/2006/relationships/image" Target="../media/image7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jpeg"/></Relationships>
</file>

<file path=ppt/slides/_rels/slide1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7.png"/><Relationship Id="rId3" Type="http://schemas.openxmlformats.org/officeDocument/2006/relationships/image" Target="../media/image21.png"/><Relationship Id="rId21" Type="http://schemas.openxmlformats.org/officeDocument/2006/relationships/image" Target="../media/image39.png"/><Relationship Id="rId34" Type="http://schemas.openxmlformats.org/officeDocument/2006/relationships/image" Target="../media/image52.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56.png"/><Relationship Id="rId2" Type="http://schemas.openxmlformats.org/officeDocument/2006/relationships/notesSlide" Target="../notesSlides/notesSlide2.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32" Type="http://schemas.openxmlformats.org/officeDocument/2006/relationships/image" Target="../media/image50.png"/><Relationship Id="rId37" Type="http://schemas.openxmlformats.org/officeDocument/2006/relationships/image" Target="../media/image55.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36" Type="http://schemas.openxmlformats.org/officeDocument/2006/relationships/image" Target="../media/image54.pn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 Id="rId35"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7" descr="ppt-templat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15362" name="Picture 6" descr="ppt template header-title.png"/>
          <p:cNvPicPr>
            <a:picLocks noChangeAspect="1"/>
          </p:cNvPicPr>
          <p:nvPr/>
        </p:nvPicPr>
        <p:blipFill>
          <a:blip r:embed="rId3"/>
          <a:srcRect/>
          <a:stretch>
            <a:fillRect/>
          </a:stretch>
        </p:blipFill>
        <p:spPr bwMode="auto">
          <a:xfrm>
            <a:off x="0" y="0"/>
            <a:ext cx="9144000" cy="320675"/>
          </a:xfrm>
          <a:prstGeom prst="rect">
            <a:avLst/>
          </a:prstGeom>
          <a:noFill/>
          <a:ln w="9525">
            <a:noFill/>
            <a:miter lim="800000"/>
            <a:headEnd/>
            <a:tailEnd/>
          </a:ln>
        </p:spPr>
      </p:pic>
      <p:pic>
        <p:nvPicPr>
          <p:cNvPr id="9" name="Picture 8" descr="ot-logo-2010.png"/>
          <p:cNvPicPr>
            <a:picLocks noChangeAspect="1"/>
          </p:cNvPicPr>
          <p:nvPr/>
        </p:nvPicPr>
        <p:blipFill>
          <a:blip r:embed="rId4"/>
          <a:srcRect/>
          <a:stretch>
            <a:fillRect/>
          </a:stretch>
        </p:blipFill>
        <p:spPr bwMode="auto">
          <a:xfrm>
            <a:off x="700088" y="1023938"/>
            <a:ext cx="3508375" cy="760412"/>
          </a:xfrm>
          <a:prstGeom prst="rect">
            <a:avLst/>
          </a:prstGeom>
          <a:noFill/>
          <a:ln w="9525">
            <a:noFill/>
            <a:miter lim="800000"/>
            <a:headEnd/>
            <a:tailEnd/>
          </a:ln>
          <a:effectLst>
            <a:outerShdw rotWithShape="0">
              <a:schemeClr val="bg1">
                <a:alpha val="87000"/>
              </a:schemeClr>
            </a:outerShdw>
          </a:effectLst>
        </p:spPr>
      </p:pic>
      <p:sp>
        <p:nvSpPr>
          <p:cNvPr id="5" name="Rounded Rectangle 4"/>
          <p:cNvSpPr/>
          <p:nvPr/>
        </p:nvSpPr>
        <p:spPr bwMode="auto">
          <a:xfrm>
            <a:off x="660400" y="3762375"/>
            <a:ext cx="3548063" cy="2076450"/>
          </a:xfrm>
          <a:prstGeom prst="roundRect">
            <a:avLst>
              <a:gd name="adj" fmla="val 9190"/>
            </a:avLst>
          </a:prstGeom>
          <a:solidFill>
            <a:srgbClr val="FFFFFF">
              <a:alpha val="79000"/>
            </a:srgbClr>
          </a:solidFill>
          <a:ln w="3175" cap="flat" cmpd="sng" algn="ctr">
            <a:solidFill>
              <a:schemeClr val="bg2">
                <a:lumMod val="40000"/>
                <a:lumOff val="60000"/>
              </a:schemeClr>
            </a:solidFill>
            <a:prstDash val="solid"/>
            <a:round/>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176213" indent="-176213" defTabSz="914400">
              <a:spcBef>
                <a:spcPct val="50000"/>
              </a:spcBef>
              <a:buClr>
                <a:srgbClr val="0072AA"/>
              </a:buClr>
              <a:buFont typeface="Wingdings" pitchFamily="2" charset="2"/>
              <a:buChar char="§"/>
              <a:defRPr/>
            </a:pPr>
            <a:endParaRPr lang="en-US" sz="2000">
              <a:solidFill>
                <a:schemeClr val="tx1"/>
              </a:solidFill>
            </a:endParaRPr>
          </a:p>
        </p:txBody>
      </p:sp>
      <p:sp>
        <p:nvSpPr>
          <p:cNvPr id="15365" name="Rectangle 7"/>
          <p:cNvSpPr>
            <a:spLocks noChangeArrowheads="1"/>
          </p:cNvSpPr>
          <p:nvPr/>
        </p:nvSpPr>
        <p:spPr bwMode="auto">
          <a:xfrm>
            <a:off x="917575" y="5037138"/>
            <a:ext cx="3290888" cy="241300"/>
          </a:xfrm>
          <a:prstGeom prst="rect">
            <a:avLst/>
          </a:prstGeom>
          <a:noFill/>
          <a:ln w="9525">
            <a:noFill/>
            <a:miter lim="800000"/>
            <a:headEnd/>
            <a:tailEnd/>
          </a:ln>
        </p:spPr>
        <p:txBody>
          <a:bodyPr lIns="0" tIns="0" rIns="0" bIns="0"/>
          <a:lstStyle/>
          <a:p>
            <a:pPr>
              <a:spcAft>
                <a:spcPct val="10000"/>
              </a:spcAft>
            </a:pPr>
            <a:r>
              <a:rPr lang="en-US" sz="1400" dirty="0" smtClean="0">
                <a:solidFill>
                  <a:srgbClr val="5F5F5F"/>
                </a:solidFill>
              </a:rPr>
              <a:t>Consultant</a:t>
            </a:r>
            <a:endParaRPr lang="en-US" sz="1400" dirty="0">
              <a:solidFill>
                <a:srgbClr val="5F5F5F"/>
              </a:solidFill>
            </a:endParaRPr>
          </a:p>
        </p:txBody>
      </p:sp>
      <p:sp>
        <p:nvSpPr>
          <p:cNvPr id="15366" name="Rectangle 15"/>
          <p:cNvSpPr>
            <a:spLocks noChangeArrowheads="1"/>
          </p:cNvSpPr>
          <p:nvPr/>
        </p:nvSpPr>
        <p:spPr bwMode="auto">
          <a:xfrm>
            <a:off x="917575" y="5370513"/>
            <a:ext cx="3290888" cy="230187"/>
          </a:xfrm>
          <a:prstGeom prst="rect">
            <a:avLst/>
          </a:prstGeom>
          <a:noFill/>
          <a:ln w="9525">
            <a:noFill/>
            <a:miter lim="800000"/>
            <a:headEnd/>
            <a:tailEnd/>
          </a:ln>
        </p:spPr>
        <p:txBody>
          <a:bodyPr lIns="0" tIns="0" rIns="0" bIns="0"/>
          <a:lstStyle/>
          <a:p>
            <a:pPr>
              <a:spcAft>
                <a:spcPct val="10000"/>
              </a:spcAft>
            </a:pPr>
            <a:r>
              <a:rPr lang="en-US" sz="1200" dirty="0" smtClean="0">
                <a:solidFill>
                  <a:srgbClr val="5F5F5F"/>
                </a:solidFill>
              </a:rPr>
              <a:t>October 05, 2011</a:t>
            </a:r>
          </a:p>
        </p:txBody>
      </p:sp>
      <p:cxnSp>
        <p:nvCxnSpPr>
          <p:cNvPr id="15" name="Straight Connector 14"/>
          <p:cNvCxnSpPr/>
          <p:nvPr/>
        </p:nvCxnSpPr>
        <p:spPr>
          <a:xfrm flipV="1">
            <a:off x="846138" y="4602163"/>
            <a:ext cx="3284537" cy="6350"/>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368" name="Rectangle 33"/>
          <p:cNvSpPr>
            <a:spLocks noChangeArrowheads="1"/>
          </p:cNvSpPr>
          <p:nvPr/>
        </p:nvSpPr>
        <p:spPr bwMode="auto">
          <a:xfrm>
            <a:off x="123825" y="6707188"/>
            <a:ext cx="2133600" cy="150812"/>
          </a:xfrm>
          <a:prstGeom prst="rect">
            <a:avLst/>
          </a:prstGeom>
          <a:noFill/>
          <a:ln w="9525">
            <a:noFill/>
            <a:miter lim="800000"/>
            <a:headEnd/>
            <a:tailEnd/>
          </a:ln>
        </p:spPr>
        <p:txBody>
          <a:bodyPr wrap="none" lIns="0" tIns="0" rIns="0" bIns="0"/>
          <a:lstStyle/>
          <a:p>
            <a:pPr>
              <a:buClr>
                <a:srgbClr val="0072AA"/>
              </a:buClr>
            </a:pPr>
            <a:r>
              <a:rPr lang="en-US" sz="800">
                <a:solidFill>
                  <a:schemeClr val="bg1"/>
                </a:solidFill>
              </a:rPr>
              <a:t>Rev 2.0 01102010</a:t>
            </a:r>
          </a:p>
        </p:txBody>
      </p:sp>
      <p:sp>
        <p:nvSpPr>
          <p:cNvPr id="15369" name="Title 13"/>
          <p:cNvSpPr>
            <a:spLocks noGrp="1"/>
          </p:cNvSpPr>
          <p:nvPr>
            <p:ph type="ctrTitle"/>
          </p:nvPr>
        </p:nvSpPr>
        <p:spPr>
          <a:xfrm>
            <a:off x="779463" y="3989388"/>
            <a:ext cx="3376612" cy="619125"/>
          </a:xfrm>
        </p:spPr>
        <p:txBody>
          <a:bodyPr/>
          <a:lstStyle/>
          <a:p>
            <a:pPr eaLnBrk="1" hangingPunct="1"/>
            <a:r>
              <a:rPr lang="en-US" dirty="0" smtClean="0">
                <a:latin typeface="Arial" charset="0"/>
                <a:ea typeface="ＭＳ Ｐゴシック"/>
                <a:cs typeface="Arial" charset="0"/>
              </a:rPr>
              <a:t>Open </a:t>
            </a:r>
            <a:r>
              <a:rPr lang="en-US" dirty="0" smtClean="0">
                <a:latin typeface="Arial" charset="0"/>
                <a:ea typeface="ＭＳ Ｐゴシック"/>
                <a:cs typeface="Arial" charset="0"/>
              </a:rPr>
              <a:t>Text </a:t>
            </a:r>
            <a:r>
              <a:rPr lang="en-US" dirty="0" err="1" smtClean="0">
                <a:latin typeface="Arial" charset="0"/>
                <a:ea typeface="ＭＳ Ｐゴシック"/>
                <a:cs typeface="Arial" charset="0"/>
              </a:rPr>
              <a:t>eDOCS</a:t>
            </a:r>
            <a:r>
              <a:rPr lang="en-US" dirty="0" smtClean="0">
                <a:latin typeface="Arial" charset="0"/>
                <a:ea typeface="ＭＳ Ｐゴシック"/>
                <a:cs typeface="Arial" charset="0"/>
              </a:rPr>
              <a:t> DM 5.3</a:t>
            </a:r>
          </a:p>
        </p:txBody>
      </p:sp>
      <p:sp>
        <p:nvSpPr>
          <p:cNvPr id="16" name="Subtitle 15"/>
          <p:cNvSpPr>
            <a:spLocks noGrp="1"/>
          </p:cNvSpPr>
          <p:nvPr>
            <p:ph type="subTitle" idx="1"/>
          </p:nvPr>
        </p:nvSpPr>
        <p:spPr>
          <a:xfrm>
            <a:off x="779463" y="4692650"/>
            <a:ext cx="3376612" cy="422275"/>
          </a:xfrm>
        </p:spPr>
        <p:txBody>
          <a:bodyPr/>
          <a:lstStyle/>
          <a:p>
            <a:pPr eaLnBrk="1" hangingPunct="1">
              <a:buFont typeface="Wingdings" charset="2"/>
              <a:buNone/>
              <a:defRPr/>
            </a:pPr>
            <a:r>
              <a:rPr lang="en-US" dirty="0" err="1" smtClean="0"/>
              <a:t>InnoKAT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547688" y="717550"/>
            <a:ext cx="8045450" cy="654050"/>
          </a:xfrm>
        </p:spPr>
        <p:txBody>
          <a:bodyPr/>
          <a:lstStyle/>
          <a:p>
            <a:r>
              <a:rPr lang="en-US" dirty="0" smtClean="0">
                <a:latin typeface="Arial" charset="0"/>
                <a:ea typeface="ＭＳ Ｐゴシック"/>
                <a:cs typeface="Arial" charset="0"/>
              </a:rPr>
              <a:t>What’s new for Information workers</a:t>
            </a:r>
          </a:p>
        </p:txBody>
      </p:sp>
      <p:sp>
        <p:nvSpPr>
          <p:cNvPr id="21506" name="Content Placeholder 4"/>
          <p:cNvSpPr>
            <a:spLocks noGrp="1"/>
          </p:cNvSpPr>
          <p:nvPr>
            <p:ph idx="1"/>
          </p:nvPr>
        </p:nvSpPr>
        <p:spPr>
          <a:xfrm>
            <a:off x="547688" y="1426417"/>
            <a:ext cx="8045450" cy="5066457"/>
          </a:xfrm>
        </p:spPr>
        <p:txBody>
          <a:bodyPr/>
          <a:lstStyle/>
          <a:p>
            <a:r>
              <a:rPr lang="en-US" sz="2000" dirty="0" smtClean="0"/>
              <a:t>Reduced time </a:t>
            </a:r>
            <a:r>
              <a:rPr lang="en-US" sz="2000" dirty="0"/>
              <a:t>and complexity associated </a:t>
            </a:r>
            <a:r>
              <a:rPr lang="en-US" sz="2000" dirty="0" smtClean="0"/>
              <a:t>with capturing, storing, organizing</a:t>
            </a:r>
            <a:r>
              <a:rPr lang="en-US" sz="2000" dirty="0"/>
              <a:t>, and locating </a:t>
            </a:r>
            <a:r>
              <a:rPr lang="en-US" sz="2000" dirty="0" smtClean="0"/>
              <a:t>information, </a:t>
            </a:r>
            <a:r>
              <a:rPr lang="en-US" sz="2000" dirty="0"/>
              <a:t>while at the same time ensuring the security and integrity of that </a:t>
            </a:r>
            <a:r>
              <a:rPr lang="en-US" sz="2000" dirty="0" smtClean="0"/>
              <a:t>information.</a:t>
            </a:r>
          </a:p>
          <a:p>
            <a:r>
              <a:rPr lang="en-US" sz="2000" dirty="0" smtClean="0"/>
              <a:t>Better control over </a:t>
            </a:r>
            <a:r>
              <a:rPr lang="en-US" sz="2000" dirty="0"/>
              <a:t>multiple </a:t>
            </a:r>
            <a:r>
              <a:rPr lang="en-US" sz="2000" dirty="0" smtClean="0"/>
              <a:t>document versions</a:t>
            </a:r>
            <a:r>
              <a:rPr lang="en-US" sz="2000" dirty="0"/>
              <a:t>, </a:t>
            </a:r>
            <a:r>
              <a:rPr lang="en-US" sz="2000" dirty="0" smtClean="0"/>
              <a:t>enabling </a:t>
            </a:r>
            <a:r>
              <a:rPr lang="en-US" sz="2000" dirty="0"/>
              <a:t>users to better organize documents, whether it be through the use of folder structures, </a:t>
            </a:r>
            <a:r>
              <a:rPr lang="en-US" sz="2000" dirty="0" smtClean="0"/>
              <a:t>tailored workspaces</a:t>
            </a:r>
            <a:r>
              <a:rPr lang="en-US" sz="2000" dirty="0"/>
              <a:t>, or compound documents</a:t>
            </a:r>
            <a:r>
              <a:rPr lang="en-US" sz="2000" dirty="0" smtClean="0"/>
              <a:t>.</a:t>
            </a:r>
          </a:p>
          <a:p>
            <a:r>
              <a:rPr lang="en-US" sz="2000" dirty="0" smtClean="0"/>
              <a:t>Seamless integration </a:t>
            </a:r>
            <a:r>
              <a:rPr lang="en-US" sz="2000" dirty="0"/>
              <a:t>with standard applications </a:t>
            </a:r>
            <a:r>
              <a:rPr lang="en-US" sz="2000" dirty="0" smtClean="0"/>
              <a:t>&amp; productivity tools used </a:t>
            </a:r>
            <a:r>
              <a:rPr lang="en-US" sz="2000" dirty="0"/>
              <a:t>to create </a:t>
            </a:r>
            <a:r>
              <a:rPr lang="en-US" sz="2000" dirty="0" smtClean="0"/>
              <a:t>or capture content.</a:t>
            </a:r>
          </a:p>
          <a:p>
            <a:r>
              <a:rPr lang="en-US" sz="2000" dirty="0" smtClean="0"/>
              <a:t>Familiar and intuitive browser-based </a:t>
            </a:r>
            <a:r>
              <a:rPr lang="en-US" sz="2000" dirty="0"/>
              <a:t>and desktop interfaces </a:t>
            </a:r>
            <a:r>
              <a:rPr lang="en-US" sz="2000" dirty="0" smtClean="0"/>
              <a:t>(Windows Explorer </a:t>
            </a:r>
            <a:r>
              <a:rPr lang="en-US" sz="2000" dirty="0"/>
              <a:t>and Microsoft® Outlook®-based interfaces) for </a:t>
            </a:r>
            <a:r>
              <a:rPr lang="en-US" sz="2000" dirty="0" smtClean="0"/>
              <a:t>power users.</a:t>
            </a:r>
          </a:p>
          <a:p>
            <a:r>
              <a:rPr lang="en-US" sz="2000" dirty="0"/>
              <a:t>Powerful search </a:t>
            </a:r>
            <a:r>
              <a:rPr lang="en-US" sz="2000" dirty="0" smtClean="0"/>
              <a:t>capabilities to </a:t>
            </a:r>
            <a:r>
              <a:rPr lang="en-US" sz="2000" dirty="0"/>
              <a:t>quickly and easily </a:t>
            </a:r>
            <a:r>
              <a:rPr lang="en-US" sz="2000" dirty="0" smtClean="0"/>
              <a:t>locate information.</a:t>
            </a:r>
            <a:endParaRPr lang="en-US" sz="2000" dirty="0" smtClean="0">
              <a:latin typeface="Arial" charset="0"/>
              <a:ea typeface="ＭＳ Ｐゴシック"/>
              <a:cs typeface="Arial" charset="0"/>
            </a:endParaRPr>
          </a:p>
        </p:txBody>
      </p:sp>
      <p:sp>
        <p:nvSpPr>
          <p:cNvPr id="21507" name="Footer Placeholder 2"/>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21508" name="Slide Number Placeholder 3"/>
          <p:cNvSpPr>
            <a:spLocks noGrp="1"/>
          </p:cNvSpPr>
          <p:nvPr>
            <p:ph type="sldNum" sz="quarter" idx="11"/>
          </p:nvPr>
        </p:nvSpPr>
        <p:spPr bwMode="auto">
          <a:noFill/>
          <a:ln>
            <a:miter lim="800000"/>
            <a:headEnd/>
            <a:tailEnd/>
          </a:ln>
        </p:spPr>
        <p:txBody>
          <a:bodyPr/>
          <a:lstStyle/>
          <a:p>
            <a:fld id="{E97A0E5C-A27A-4540-93E6-14CFA88038DC}" type="slidenum">
              <a:rPr lang="en-US" smtClean="0">
                <a:latin typeface="Arial" charset="0"/>
                <a:ea typeface="ＭＳ Ｐゴシック"/>
                <a:cs typeface="Arial" charset="0"/>
              </a:rPr>
              <a:pPr/>
              <a:t>10</a:t>
            </a:fld>
            <a:endParaRPr lang="en-US" smtClean="0">
              <a:latin typeface="Arial" charset="0"/>
              <a:ea typeface="ＭＳ Ｐゴシック"/>
              <a:cs typeface="Arial" charset="0"/>
            </a:endParaRPr>
          </a:p>
        </p:txBody>
      </p:sp>
    </p:spTree>
    <p:extLst>
      <p:ext uri="{BB962C8B-B14F-4D97-AF65-F5344CB8AC3E}">
        <p14:creationId xmlns:p14="http://schemas.microsoft.com/office/powerpoint/2010/main" val="2183298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err="1" smtClean="0">
                <a:solidFill>
                  <a:schemeClr val="bg1"/>
                </a:solidFill>
                <a:effectLst>
                  <a:outerShdw blurRad="38100" dist="38100" dir="2700000" algn="tl">
                    <a:srgbClr val="000000">
                      <a:alpha val="43137"/>
                    </a:srgbClr>
                  </a:outerShdw>
                </a:effectLst>
                <a:ea typeface="ＭＳ Ｐゴシック" pitchFamily="58" charset="-128"/>
                <a:cs typeface="+mn-cs"/>
              </a:rPr>
              <a:t>eDocs</a:t>
            </a:r>
            <a:r>
              <a:rPr lang="en-US" sz="2800" b="1" kern="0" dirty="0" smtClean="0">
                <a:solidFill>
                  <a:schemeClr val="bg1"/>
                </a:solidFill>
                <a:effectLst>
                  <a:outerShdw blurRad="38100" dist="38100" dir="2700000" algn="tl">
                    <a:srgbClr val="000000">
                      <a:alpha val="43137"/>
                    </a:srgbClr>
                  </a:outerShdw>
                </a:effectLst>
                <a:ea typeface="ＭＳ Ｐゴシック" pitchFamily="58" charset="-128"/>
                <a:cs typeface="+mn-cs"/>
              </a:rPr>
              <a:t> DM Features</a:t>
            </a:r>
            <a:endPar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endParaRPr>
          </a:p>
        </p:txBody>
      </p:sp>
      <p:sp>
        <p:nvSpPr>
          <p:cNvPr id="27652" name="Slide Number Placeholder 4"/>
          <p:cNvSpPr>
            <a:spLocks noGrp="1"/>
          </p:cNvSpPr>
          <p:nvPr>
            <p:ph type="sldNum" sz="quarter" idx="11"/>
          </p:nvPr>
        </p:nvSpPr>
        <p:spPr bwMode="auto">
          <a:noFill/>
          <a:ln>
            <a:miter lim="800000"/>
            <a:headEnd/>
            <a:tailEnd/>
          </a:ln>
        </p:spPr>
        <p:txBody>
          <a:bodyPr/>
          <a:lstStyle/>
          <a:p>
            <a:fld id="{C3389DB0-B928-46AD-805D-7669DA2CF54B}" type="slidenum">
              <a:rPr lang="en-US" smtClean="0">
                <a:latin typeface="Arial" charset="0"/>
                <a:ea typeface="ＭＳ Ｐゴシック"/>
                <a:cs typeface="Arial" charset="0"/>
              </a:rPr>
              <a:pPr/>
              <a:t>11</a:t>
            </a:fld>
            <a:endParaRPr lang="en-US" smtClean="0">
              <a:latin typeface="Arial" charset="0"/>
              <a:ea typeface="ＭＳ Ｐゴシック"/>
              <a:cs typeface="Arial" charset="0"/>
            </a:endParaRPr>
          </a:p>
        </p:txBody>
      </p:sp>
      <p:sp>
        <p:nvSpPr>
          <p:cNvPr id="27653"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body" idx="1"/>
          </p:nvPr>
        </p:nvSpPr>
        <p:spPr>
          <a:xfrm>
            <a:off x="3859213" y="1513901"/>
            <a:ext cx="5022850" cy="4592637"/>
          </a:xfrm>
        </p:spPr>
        <p:txBody>
          <a:bodyPr/>
          <a:lstStyle/>
          <a:p>
            <a:pPr marL="0" indent="0" eaLnBrk="1" hangingPunct="1"/>
            <a:r>
              <a:rPr lang="en-US" dirty="0" smtClean="0">
                <a:latin typeface="Arial" charset="0"/>
                <a:ea typeface="ＭＳ Ｐゴシック"/>
                <a:cs typeface="Arial" charset="0"/>
              </a:rPr>
              <a:t>Delivering enhanced application and platform support</a:t>
            </a:r>
          </a:p>
          <a:p>
            <a:pPr marL="0" indent="0" eaLnBrk="1" hangingPunct="1"/>
            <a:r>
              <a:rPr lang="en-US" dirty="0" smtClean="0">
                <a:latin typeface="Arial" charset="0"/>
                <a:ea typeface="ＭＳ Ｐゴシック"/>
                <a:cs typeface="Arial" charset="0"/>
              </a:rPr>
              <a:t>Creating easy to deploy client and server-side installations</a:t>
            </a:r>
          </a:p>
          <a:p>
            <a:pPr marL="0" indent="0" eaLnBrk="1" hangingPunct="1"/>
            <a:r>
              <a:rPr lang="en-US" dirty="0" smtClean="0">
                <a:latin typeface="Arial" charset="0"/>
                <a:ea typeface="ＭＳ Ｐゴシック"/>
                <a:cs typeface="Arial" charset="0"/>
              </a:rPr>
              <a:t>Broadening support for multiple file extensions</a:t>
            </a:r>
          </a:p>
          <a:p>
            <a:pPr marL="0" indent="0" eaLnBrk="1" hangingPunct="1"/>
            <a:r>
              <a:rPr lang="en-US" dirty="0" smtClean="0">
                <a:latin typeface="Arial" charset="0"/>
                <a:ea typeface="ＭＳ Ｐゴシック"/>
                <a:cs typeface="Arial" charset="0"/>
              </a:rPr>
              <a:t>Creating seamless usage of the “Save User” Interface  throughout</a:t>
            </a:r>
          </a:p>
          <a:p>
            <a:pPr marL="0" indent="0" eaLnBrk="1" hangingPunct="1"/>
            <a:r>
              <a:rPr lang="en-US" dirty="0" smtClean="0">
                <a:latin typeface="Arial" charset="0"/>
                <a:ea typeface="ＭＳ Ｐゴシック"/>
                <a:cs typeface="Arial" charset="0"/>
              </a:rPr>
              <a:t>Supporting multiple communication protocols</a:t>
            </a:r>
          </a:p>
          <a:p>
            <a:pPr marL="0" indent="0" eaLnBrk="1" hangingPunct="1"/>
            <a:endParaRPr lang="en-US" dirty="0" smtClean="0">
              <a:latin typeface="Arial" charset="0"/>
              <a:ea typeface="ＭＳ Ｐゴシック"/>
              <a:cs typeface="Arial" charset="0"/>
            </a:endParaRPr>
          </a:p>
          <a:p>
            <a:pPr marL="0" indent="0" eaLnBrk="1" hangingPunct="1"/>
            <a:endParaRPr lang="en-US" dirty="0" smtClean="0">
              <a:latin typeface="Arial" charset="0"/>
              <a:ea typeface="ＭＳ Ｐゴシック"/>
              <a:cs typeface="Arial" charset="0"/>
            </a:endParaRPr>
          </a:p>
          <a:p>
            <a:pPr marL="0" indent="0" eaLnBrk="1" hangingPunct="1"/>
            <a:endParaRPr lang="en-US" dirty="0" smtClean="0">
              <a:latin typeface="Arial" charset="0"/>
              <a:ea typeface="ＭＳ Ｐゴシック"/>
              <a:cs typeface="Arial" charset="0"/>
            </a:endParaRPr>
          </a:p>
        </p:txBody>
      </p:sp>
      <p:sp>
        <p:nvSpPr>
          <p:cNvPr id="8" name="Rectangle 7"/>
          <p:cNvSpPr/>
          <p:nvPr/>
        </p:nvSpPr>
        <p:spPr>
          <a:xfrm>
            <a:off x="177800" y="539723"/>
            <a:ext cx="8799513" cy="954087"/>
          </a:xfrm>
          <a:prstGeom prst="rect">
            <a:avLst/>
          </a:prstGeom>
        </p:spPr>
        <p:txBody>
          <a:bodyPr>
            <a:spAutoFit/>
          </a:bodyPr>
          <a:lstStyle/>
          <a:p>
            <a:pPr>
              <a:buFont typeface="Wingdings" charset="2"/>
              <a:buNone/>
              <a:defRPr/>
            </a:pPr>
            <a:r>
              <a:rPr lang="en-US" sz="2800" dirty="0">
                <a:solidFill>
                  <a:schemeClr val="accent1"/>
                </a:solidFill>
                <a:ea typeface="ＭＳ Ｐゴシック" pitchFamily="34" charset="-128"/>
                <a:cs typeface="+mn-cs"/>
              </a:rPr>
              <a:t>Open Text Document Management, eDOCS Edition (eDOCS DM </a:t>
            </a:r>
            <a:r>
              <a:rPr lang="en-US" sz="2800" dirty="0" smtClean="0">
                <a:solidFill>
                  <a:schemeClr val="accent1"/>
                </a:solidFill>
                <a:ea typeface="ＭＳ Ｐゴシック" pitchFamily="34" charset="-128"/>
                <a:cs typeface="+mn-cs"/>
              </a:rPr>
              <a:t>5.3)</a:t>
            </a:r>
            <a:endParaRPr lang="en-US" sz="2800" dirty="0">
              <a:solidFill>
                <a:schemeClr val="accent1"/>
              </a:solidFill>
              <a:ea typeface="ＭＳ Ｐゴシック" pitchFamily="34" charset="-128"/>
              <a:cs typeface="+mn-cs"/>
            </a:endParaRPr>
          </a:p>
        </p:txBody>
      </p:sp>
      <p:sp>
        <p:nvSpPr>
          <p:cNvPr id="22532" name="Footer Placeholder 1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22533" name="Slide Number Placeholder 9"/>
          <p:cNvSpPr>
            <a:spLocks noGrp="1"/>
          </p:cNvSpPr>
          <p:nvPr>
            <p:ph type="sldNum" sz="quarter" idx="11"/>
          </p:nvPr>
        </p:nvSpPr>
        <p:spPr bwMode="auto">
          <a:noFill/>
          <a:ln>
            <a:miter lim="800000"/>
            <a:headEnd/>
            <a:tailEnd/>
          </a:ln>
        </p:spPr>
        <p:txBody>
          <a:bodyPr/>
          <a:lstStyle/>
          <a:p>
            <a:fld id="{5AA4729F-90A7-42B6-8BBA-988CEB7F12FF}" type="slidenum">
              <a:rPr lang="en-US" smtClean="0">
                <a:latin typeface="Arial" charset="0"/>
                <a:ea typeface="ＭＳ Ｐゴシック"/>
                <a:cs typeface="Arial" charset="0"/>
              </a:rPr>
              <a:pPr/>
              <a:t>12</a:t>
            </a:fld>
            <a:endParaRPr lang="en-US" smtClean="0">
              <a:latin typeface="Arial" charset="0"/>
              <a:ea typeface="ＭＳ Ｐゴシック"/>
              <a:cs typeface="Arial" charset="0"/>
            </a:endParaRPr>
          </a:p>
        </p:txBody>
      </p:sp>
      <p:pic>
        <p:nvPicPr>
          <p:cNvPr id="7" name="Picture 7" descr="http://www.sire.co.uk/assets/images/captu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396" y="2164926"/>
            <a:ext cx="3259083" cy="27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5280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err="1" smtClean="0">
                <a:solidFill>
                  <a:schemeClr val="bg1"/>
                </a:solidFill>
                <a:effectLst>
                  <a:outerShdw blurRad="38100" dist="38100" dir="2700000" algn="tl">
                    <a:srgbClr val="000000">
                      <a:alpha val="43137"/>
                    </a:srgbClr>
                  </a:outerShdw>
                </a:effectLst>
                <a:ea typeface="ＭＳ Ｐゴシック" pitchFamily="58" charset="-128"/>
                <a:cs typeface="+mn-cs"/>
              </a:rPr>
              <a:t>eDocs</a:t>
            </a:r>
            <a:r>
              <a:rPr lang="en-US" sz="2800" b="1" kern="0" dirty="0" smtClean="0">
                <a:solidFill>
                  <a:schemeClr val="bg1"/>
                </a:solidFill>
                <a:effectLst>
                  <a:outerShdw blurRad="38100" dist="38100" dir="2700000" algn="tl">
                    <a:srgbClr val="000000">
                      <a:alpha val="43137"/>
                    </a:srgbClr>
                  </a:outerShdw>
                </a:effectLst>
                <a:ea typeface="ＭＳ Ｐゴシック" pitchFamily="58" charset="-128"/>
                <a:cs typeface="+mn-cs"/>
              </a:rPr>
              <a:t> DM Interfaces</a:t>
            </a:r>
            <a:endPar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endParaRPr>
          </a:p>
        </p:txBody>
      </p:sp>
      <p:sp>
        <p:nvSpPr>
          <p:cNvPr id="27652" name="Slide Number Placeholder 4"/>
          <p:cNvSpPr>
            <a:spLocks noGrp="1"/>
          </p:cNvSpPr>
          <p:nvPr>
            <p:ph type="sldNum" sz="quarter" idx="11"/>
          </p:nvPr>
        </p:nvSpPr>
        <p:spPr bwMode="auto">
          <a:noFill/>
          <a:ln>
            <a:miter lim="800000"/>
            <a:headEnd/>
            <a:tailEnd/>
          </a:ln>
        </p:spPr>
        <p:txBody>
          <a:bodyPr/>
          <a:lstStyle/>
          <a:p>
            <a:fld id="{C3389DB0-B928-46AD-805D-7669DA2CF54B}" type="slidenum">
              <a:rPr lang="en-US" smtClean="0">
                <a:latin typeface="Arial" charset="0"/>
                <a:ea typeface="ＭＳ Ｐゴシック"/>
                <a:cs typeface="Arial" charset="0"/>
              </a:rPr>
              <a:pPr/>
              <a:t>13</a:t>
            </a:fld>
            <a:endParaRPr lang="en-US" smtClean="0">
              <a:latin typeface="Arial" charset="0"/>
              <a:ea typeface="ＭＳ Ｐゴシック"/>
              <a:cs typeface="Arial" charset="0"/>
            </a:endParaRPr>
          </a:p>
        </p:txBody>
      </p:sp>
      <p:sp>
        <p:nvSpPr>
          <p:cNvPr id="27653"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extLst>
      <p:ext uri="{BB962C8B-B14F-4D97-AF65-F5344CB8AC3E}">
        <p14:creationId xmlns:p14="http://schemas.microsoft.com/office/powerpoint/2010/main" val="9313433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17513" y="717550"/>
            <a:ext cx="8269287" cy="639763"/>
          </a:xfrm>
        </p:spPr>
        <p:txBody>
          <a:bodyPr/>
          <a:lstStyle/>
          <a:p>
            <a:r>
              <a:rPr lang="en-US" dirty="0" err="1" smtClean="0">
                <a:latin typeface="Arial" charset="0"/>
                <a:ea typeface="ＭＳ Ｐゴシック"/>
                <a:cs typeface="Arial" charset="0"/>
              </a:rPr>
              <a:t>eDOCS</a:t>
            </a:r>
            <a:r>
              <a:rPr lang="en-US" dirty="0" smtClean="0">
                <a:latin typeface="Arial" charset="0"/>
                <a:ea typeface="ＭＳ Ｐゴシック"/>
                <a:cs typeface="Arial" charset="0"/>
              </a:rPr>
              <a:t> DM 5.3 </a:t>
            </a:r>
            <a:r>
              <a:rPr lang="en-US" dirty="0" err="1" smtClean="0">
                <a:latin typeface="Arial" charset="0"/>
                <a:ea typeface="ＭＳ Ｐゴシック"/>
                <a:cs typeface="Arial" charset="0"/>
              </a:rPr>
              <a:t>Webtop</a:t>
            </a:r>
            <a:endParaRPr lang="en-US" dirty="0" smtClean="0">
              <a:latin typeface="Arial" charset="0"/>
              <a:ea typeface="ＭＳ Ｐゴシック"/>
              <a:cs typeface="Arial" charset="0"/>
            </a:endParaRPr>
          </a:p>
        </p:txBody>
      </p:sp>
      <p:sp>
        <p:nvSpPr>
          <p:cNvPr id="26626" name="Content Placeholder 2"/>
          <p:cNvSpPr>
            <a:spLocks noGrp="1"/>
          </p:cNvSpPr>
          <p:nvPr>
            <p:ph sz="half" idx="1"/>
          </p:nvPr>
        </p:nvSpPr>
        <p:spPr>
          <a:xfrm>
            <a:off x="457200" y="1600200"/>
            <a:ext cx="3070225" cy="4525963"/>
          </a:xfrm>
        </p:spPr>
        <p:txBody>
          <a:bodyPr/>
          <a:lstStyle/>
          <a:p>
            <a:r>
              <a:rPr lang="en-US" dirty="0"/>
              <a:t>Familiar and intuitive </a:t>
            </a:r>
            <a:r>
              <a:rPr lang="en-US" dirty="0" smtClean="0"/>
              <a:t>browser-based interface</a:t>
            </a:r>
          </a:p>
          <a:p>
            <a:endParaRPr lang="en-US" dirty="0" smtClean="0"/>
          </a:p>
        </p:txBody>
      </p:sp>
      <p:sp>
        <p:nvSpPr>
          <p:cNvPr id="26627" name="Content Placeholder 7"/>
          <p:cNvSpPr>
            <a:spLocks noGrp="1"/>
          </p:cNvSpPr>
          <p:nvPr>
            <p:ph sz="half" idx="2"/>
          </p:nvPr>
        </p:nvSpPr>
        <p:spPr/>
        <p:txBody>
          <a:bodyPr/>
          <a:lstStyle/>
          <a:p>
            <a:endParaRPr lang="en-US" smtClean="0">
              <a:latin typeface="Arial" charset="0"/>
              <a:ea typeface="ＭＳ Ｐゴシック"/>
              <a:cs typeface="Arial" charset="0"/>
            </a:endParaRPr>
          </a:p>
        </p:txBody>
      </p:sp>
      <p:pic>
        <p:nvPicPr>
          <p:cNvPr id="26628" name="Picture 7" descr="DM 5.png"/>
          <p:cNvPicPr>
            <a:picLocks noChangeAspect="1"/>
          </p:cNvPicPr>
          <p:nvPr/>
        </p:nvPicPr>
        <p:blipFill>
          <a:blip r:embed="rId2"/>
          <a:srcRect/>
          <a:stretch>
            <a:fillRect/>
          </a:stretch>
        </p:blipFill>
        <p:spPr bwMode="auto">
          <a:xfrm>
            <a:off x="3663950" y="1357313"/>
            <a:ext cx="5241925" cy="3917950"/>
          </a:xfrm>
          <a:prstGeom prst="rect">
            <a:avLst/>
          </a:prstGeom>
          <a:noFill/>
          <a:ln w="9525">
            <a:noFill/>
            <a:miter lim="800000"/>
            <a:headEnd/>
            <a:tailEnd/>
          </a:ln>
        </p:spPr>
      </p:pic>
      <p:pic>
        <p:nvPicPr>
          <p:cNvPr id="26629" name="Content Placeholder 6" descr="DM 5.3 Webtop U.I.png"/>
          <p:cNvPicPr>
            <a:picLocks noChangeAspect="1"/>
          </p:cNvPicPr>
          <p:nvPr/>
        </p:nvPicPr>
        <p:blipFill>
          <a:blip r:embed="rId3"/>
          <a:srcRect/>
          <a:stretch>
            <a:fillRect/>
          </a:stretch>
        </p:blipFill>
        <p:spPr bwMode="auto">
          <a:xfrm>
            <a:off x="3663949" y="4500563"/>
            <a:ext cx="5241925" cy="1992312"/>
          </a:xfrm>
          <a:prstGeom prst="rect">
            <a:avLst/>
          </a:prstGeom>
          <a:noFill/>
          <a:ln w="9525">
            <a:noFill/>
            <a:miter lim="800000"/>
            <a:headEnd/>
            <a:tailEnd/>
          </a:ln>
        </p:spPr>
      </p:pic>
      <p:sp>
        <p:nvSpPr>
          <p:cNvPr id="26630" name="Slide Number Placeholder 8"/>
          <p:cNvSpPr>
            <a:spLocks noGrp="1"/>
          </p:cNvSpPr>
          <p:nvPr>
            <p:ph type="sldNum" sz="quarter" idx="11"/>
          </p:nvPr>
        </p:nvSpPr>
        <p:spPr bwMode="auto">
          <a:noFill/>
          <a:ln>
            <a:miter lim="800000"/>
            <a:headEnd/>
            <a:tailEnd/>
          </a:ln>
        </p:spPr>
        <p:txBody>
          <a:bodyPr/>
          <a:lstStyle/>
          <a:p>
            <a:fld id="{EFCC33B0-E24B-460A-A2D3-31BF0C6FFDD4}" type="slidenum">
              <a:rPr lang="en-US" smtClean="0">
                <a:latin typeface="Arial" charset="0"/>
                <a:ea typeface="ＭＳ Ｐゴシック"/>
                <a:cs typeface="Arial" charset="0"/>
              </a:rPr>
              <a:pPr/>
              <a:t>14</a:t>
            </a:fld>
            <a:endParaRPr lang="en-US" smtClean="0">
              <a:latin typeface="Arial" charset="0"/>
              <a:ea typeface="ＭＳ Ｐゴシック"/>
              <a:cs typeface="Arial" charset="0"/>
            </a:endParaRPr>
          </a:p>
        </p:txBody>
      </p:sp>
      <p:sp>
        <p:nvSpPr>
          <p:cNvPr id="26631" name="Footer Placeholder 9"/>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pic>
        <p:nvPicPr>
          <p:cNvPr id="9" name="Picture 6" descr="eDOCS DM.bmp"/>
          <p:cNvPicPr>
            <a:picLocks noChangeAspect="1"/>
          </p:cNvPicPr>
          <p:nvPr/>
        </p:nvPicPr>
        <p:blipFill>
          <a:blip r:embed="rId4"/>
          <a:srcRect/>
          <a:stretch>
            <a:fillRect/>
          </a:stretch>
        </p:blipFill>
        <p:spPr bwMode="auto">
          <a:xfrm>
            <a:off x="960982" y="3502025"/>
            <a:ext cx="1139825" cy="122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p:cNvPicPr>
          <p:nvPr/>
        </p:nvPicPr>
        <p:blipFill>
          <a:blip r:embed="rId3"/>
          <a:srcRect/>
          <a:stretch>
            <a:fillRect/>
          </a:stretch>
        </p:blipFill>
        <p:spPr bwMode="auto">
          <a:xfrm>
            <a:off x="4398901" y="2494543"/>
            <a:ext cx="4028222" cy="3112290"/>
          </a:xfrm>
          <a:prstGeom prst="rect">
            <a:avLst/>
          </a:prstGeom>
          <a:noFill/>
          <a:ln w="9525">
            <a:noFill/>
            <a:miter lim="800000"/>
            <a:headEnd/>
            <a:tailEnd/>
          </a:ln>
        </p:spPr>
      </p:pic>
      <p:sp>
        <p:nvSpPr>
          <p:cNvPr id="29698"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Microsoft Office 2010 Integration</a:t>
            </a:r>
          </a:p>
        </p:txBody>
      </p:sp>
      <p:sp>
        <p:nvSpPr>
          <p:cNvPr id="29699" name="Content Placeholder 2"/>
          <p:cNvSpPr>
            <a:spLocks noGrp="1"/>
          </p:cNvSpPr>
          <p:nvPr>
            <p:ph sz="half" idx="1"/>
          </p:nvPr>
        </p:nvSpPr>
        <p:spPr>
          <a:xfrm>
            <a:off x="238836" y="1617260"/>
            <a:ext cx="2817813" cy="4525963"/>
          </a:xfrm>
        </p:spPr>
        <p:txBody>
          <a:bodyPr/>
          <a:lstStyle/>
          <a:p>
            <a:pPr lvl="1"/>
            <a:r>
              <a:rPr lang="en-US" dirty="0" smtClean="0">
                <a:latin typeface="Arial" charset="0"/>
                <a:ea typeface="ＭＳ Ｐゴシック"/>
                <a:cs typeface="Arial" charset="0"/>
              </a:rPr>
              <a:t>New Integration designed from the “ground up”</a:t>
            </a:r>
          </a:p>
          <a:p>
            <a:pPr lvl="1"/>
            <a:r>
              <a:rPr lang="en-US" dirty="0" smtClean="0">
                <a:latin typeface="Arial" charset="0"/>
                <a:ea typeface="ＭＳ Ｐゴシック"/>
                <a:cs typeface="Arial" charset="0"/>
              </a:rPr>
              <a:t>Integration files independent of previous versions of Office </a:t>
            </a:r>
          </a:p>
          <a:p>
            <a:pPr lvl="1"/>
            <a:r>
              <a:rPr lang="en-US" dirty="0" smtClean="0">
                <a:latin typeface="Arial" charset="0"/>
                <a:ea typeface="ＭＳ Ｐゴシック"/>
                <a:cs typeface="Arial" charset="0"/>
              </a:rPr>
              <a:t>Movement from ODMA and COM add-ins for the previous releases to Microsoft’s VSTO only for this release</a:t>
            </a:r>
          </a:p>
          <a:p>
            <a:pPr lvl="1">
              <a:buFont typeface="Wingdings" pitchFamily="2" charset="2"/>
              <a:buNone/>
            </a:pPr>
            <a:endParaRPr lang="en-US" dirty="0" smtClean="0">
              <a:latin typeface="Arial" charset="0"/>
              <a:ea typeface="ＭＳ Ｐゴシック"/>
              <a:cs typeface="Arial" charset="0"/>
            </a:endParaRPr>
          </a:p>
          <a:p>
            <a:pPr lvl="1"/>
            <a:endParaRPr lang="en-US" dirty="0" smtClean="0">
              <a:latin typeface="Arial" charset="0"/>
              <a:ea typeface="ＭＳ Ｐゴシック"/>
              <a:cs typeface="Arial" charset="0"/>
            </a:endParaRPr>
          </a:p>
          <a:p>
            <a:pPr lvl="1"/>
            <a:endParaRPr lang="en-US" dirty="0" smtClean="0">
              <a:latin typeface="Arial" charset="0"/>
              <a:ea typeface="ＭＳ Ｐゴシック"/>
              <a:cs typeface="Arial" charset="0"/>
            </a:endParaRPr>
          </a:p>
        </p:txBody>
      </p:sp>
      <p:sp>
        <p:nvSpPr>
          <p:cNvPr id="29700" name="TextBox 2"/>
          <p:cNvSpPr txBox="1">
            <a:spLocks noChangeArrowheads="1"/>
          </p:cNvSpPr>
          <p:nvPr/>
        </p:nvSpPr>
        <p:spPr bwMode="auto">
          <a:xfrm>
            <a:off x="1852613" y="5975329"/>
            <a:ext cx="7291387" cy="677108"/>
          </a:xfrm>
          <a:prstGeom prst="rect">
            <a:avLst/>
          </a:prstGeom>
          <a:noFill/>
          <a:ln w="9525">
            <a:noFill/>
            <a:miter lim="800000"/>
            <a:headEnd/>
            <a:tailEnd/>
          </a:ln>
        </p:spPr>
        <p:txBody>
          <a:bodyPr>
            <a:spAutoFit/>
          </a:bodyPr>
          <a:lstStyle/>
          <a:p>
            <a:pPr marL="0" lvl="1" algn="ctr">
              <a:buFont typeface="Wingdings" pitchFamily="2" charset="2"/>
              <a:buNone/>
            </a:pPr>
            <a:r>
              <a:rPr lang="en-US" sz="2000" dirty="0"/>
              <a:t>Integration into the Microsoft Backstage</a:t>
            </a:r>
          </a:p>
          <a:p>
            <a:endParaRPr lang="en-US" dirty="0"/>
          </a:p>
        </p:txBody>
      </p:sp>
      <p:sp>
        <p:nvSpPr>
          <p:cNvPr id="29701" name="Slide Number Placeholder 7"/>
          <p:cNvSpPr>
            <a:spLocks noGrp="1"/>
          </p:cNvSpPr>
          <p:nvPr>
            <p:ph type="sldNum" sz="quarter" idx="11"/>
          </p:nvPr>
        </p:nvSpPr>
        <p:spPr bwMode="auto">
          <a:noFill/>
          <a:ln>
            <a:miter lim="800000"/>
            <a:headEnd/>
            <a:tailEnd/>
          </a:ln>
        </p:spPr>
        <p:txBody>
          <a:bodyPr/>
          <a:lstStyle/>
          <a:p>
            <a:fld id="{75EC1CFD-80D8-496C-B765-21E803148984}" type="slidenum">
              <a:rPr lang="en-US" smtClean="0">
                <a:latin typeface="Arial" charset="0"/>
                <a:ea typeface="ＭＳ Ｐゴシック"/>
                <a:cs typeface="Arial" charset="0"/>
              </a:rPr>
              <a:pPr/>
              <a:t>15</a:t>
            </a:fld>
            <a:endParaRPr lang="en-US" smtClean="0">
              <a:latin typeface="Arial" charset="0"/>
              <a:ea typeface="ＭＳ Ｐゴシック"/>
              <a:cs typeface="Arial" charset="0"/>
            </a:endParaRPr>
          </a:p>
        </p:txBody>
      </p:sp>
      <p:sp>
        <p:nvSpPr>
          <p:cNvPr id="29702" name="Footer Placeholder 8"/>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pic>
        <p:nvPicPr>
          <p:cNvPr id="10" name="Picture 8"/>
          <p:cNvPicPr>
            <a:picLocks noChangeAspect="1"/>
          </p:cNvPicPr>
          <p:nvPr/>
        </p:nvPicPr>
        <p:blipFill>
          <a:blip r:embed="rId4"/>
          <a:srcRect/>
          <a:stretch>
            <a:fillRect/>
          </a:stretch>
        </p:blipFill>
        <p:spPr bwMode="auto">
          <a:xfrm>
            <a:off x="4398900" y="1617260"/>
            <a:ext cx="4028223" cy="998209"/>
          </a:xfrm>
          <a:prstGeom prst="rect">
            <a:avLst/>
          </a:prstGeom>
          <a:noFill/>
          <a:ln w="9525">
            <a:noFill/>
            <a:miter lim="800000"/>
            <a:headEnd/>
            <a:tailEnd/>
          </a:ln>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0175" y="1877399"/>
            <a:ext cx="10763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0175" y="3618192"/>
            <a:ext cx="12287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17513" y="717550"/>
            <a:ext cx="8297862" cy="639763"/>
          </a:xfrm>
        </p:spPr>
        <p:txBody>
          <a:bodyPr/>
          <a:lstStyle/>
          <a:p>
            <a:r>
              <a:rPr lang="en-US" dirty="0" smtClean="0">
                <a:latin typeface="Arial" charset="0"/>
                <a:ea typeface="ＭＳ Ｐゴシック"/>
                <a:cs typeface="Arial" charset="0"/>
              </a:rPr>
              <a:t>Microsoft Outlook 2010</a:t>
            </a:r>
          </a:p>
        </p:txBody>
      </p:sp>
      <p:sp>
        <p:nvSpPr>
          <p:cNvPr id="37890" name="Content Placeholder 2"/>
          <p:cNvSpPr>
            <a:spLocks noGrp="1"/>
          </p:cNvSpPr>
          <p:nvPr>
            <p:ph sz="half" idx="1"/>
          </p:nvPr>
        </p:nvSpPr>
        <p:spPr>
          <a:xfrm>
            <a:off x="320720" y="1600200"/>
            <a:ext cx="3008313" cy="4525963"/>
          </a:xfrm>
        </p:spPr>
        <p:txBody>
          <a:bodyPr/>
          <a:lstStyle/>
          <a:p>
            <a:r>
              <a:rPr lang="en-US" dirty="0" err="1" smtClean="0">
                <a:latin typeface="Arial" charset="0"/>
                <a:ea typeface="ＭＳ Ｐゴシック"/>
                <a:cs typeface="Arial" charset="0"/>
              </a:rPr>
              <a:t>eDOCS</a:t>
            </a:r>
            <a:r>
              <a:rPr lang="en-US" dirty="0" smtClean="0">
                <a:latin typeface="Arial" charset="0"/>
                <a:ea typeface="ＭＳ Ｐゴシック"/>
                <a:cs typeface="Arial" charset="0"/>
              </a:rPr>
              <a:t> DM Commands are active when the </a:t>
            </a:r>
            <a:r>
              <a:rPr lang="en-US" dirty="0" err="1" smtClean="0">
                <a:latin typeface="Arial" charset="0"/>
                <a:ea typeface="ＭＳ Ｐゴシック"/>
                <a:cs typeface="Arial" charset="0"/>
              </a:rPr>
              <a:t>eDOCS</a:t>
            </a:r>
            <a:r>
              <a:rPr lang="en-US" dirty="0" smtClean="0">
                <a:latin typeface="Arial" charset="0"/>
                <a:ea typeface="ＭＳ Ｐゴシック"/>
                <a:cs typeface="Arial" charset="0"/>
              </a:rPr>
              <a:t> node is not selected</a:t>
            </a:r>
          </a:p>
          <a:p>
            <a:r>
              <a:rPr lang="en-US" dirty="0" err="1" smtClean="0">
                <a:latin typeface="Arial" charset="0"/>
                <a:ea typeface="ＭＳ Ｐゴシック"/>
                <a:cs typeface="Arial" charset="0"/>
              </a:rPr>
              <a:t>eDOCS</a:t>
            </a:r>
            <a:r>
              <a:rPr lang="en-US" dirty="0" smtClean="0">
                <a:latin typeface="Arial" charset="0"/>
                <a:ea typeface="ＭＳ Ｐゴシック"/>
                <a:cs typeface="Arial" charset="0"/>
              </a:rPr>
              <a:t> DM node can be renamed</a:t>
            </a:r>
          </a:p>
          <a:p>
            <a:pPr lvl="1"/>
            <a:r>
              <a:rPr lang="en-US" dirty="0" smtClean="0">
                <a:latin typeface="Arial" charset="0"/>
                <a:ea typeface="ＭＳ Ｐゴシック"/>
                <a:cs typeface="Arial" charset="0"/>
              </a:rPr>
              <a:t>My </a:t>
            </a:r>
            <a:r>
              <a:rPr lang="en-US" dirty="0" err="1" smtClean="0">
                <a:latin typeface="Arial" charset="0"/>
                <a:ea typeface="ＭＳ Ｐゴシック"/>
                <a:cs typeface="Arial" charset="0"/>
              </a:rPr>
              <a:t>eDOCS</a:t>
            </a:r>
            <a:r>
              <a:rPr lang="en-US" dirty="0" smtClean="0">
                <a:latin typeface="Arial" charset="0"/>
                <a:ea typeface="ＭＳ Ｐゴシック"/>
                <a:cs typeface="Arial" charset="0"/>
              </a:rPr>
              <a:t> DM Project…</a:t>
            </a:r>
          </a:p>
          <a:p>
            <a:r>
              <a:rPr lang="en-US" dirty="0" smtClean="0">
                <a:latin typeface="Arial" charset="0"/>
                <a:ea typeface="ＭＳ Ｐゴシック"/>
                <a:cs typeface="Arial" charset="0"/>
              </a:rPr>
              <a:t>Integration with the Quick Access Toolbar and Custom Tabs</a:t>
            </a:r>
          </a:p>
          <a:p>
            <a:endParaRPr lang="en-US" dirty="0" smtClean="0">
              <a:latin typeface="Arial" charset="0"/>
              <a:ea typeface="ＭＳ Ｐゴシック"/>
              <a:cs typeface="Arial" charset="0"/>
            </a:endParaRPr>
          </a:p>
          <a:p>
            <a:endParaRPr lang="en-US" dirty="0" smtClean="0">
              <a:latin typeface="Arial" charset="0"/>
              <a:ea typeface="ＭＳ Ｐゴシック"/>
              <a:cs typeface="Arial" charset="0"/>
            </a:endParaRPr>
          </a:p>
          <a:p>
            <a:pPr lvl="1"/>
            <a:endParaRPr lang="en-US" dirty="0" smtClean="0">
              <a:latin typeface="Arial" charset="0"/>
              <a:ea typeface="ＭＳ Ｐゴシック"/>
              <a:cs typeface="Arial" charset="0"/>
            </a:endParaRPr>
          </a:p>
        </p:txBody>
      </p:sp>
      <p:sp>
        <p:nvSpPr>
          <p:cNvPr id="37891" name="Content Placeholder 16"/>
          <p:cNvSpPr>
            <a:spLocks noGrp="1"/>
          </p:cNvSpPr>
          <p:nvPr>
            <p:ph sz="half" idx="2"/>
          </p:nvPr>
        </p:nvSpPr>
        <p:spPr/>
        <p:txBody>
          <a:bodyPr/>
          <a:lstStyle/>
          <a:p>
            <a:endParaRPr lang="en-US" smtClean="0">
              <a:latin typeface="Arial" charset="0"/>
              <a:ea typeface="ＭＳ Ｐゴシック"/>
              <a:cs typeface="Arial" charset="0"/>
            </a:endParaRPr>
          </a:p>
        </p:txBody>
      </p:sp>
      <p:sp>
        <p:nvSpPr>
          <p:cNvPr id="37892" name="Footer Placeholder 1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37893" name="Slide Number Placeholder 14"/>
          <p:cNvSpPr>
            <a:spLocks noGrp="1"/>
          </p:cNvSpPr>
          <p:nvPr>
            <p:ph type="sldNum" sz="quarter" idx="11"/>
          </p:nvPr>
        </p:nvSpPr>
        <p:spPr bwMode="auto">
          <a:noFill/>
          <a:ln>
            <a:miter lim="800000"/>
            <a:headEnd/>
            <a:tailEnd/>
          </a:ln>
        </p:spPr>
        <p:txBody>
          <a:bodyPr/>
          <a:lstStyle/>
          <a:p>
            <a:fld id="{D1ECE151-C607-48C5-9821-2B20168926C8}" type="slidenum">
              <a:rPr lang="en-US" smtClean="0">
                <a:latin typeface="Arial" charset="0"/>
                <a:ea typeface="ＭＳ Ｐゴシック"/>
                <a:cs typeface="Arial" charset="0"/>
              </a:rPr>
              <a:pPr/>
              <a:t>16</a:t>
            </a:fld>
            <a:endParaRPr lang="en-US" smtClean="0">
              <a:latin typeface="Arial" charset="0"/>
              <a:ea typeface="ＭＳ Ｐゴシック"/>
              <a:cs typeface="Arial" charset="0"/>
            </a:endParaRPr>
          </a:p>
        </p:txBody>
      </p:sp>
      <p:sp>
        <p:nvSpPr>
          <p:cNvPr id="3789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pic>
        <p:nvPicPr>
          <p:cNvPr id="37895" name="Content Placeholder 5" descr="Outlook Active.png"/>
          <p:cNvPicPr>
            <a:picLocks noChangeAspect="1"/>
          </p:cNvPicPr>
          <p:nvPr/>
        </p:nvPicPr>
        <p:blipFill>
          <a:blip r:embed="rId3"/>
          <a:srcRect/>
          <a:stretch>
            <a:fillRect/>
          </a:stretch>
        </p:blipFill>
        <p:spPr bwMode="auto">
          <a:xfrm>
            <a:off x="4458790" y="1628457"/>
            <a:ext cx="4271822" cy="2929895"/>
          </a:xfrm>
          <a:prstGeom prst="rect">
            <a:avLst/>
          </a:prstGeom>
          <a:noFill/>
          <a:ln w="9525">
            <a:noFill/>
            <a:miter lim="800000"/>
            <a:headEnd/>
            <a:tailEnd/>
          </a:ln>
        </p:spPr>
      </p:pic>
      <p:pic>
        <p:nvPicPr>
          <p:cNvPr id="37896" name="Content Placeholder 7" descr="Outlook Custom Tab.png"/>
          <p:cNvPicPr>
            <a:picLocks noChangeAspect="1"/>
          </p:cNvPicPr>
          <p:nvPr/>
        </p:nvPicPr>
        <p:blipFill>
          <a:blip r:embed="rId4"/>
          <a:srcRect/>
          <a:stretch>
            <a:fillRect/>
          </a:stretch>
        </p:blipFill>
        <p:spPr bwMode="auto">
          <a:xfrm>
            <a:off x="3475038" y="4789888"/>
            <a:ext cx="4838700" cy="1371600"/>
          </a:xfrm>
          <a:prstGeom prst="rect">
            <a:avLst/>
          </a:prstGeom>
          <a:noFill/>
          <a:ln w="9525">
            <a:noFill/>
            <a:miter lim="800000"/>
            <a:headEnd/>
            <a:tailEnd/>
          </a:ln>
        </p:spPr>
      </p:pic>
      <p:pic>
        <p:nvPicPr>
          <p:cNvPr id="10" name="Picture 8" descr="Outlook 2010 Backstage.png"/>
          <p:cNvPicPr>
            <a:picLocks noChangeAspect="1"/>
          </p:cNvPicPr>
          <p:nvPr/>
        </p:nvPicPr>
        <p:blipFill>
          <a:blip r:embed="rId5"/>
          <a:srcRect/>
          <a:stretch>
            <a:fillRect/>
          </a:stretch>
        </p:blipFill>
        <p:spPr bwMode="auto">
          <a:xfrm>
            <a:off x="3127803" y="1628457"/>
            <a:ext cx="1182370" cy="29298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7"/>
          <p:cNvSpPr>
            <a:spLocks noGrp="1"/>
          </p:cNvSpPr>
          <p:nvPr>
            <p:ph idx="1"/>
          </p:nvPr>
        </p:nvSpPr>
        <p:spPr>
          <a:xfrm>
            <a:off x="4026422" y="2640683"/>
            <a:ext cx="4694497" cy="2855708"/>
          </a:xfrm>
        </p:spPr>
        <p:txBody>
          <a:bodyPr/>
          <a:lstStyle/>
          <a:p>
            <a:r>
              <a:rPr lang="en-US" dirty="0" smtClean="0">
                <a:latin typeface="Arial" charset="0"/>
                <a:ea typeface="ＭＳ Ｐゴシック"/>
                <a:cs typeface="Arial" charset="0"/>
              </a:rPr>
              <a:t>Windows XP Professional</a:t>
            </a:r>
          </a:p>
          <a:p>
            <a:r>
              <a:rPr lang="en-US" dirty="0" smtClean="0">
                <a:latin typeface="Arial" charset="0"/>
                <a:ea typeface="ＭＳ Ｐゴシック"/>
                <a:cs typeface="Arial" charset="0"/>
              </a:rPr>
              <a:t>Windows Vista 32 bit</a:t>
            </a:r>
          </a:p>
          <a:p>
            <a:r>
              <a:rPr lang="en-US" dirty="0" smtClean="0">
                <a:latin typeface="Arial" charset="0"/>
                <a:ea typeface="ＭＳ Ｐゴシック"/>
                <a:cs typeface="Arial" charset="0"/>
              </a:rPr>
              <a:t>Windows 7 – 32 bit</a:t>
            </a:r>
          </a:p>
          <a:p>
            <a:r>
              <a:rPr lang="en-US" dirty="0" smtClean="0">
                <a:latin typeface="Arial" charset="0"/>
                <a:ea typeface="ＭＳ Ｐゴシック"/>
                <a:cs typeface="Arial" charset="0"/>
              </a:rPr>
              <a:t>Windows 7 – 64 bit</a:t>
            </a:r>
          </a:p>
          <a:p>
            <a:pPr lvl="1"/>
            <a:r>
              <a:rPr lang="en-US" dirty="0" smtClean="0">
                <a:latin typeface="Arial" charset="0"/>
                <a:ea typeface="ＭＳ Ｐゴシック"/>
                <a:cs typeface="Arial" charset="0"/>
              </a:rPr>
              <a:t>The DM Extensions will be a 32 bit application running on the 64 bit platform</a:t>
            </a:r>
          </a:p>
        </p:txBody>
      </p:sp>
      <p:sp>
        <p:nvSpPr>
          <p:cNvPr id="55297" name="Title 1"/>
          <p:cNvSpPr>
            <a:spLocks noGrp="1"/>
          </p:cNvSpPr>
          <p:nvPr>
            <p:ph type="title"/>
          </p:nvPr>
        </p:nvSpPr>
        <p:spPr>
          <a:xfrm>
            <a:off x="547688" y="717550"/>
            <a:ext cx="8045450" cy="742760"/>
          </a:xfrm>
        </p:spPr>
        <p:txBody>
          <a:bodyPr/>
          <a:lstStyle/>
          <a:p>
            <a:r>
              <a:rPr lang="en-US" dirty="0" smtClean="0">
                <a:latin typeface="Arial" charset="0"/>
                <a:ea typeface="ＭＳ Ｐゴシック"/>
                <a:cs typeface="Arial" charset="0"/>
              </a:rPr>
              <a:t>Updated Platform Support</a:t>
            </a:r>
          </a:p>
        </p:txBody>
      </p:sp>
      <p:pic>
        <p:nvPicPr>
          <p:cNvPr id="55298" name="Picture 3"/>
          <p:cNvPicPr>
            <a:picLocks noChangeAspect="1"/>
          </p:cNvPicPr>
          <p:nvPr/>
        </p:nvPicPr>
        <p:blipFill>
          <a:blip r:embed="rId3"/>
          <a:srcRect/>
          <a:stretch>
            <a:fillRect/>
          </a:stretch>
        </p:blipFill>
        <p:spPr bwMode="auto">
          <a:xfrm>
            <a:off x="468886" y="3394647"/>
            <a:ext cx="3137305" cy="642139"/>
          </a:xfrm>
          <a:prstGeom prst="rect">
            <a:avLst/>
          </a:prstGeom>
          <a:noFill/>
          <a:ln w="9525">
            <a:noFill/>
            <a:miter lim="800000"/>
            <a:headEnd/>
            <a:tailEnd/>
          </a:ln>
        </p:spPr>
      </p:pic>
      <p:pic>
        <p:nvPicPr>
          <p:cNvPr id="55299" name="Picture 4"/>
          <p:cNvPicPr>
            <a:picLocks noChangeAspect="1"/>
          </p:cNvPicPr>
          <p:nvPr/>
        </p:nvPicPr>
        <p:blipFill>
          <a:blip r:embed="rId4"/>
          <a:srcRect/>
          <a:stretch>
            <a:fillRect/>
          </a:stretch>
        </p:blipFill>
        <p:spPr bwMode="auto">
          <a:xfrm>
            <a:off x="7280315" y="3453112"/>
            <a:ext cx="1230841" cy="760632"/>
          </a:xfrm>
          <a:prstGeom prst="rect">
            <a:avLst/>
          </a:prstGeom>
          <a:noFill/>
          <a:ln w="9525">
            <a:noFill/>
            <a:miter lim="800000"/>
            <a:headEnd/>
            <a:tailEnd/>
          </a:ln>
        </p:spPr>
      </p:pic>
      <p:pic>
        <p:nvPicPr>
          <p:cNvPr id="55300" name="Picture 1" descr="Ofc-2010_rgb.png"/>
          <p:cNvPicPr>
            <a:picLocks noChangeAspect="1" noChangeArrowheads="1"/>
          </p:cNvPicPr>
          <p:nvPr/>
        </p:nvPicPr>
        <p:blipFill>
          <a:blip r:embed="rId5"/>
          <a:srcRect/>
          <a:stretch>
            <a:fillRect/>
          </a:stretch>
        </p:blipFill>
        <p:spPr bwMode="auto">
          <a:xfrm>
            <a:off x="465606" y="5354392"/>
            <a:ext cx="1919643" cy="522506"/>
          </a:xfrm>
          <a:prstGeom prst="rect">
            <a:avLst/>
          </a:prstGeom>
          <a:noFill/>
          <a:ln w="9525">
            <a:noFill/>
            <a:miter lim="800000"/>
            <a:headEnd/>
            <a:tailEnd/>
          </a:ln>
        </p:spPr>
      </p:pic>
      <p:sp>
        <p:nvSpPr>
          <p:cNvPr id="5530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5302" name="Picture 2" descr="image003"/>
          <p:cNvPicPr>
            <a:picLocks noChangeAspect="1" noChangeArrowheads="1"/>
          </p:cNvPicPr>
          <p:nvPr/>
        </p:nvPicPr>
        <p:blipFill>
          <a:blip r:embed="rId6"/>
          <a:srcRect/>
          <a:stretch>
            <a:fillRect/>
          </a:stretch>
        </p:blipFill>
        <p:spPr bwMode="auto">
          <a:xfrm>
            <a:off x="465606" y="2590801"/>
            <a:ext cx="3297655" cy="466052"/>
          </a:xfrm>
          <a:prstGeom prst="rect">
            <a:avLst/>
          </a:prstGeom>
          <a:noFill/>
          <a:ln w="9525">
            <a:noFill/>
            <a:miter lim="800000"/>
            <a:headEnd/>
            <a:tailEnd/>
          </a:ln>
        </p:spPr>
      </p:pic>
      <p:sp>
        <p:nvSpPr>
          <p:cNvPr id="55303" name="Slide Number Placeholder 9"/>
          <p:cNvSpPr>
            <a:spLocks noGrp="1"/>
          </p:cNvSpPr>
          <p:nvPr>
            <p:ph type="sldNum" sz="quarter" idx="11"/>
          </p:nvPr>
        </p:nvSpPr>
        <p:spPr bwMode="auto">
          <a:noFill/>
          <a:ln>
            <a:miter lim="800000"/>
            <a:headEnd/>
            <a:tailEnd/>
          </a:ln>
        </p:spPr>
        <p:txBody>
          <a:bodyPr/>
          <a:lstStyle/>
          <a:p>
            <a:fld id="{6C652CDB-6F98-4F5B-B495-EB8C0018925B}" type="slidenum">
              <a:rPr lang="en-US" smtClean="0">
                <a:latin typeface="Arial" charset="0"/>
                <a:ea typeface="ＭＳ Ｐゴシック"/>
                <a:cs typeface="Arial" charset="0"/>
              </a:rPr>
              <a:pPr/>
              <a:t>17</a:t>
            </a:fld>
            <a:endParaRPr lang="en-US" smtClean="0">
              <a:latin typeface="Arial" charset="0"/>
              <a:ea typeface="ＭＳ Ｐゴシック"/>
              <a:cs typeface="Arial" charset="0"/>
            </a:endParaRPr>
          </a:p>
        </p:txBody>
      </p:sp>
      <p:sp>
        <p:nvSpPr>
          <p:cNvPr id="55304" name="Footer Placeholder 10"/>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pic>
        <p:nvPicPr>
          <p:cNvPr id="55305" name="Picture 11" descr="SQL2008R2_200.jpg"/>
          <p:cNvPicPr>
            <a:picLocks noChangeAspect="1"/>
          </p:cNvPicPr>
          <p:nvPr/>
        </p:nvPicPr>
        <p:blipFill>
          <a:blip r:embed="rId7"/>
          <a:srcRect/>
          <a:stretch>
            <a:fillRect/>
          </a:stretch>
        </p:blipFill>
        <p:spPr bwMode="auto">
          <a:xfrm>
            <a:off x="468887" y="4401434"/>
            <a:ext cx="3137305" cy="5800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xfrm>
            <a:off x="8269288" y="6546850"/>
            <a:ext cx="874712" cy="379413"/>
          </a:xfrm>
          <a:prstGeom prst="rect">
            <a:avLst/>
          </a:prstGeom>
          <a:noFill/>
        </p:spPr>
        <p:txBody>
          <a:bodyPr/>
          <a:lstStyle/>
          <a:p>
            <a:r>
              <a:rPr lang="en-US"/>
              <a:t>Slide </a:t>
            </a:r>
            <a:fld id="{CE565295-20B0-4142-8D5A-C0DACF9E522A}" type="slidenum">
              <a:rPr lang="en-US"/>
              <a:pPr/>
              <a:t>18</a:t>
            </a:fld>
            <a:endParaRPr lang="en-US"/>
          </a:p>
        </p:txBody>
      </p:sp>
      <p:pic>
        <p:nvPicPr>
          <p:cNvPr id="18436" name="Picture 8" descr="OpenText-LogoGlobe"/>
          <p:cNvPicPr>
            <a:picLocks noChangeAspect="1" noChangeArrowheads="1"/>
          </p:cNvPicPr>
          <p:nvPr/>
        </p:nvPicPr>
        <p:blipFill>
          <a:blip r:embed="rId3"/>
          <a:srcRect/>
          <a:stretch>
            <a:fillRect/>
          </a:stretch>
        </p:blipFill>
        <p:spPr bwMode="auto">
          <a:xfrm>
            <a:off x="0" y="830263"/>
            <a:ext cx="9144000" cy="6015037"/>
          </a:xfrm>
          <a:prstGeom prst="rect">
            <a:avLst/>
          </a:prstGeom>
          <a:noFill/>
          <a:ln w="9525">
            <a:noFill/>
            <a:miter lim="800000"/>
            <a:headEnd/>
            <a:tailEnd/>
          </a:ln>
        </p:spPr>
      </p:pic>
      <p:sp>
        <p:nvSpPr>
          <p:cNvPr id="6" name="Title 1"/>
          <p:cNvSpPr txBox="1">
            <a:spLocks/>
          </p:cNvSpPr>
          <p:nvPr/>
        </p:nvSpPr>
        <p:spPr>
          <a:xfrm>
            <a:off x="326964" y="323400"/>
            <a:ext cx="8045450" cy="654050"/>
          </a:xfrm>
          <a:prstGeom prst="rect">
            <a:avLst/>
          </a:prstGeom>
        </p:spPr>
        <p:txBody>
          <a:bodyPr/>
          <a:lstStyle>
            <a:lvl1pPr algn="l" defTabSz="457200" rtl="0" eaLnBrk="0" fontAlgn="base" hangingPunct="0">
              <a:spcBef>
                <a:spcPct val="0"/>
              </a:spcBef>
              <a:spcAft>
                <a:spcPct val="0"/>
              </a:spcAft>
              <a:defRPr sz="3200" kern="1200">
                <a:solidFill>
                  <a:srgbClr val="0072AA"/>
                </a:solidFill>
                <a:latin typeface="Arial"/>
                <a:ea typeface="ＭＳ Ｐゴシック" pitchFamily="35" charset="-128"/>
                <a:cs typeface="Arial"/>
              </a:defRPr>
            </a:lvl1pPr>
            <a:lvl2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2pPr>
            <a:lvl3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3pPr>
            <a:lvl4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4pPr>
            <a:lvl5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5pPr>
            <a:lvl6pPr marL="4572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6pPr>
            <a:lvl7pPr marL="9144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7pPr>
            <a:lvl8pPr marL="13716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8pPr>
            <a:lvl9pPr marL="18288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9pPr>
          </a:lstStyle>
          <a:p>
            <a:r>
              <a:rPr lang="en-US" sz="2800" dirty="0"/>
              <a:t>Trusted Management for Corporate Content</a:t>
            </a:r>
            <a:endParaRPr lang="en-US" dirty="0" smtClean="0">
              <a:latin typeface="Arial" charset="0"/>
              <a:ea typeface="ＭＳ Ｐゴシック"/>
              <a:cs typeface="Arial" charset="0"/>
            </a:endParaRPr>
          </a:p>
        </p:txBody>
      </p:sp>
    </p:spTree>
    <p:extLst>
      <p:ext uri="{BB962C8B-B14F-4D97-AF65-F5344CB8AC3E}">
        <p14:creationId xmlns:p14="http://schemas.microsoft.com/office/powerpoint/2010/main" val="150057329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nchor="ctr"/>
          <a:lstStyle/>
          <a:p>
            <a:pPr eaLnBrk="1" hangingPunct="1"/>
            <a:r>
              <a:rPr lang="en-US" smtClean="0">
                <a:latin typeface="Arial" charset="0"/>
                <a:ea typeface="ＭＳ Ｐゴシック"/>
                <a:cs typeface="Arial" charset="0"/>
              </a:rPr>
              <a:t>Thank You</a:t>
            </a:r>
          </a:p>
        </p:txBody>
      </p:sp>
      <p:sp>
        <p:nvSpPr>
          <p:cNvPr id="87042" name="Slide Number Placeholder 4"/>
          <p:cNvSpPr>
            <a:spLocks noGrp="1"/>
          </p:cNvSpPr>
          <p:nvPr>
            <p:ph type="sldNum" sz="quarter" idx="11"/>
          </p:nvPr>
        </p:nvSpPr>
        <p:spPr bwMode="auto">
          <a:noFill/>
          <a:ln>
            <a:miter lim="800000"/>
            <a:headEnd/>
            <a:tailEnd/>
          </a:ln>
        </p:spPr>
        <p:txBody>
          <a:bodyPr/>
          <a:lstStyle/>
          <a:p>
            <a:fld id="{9E403E94-7A75-47A3-8EBA-9579F324A265}" type="slidenum">
              <a:rPr lang="en-US" smtClean="0">
                <a:latin typeface="Arial" charset="0"/>
                <a:ea typeface="ＭＳ Ｐゴシック"/>
                <a:cs typeface="Arial" charset="0"/>
              </a:rPr>
              <a:pPr/>
              <a:t>19</a:t>
            </a:fld>
            <a:endParaRPr lang="en-US" smtClean="0">
              <a:latin typeface="Arial" charset="0"/>
              <a:ea typeface="ＭＳ Ｐゴシック"/>
              <a:cs typeface="Arial" charset="0"/>
            </a:endParaRPr>
          </a:p>
        </p:txBody>
      </p:sp>
      <p:sp>
        <p:nvSpPr>
          <p:cNvPr id="87043"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en-US" dirty="0" smtClean="0">
                <a:latin typeface="Arial" charset="0"/>
                <a:ea typeface="ＭＳ Ｐゴシック"/>
                <a:cs typeface="Arial" charset="0"/>
              </a:rPr>
              <a:t>Agenda</a:t>
            </a:r>
          </a:p>
        </p:txBody>
      </p:sp>
      <p:sp>
        <p:nvSpPr>
          <p:cNvPr id="16386" name="Content Placeholder 4"/>
          <p:cNvSpPr>
            <a:spLocks noGrp="1"/>
          </p:cNvSpPr>
          <p:nvPr>
            <p:ph idx="1"/>
          </p:nvPr>
        </p:nvSpPr>
        <p:spPr/>
        <p:txBody>
          <a:bodyPr/>
          <a:lstStyle/>
          <a:p>
            <a:pPr eaLnBrk="1" hangingPunct="1"/>
            <a:r>
              <a:rPr lang="en-US" dirty="0" smtClean="0">
                <a:latin typeface="Arial" charset="0"/>
                <a:ea typeface="ＭＳ Ｐゴシック"/>
                <a:cs typeface="Arial" charset="0"/>
              </a:rPr>
              <a:t>Document Management Benefits</a:t>
            </a:r>
          </a:p>
          <a:p>
            <a:pPr eaLnBrk="1" hangingPunct="1"/>
            <a:r>
              <a:rPr lang="en-US" dirty="0" err="1" smtClean="0">
                <a:latin typeface="Arial" charset="0"/>
                <a:ea typeface="ＭＳ Ｐゴシック"/>
                <a:cs typeface="Arial" charset="0"/>
              </a:rPr>
              <a:t>eDocs</a:t>
            </a:r>
            <a:r>
              <a:rPr lang="en-US" dirty="0" smtClean="0">
                <a:latin typeface="Arial" charset="0"/>
                <a:ea typeface="ＭＳ Ｐゴシック"/>
                <a:cs typeface="Arial" charset="0"/>
              </a:rPr>
              <a:t> DM </a:t>
            </a:r>
            <a:r>
              <a:rPr lang="en-US" dirty="0" smtClean="0">
                <a:latin typeface="Arial" charset="0"/>
                <a:ea typeface="ＭＳ Ｐゴシック"/>
                <a:cs typeface="Arial" charset="0"/>
              </a:rPr>
              <a:t>5.3 </a:t>
            </a:r>
            <a:r>
              <a:rPr lang="en-US" dirty="0" smtClean="0">
                <a:latin typeface="Arial" charset="0"/>
                <a:ea typeface="ＭＳ Ｐゴシック"/>
                <a:cs typeface="Arial" charset="0"/>
              </a:rPr>
              <a:t>Benefits</a:t>
            </a:r>
            <a:endParaRPr lang="en-US" dirty="0" smtClean="0">
              <a:latin typeface="Arial" charset="0"/>
              <a:ea typeface="ＭＳ Ｐゴシック"/>
              <a:cs typeface="Arial" charset="0"/>
            </a:endParaRPr>
          </a:p>
          <a:p>
            <a:pPr lvl="1" eaLnBrk="1" hangingPunct="1"/>
            <a:r>
              <a:rPr lang="en-US" dirty="0" smtClean="0">
                <a:latin typeface="Arial" charset="0"/>
                <a:ea typeface="ＭＳ Ｐゴシック"/>
                <a:cs typeface="Arial" charset="0"/>
              </a:rPr>
              <a:t>Benefits for Business Managers</a:t>
            </a:r>
          </a:p>
          <a:p>
            <a:pPr lvl="1" eaLnBrk="1" hangingPunct="1"/>
            <a:r>
              <a:rPr lang="en-US" dirty="0" smtClean="0">
                <a:latin typeface="Arial" charset="0"/>
                <a:ea typeface="ＭＳ Ｐゴシック"/>
                <a:cs typeface="Arial" charset="0"/>
              </a:rPr>
              <a:t>Benefits for IT Administrators</a:t>
            </a:r>
          </a:p>
          <a:p>
            <a:pPr lvl="1" eaLnBrk="1" hangingPunct="1"/>
            <a:r>
              <a:rPr lang="en-US" dirty="0" smtClean="0">
                <a:latin typeface="Arial" charset="0"/>
                <a:ea typeface="ＭＳ Ｐゴシック"/>
                <a:cs typeface="Arial" charset="0"/>
              </a:rPr>
              <a:t>Benefits for Information Workers</a:t>
            </a:r>
          </a:p>
          <a:p>
            <a:pPr eaLnBrk="1" hangingPunct="1"/>
            <a:r>
              <a:rPr lang="en-US" dirty="0" err="1" smtClean="0">
                <a:latin typeface="Arial" charset="0"/>
                <a:ea typeface="ＭＳ Ｐゴシック"/>
                <a:cs typeface="Arial" charset="0"/>
              </a:rPr>
              <a:t>eDocs</a:t>
            </a:r>
            <a:r>
              <a:rPr lang="en-US" dirty="0" smtClean="0">
                <a:latin typeface="Arial" charset="0"/>
                <a:ea typeface="ＭＳ Ｐゴシック"/>
                <a:cs typeface="Arial" charset="0"/>
              </a:rPr>
              <a:t> DM Features</a:t>
            </a:r>
          </a:p>
          <a:p>
            <a:pPr eaLnBrk="1" hangingPunct="1"/>
            <a:r>
              <a:rPr lang="en-US" dirty="0" err="1" smtClean="0">
                <a:latin typeface="Arial" charset="0"/>
                <a:ea typeface="ＭＳ Ｐゴシック"/>
                <a:cs typeface="Arial" charset="0"/>
              </a:rPr>
              <a:t>eDocs</a:t>
            </a:r>
            <a:r>
              <a:rPr lang="en-US" dirty="0" smtClean="0">
                <a:latin typeface="Arial" charset="0"/>
                <a:ea typeface="ＭＳ Ｐゴシック"/>
                <a:cs typeface="Arial" charset="0"/>
              </a:rPr>
              <a:t> </a:t>
            </a:r>
            <a:r>
              <a:rPr lang="en-US" dirty="0" smtClean="0">
                <a:latin typeface="Arial" charset="0"/>
                <a:ea typeface="ＭＳ Ｐゴシック"/>
                <a:cs typeface="Arial" charset="0"/>
              </a:rPr>
              <a:t>DM Interfaces</a:t>
            </a:r>
          </a:p>
        </p:txBody>
      </p:sp>
      <p:sp>
        <p:nvSpPr>
          <p:cNvPr id="16387" name="Footer Placeholder 6"/>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16388" name="Slide Number Placeholder 5"/>
          <p:cNvSpPr>
            <a:spLocks noGrp="1"/>
          </p:cNvSpPr>
          <p:nvPr>
            <p:ph type="sldNum" sz="quarter" idx="11"/>
          </p:nvPr>
        </p:nvSpPr>
        <p:spPr bwMode="auto">
          <a:noFill/>
          <a:ln>
            <a:miter lim="800000"/>
            <a:headEnd/>
            <a:tailEnd/>
          </a:ln>
        </p:spPr>
        <p:txBody>
          <a:bodyPr/>
          <a:lstStyle/>
          <a:p>
            <a:fld id="{4D65DD43-1926-455D-8FAB-3A19FE78B22A}" type="slidenum">
              <a:rPr lang="en-US" smtClean="0">
                <a:latin typeface="Arial" charset="0"/>
                <a:ea typeface="ＭＳ Ｐゴシック"/>
                <a:cs typeface="Arial" charset="0"/>
              </a:rPr>
              <a:pPr/>
              <a:t>2</a:t>
            </a:fld>
            <a:endParaRPr lang="en-US" smtClean="0">
              <a:latin typeface="Arial" charset="0"/>
              <a:ea typeface="ＭＳ Ｐゴシック"/>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smtClean="0">
                <a:solidFill>
                  <a:schemeClr val="bg1"/>
                </a:solidFill>
                <a:effectLst>
                  <a:outerShdw blurRad="38100" dist="38100" dir="2700000" algn="tl">
                    <a:srgbClr val="000000">
                      <a:alpha val="43137"/>
                    </a:srgbClr>
                  </a:outerShdw>
                </a:effectLst>
                <a:ea typeface="ＭＳ Ｐゴシック" pitchFamily="58" charset="-128"/>
                <a:cs typeface="+mn-cs"/>
              </a:rPr>
              <a:t>Document Management Benefits</a:t>
            </a:r>
            <a:endPar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endParaRPr>
          </a:p>
        </p:txBody>
      </p:sp>
      <p:sp>
        <p:nvSpPr>
          <p:cNvPr id="27652" name="Slide Number Placeholder 4"/>
          <p:cNvSpPr>
            <a:spLocks noGrp="1"/>
          </p:cNvSpPr>
          <p:nvPr>
            <p:ph type="sldNum" sz="quarter" idx="11"/>
          </p:nvPr>
        </p:nvSpPr>
        <p:spPr bwMode="auto">
          <a:noFill/>
          <a:ln>
            <a:miter lim="800000"/>
            <a:headEnd/>
            <a:tailEnd/>
          </a:ln>
        </p:spPr>
        <p:txBody>
          <a:bodyPr/>
          <a:lstStyle/>
          <a:p>
            <a:fld id="{C3389DB0-B928-46AD-805D-7669DA2CF54B}" type="slidenum">
              <a:rPr lang="en-US" smtClean="0">
                <a:latin typeface="Arial" charset="0"/>
                <a:ea typeface="ＭＳ Ｐゴシック"/>
                <a:cs typeface="Arial" charset="0"/>
              </a:rPr>
              <a:pPr/>
              <a:t>3</a:t>
            </a:fld>
            <a:endParaRPr lang="en-US" smtClean="0">
              <a:latin typeface="Arial" charset="0"/>
              <a:ea typeface="ＭＳ Ｐゴシック"/>
              <a:cs typeface="Arial" charset="0"/>
            </a:endParaRPr>
          </a:p>
        </p:txBody>
      </p:sp>
      <p:sp>
        <p:nvSpPr>
          <p:cNvPr id="27653"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extLst>
      <p:ext uri="{BB962C8B-B14F-4D97-AF65-F5344CB8AC3E}">
        <p14:creationId xmlns:p14="http://schemas.microsoft.com/office/powerpoint/2010/main" val="295208760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Copyright © 2010 Open Text Corporation. All rights reserved.</a:t>
            </a:r>
            <a:endParaRPr lang="en-US"/>
          </a:p>
        </p:txBody>
      </p:sp>
      <p:sp>
        <p:nvSpPr>
          <p:cNvPr id="3" name="Slide Number Placeholder 2"/>
          <p:cNvSpPr>
            <a:spLocks noGrp="1"/>
          </p:cNvSpPr>
          <p:nvPr>
            <p:ph type="sldNum" sz="quarter" idx="11"/>
          </p:nvPr>
        </p:nvSpPr>
        <p:spPr/>
        <p:txBody>
          <a:bodyPr/>
          <a:lstStyle/>
          <a:p>
            <a:pPr>
              <a:defRPr/>
            </a:pPr>
            <a:fld id="{0FF2E8F1-7533-43A6-9378-0C272D63A7DB}" type="slidenum">
              <a:rPr lang="en-US" smtClean="0"/>
              <a:pPr>
                <a:defRPr/>
              </a:pPr>
              <a:t>4</a:t>
            </a:fld>
            <a:endParaRPr lang="en-US"/>
          </a:p>
        </p:txBody>
      </p:sp>
      <p:grpSp>
        <p:nvGrpSpPr>
          <p:cNvPr id="4" name="Group 85"/>
          <p:cNvGrpSpPr>
            <a:grpSpLocks/>
          </p:cNvGrpSpPr>
          <p:nvPr/>
        </p:nvGrpSpPr>
        <p:grpSpPr bwMode="auto">
          <a:xfrm>
            <a:off x="417513" y="1285875"/>
            <a:ext cx="8467725" cy="4821238"/>
            <a:chOff x="263" y="810"/>
            <a:chExt cx="5334" cy="3037"/>
          </a:xfrm>
        </p:grpSpPr>
        <p:grpSp>
          <p:nvGrpSpPr>
            <p:cNvPr id="5" name="Group 3"/>
            <p:cNvGrpSpPr>
              <a:grpSpLocks/>
            </p:cNvGrpSpPr>
            <p:nvPr/>
          </p:nvGrpSpPr>
          <p:grpSpPr bwMode="auto">
            <a:xfrm>
              <a:off x="456" y="1584"/>
              <a:ext cx="720" cy="1780"/>
              <a:chOff x="456" y="1584"/>
              <a:chExt cx="720" cy="1780"/>
            </a:xfrm>
          </p:grpSpPr>
          <p:sp>
            <p:nvSpPr>
              <p:cNvPr id="80" name="Straight Connector 874538"/>
              <p:cNvSpPr>
                <a:spLocks noChangeShapeType="1"/>
              </p:cNvSpPr>
              <p:nvPr/>
            </p:nvSpPr>
            <p:spPr bwMode="auto">
              <a:xfrm>
                <a:off x="816" y="1584"/>
                <a:ext cx="0" cy="1536"/>
              </a:xfrm>
              <a:prstGeom prst="line">
                <a:avLst/>
              </a:prstGeom>
              <a:noFill/>
              <a:ln w="25400" algn="ctr">
                <a:solidFill>
                  <a:schemeClr val="bg2"/>
                </a:solidFill>
                <a:round/>
                <a:headEnd/>
                <a:tailEnd/>
              </a:ln>
            </p:spPr>
            <p:txBody>
              <a:bodyPr wrap="none" anchor="ctr">
                <a:spAutoFit/>
              </a:bodyPr>
              <a:lstStyle/>
              <a:p>
                <a:endParaRPr lang="en-US"/>
              </a:p>
            </p:txBody>
          </p:sp>
          <p:sp>
            <p:nvSpPr>
              <p:cNvPr id="81" name="Rectangle 80"/>
              <p:cNvSpPr>
                <a:spLocks noChangeArrowheads="1"/>
              </p:cNvSpPr>
              <p:nvPr/>
            </p:nvSpPr>
            <p:spPr bwMode="auto">
              <a:xfrm>
                <a:off x="456" y="1773"/>
                <a:ext cx="720" cy="247"/>
              </a:xfrm>
              <a:prstGeom prst="rect">
                <a:avLst/>
              </a:prstGeom>
              <a:gradFill rotWithShape="1">
                <a:gsLst>
                  <a:gs pos="0">
                    <a:srgbClr val="93DCED"/>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82" name="Rectangle 81"/>
              <p:cNvSpPr>
                <a:spLocks noChangeArrowheads="1"/>
              </p:cNvSpPr>
              <p:nvPr/>
            </p:nvSpPr>
            <p:spPr bwMode="auto">
              <a:xfrm>
                <a:off x="456" y="2109"/>
                <a:ext cx="72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83" name="Rectangle 82"/>
              <p:cNvSpPr>
                <a:spLocks noChangeArrowheads="1"/>
              </p:cNvSpPr>
              <p:nvPr/>
            </p:nvSpPr>
            <p:spPr bwMode="auto">
              <a:xfrm>
                <a:off x="456" y="2445"/>
                <a:ext cx="72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84" name="Rectangle 83"/>
              <p:cNvSpPr>
                <a:spLocks noChangeArrowheads="1"/>
              </p:cNvSpPr>
              <p:nvPr/>
            </p:nvSpPr>
            <p:spPr bwMode="auto">
              <a:xfrm>
                <a:off x="456" y="2781"/>
                <a:ext cx="72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85" name="Rectangle 84"/>
              <p:cNvSpPr>
                <a:spLocks noChangeArrowheads="1"/>
              </p:cNvSpPr>
              <p:nvPr/>
            </p:nvSpPr>
            <p:spPr bwMode="auto">
              <a:xfrm>
                <a:off x="456" y="3117"/>
                <a:ext cx="72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grpSp>
        <p:grpSp>
          <p:nvGrpSpPr>
            <p:cNvPr id="6" name="Group 10"/>
            <p:cNvGrpSpPr>
              <a:grpSpLocks/>
            </p:cNvGrpSpPr>
            <p:nvPr/>
          </p:nvGrpSpPr>
          <p:grpSpPr bwMode="auto">
            <a:xfrm>
              <a:off x="4728" y="1584"/>
              <a:ext cx="720" cy="1108"/>
              <a:chOff x="4728" y="1584"/>
              <a:chExt cx="720" cy="1108"/>
            </a:xfrm>
          </p:grpSpPr>
          <p:sp>
            <p:nvSpPr>
              <p:cNvPr id="76" name="Straight Connector 874560"/>
              <p:cNvSpPr>
                <a:spLocks noChangeShapeType="1"/>
              </p:cNvSpPr>
              <p:nvPr/>
            </p:nvSpPr>
            <p:spPr bwMode="auto">
              <a:xfrm>
                <a:off x="5088" y="1584"/>
                <a:ext cx="0" cy="984"/>
              </a:xfrm>
              <a:prstGeom prst="line">
                <a:avLst/>
              </a:prstGeom>
              <a:noFill/>
              <a:ln w="25400" algn="ctr">
                <a:solidFill>
                  <a:schemeClr val="bg2"/>
                </a:solidFill>
                <a:round/>
                <a:headEnd/>
                <a:tailEnd/>
              </a:ln>
            </p:spPr>
            <p:txBody>
              <a:bodyPr anchor="ctr">
                <a:spAutoFit/>
              </a:bodyPr>
              <a:lstStyle/>
              <a:p>
                <a:endParaRPr lang="en-US"/>
              </a:p>
            </p:txBody>
          </p:sp>
          <p:sp>
            <p:nvSpPr>
              <p:cNvPr id="77" name="Rectangle 76"/>
              <p:cNvSpPr>
                <a:spLocks noChangeArrowheads="1"/>
              </p:cNvSpPr>
              <p:nvPr/>
            </p:nvSpPr>
            <p:spPr bwMode="auto">
              <a:xfrm>
                <a:off x="4728" y="1773"/>
                <a:ext cx="720" cy="247"/>
              </a:xfrm>
              <a:prstGeom prst="rect">
                <a:avLst/>
              </a:prstGeom>
              <a:gradFill rotWithShape="1">
                <a:gsLst>
                  <a:gs pos="0">
                    <a:srgbClr val="93DCED"/>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78" name="Rectangle 77"/>
              <p:cNvSpPr>
                <a:spLocks noChangeArrowheads="1"/>
              </p:cNvSpPr>
              <p:nvPr/>
            </p:nvSpPr>
            <p:spPr bwMode="auto">
              <a:xfrm>
                <a:off x="4728" y="2109"/>
                <a:ext cx="72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79" name="Rectangle 78"/>
              <p:cNvSpPr>
                <a:spLocks noChangeArrowheads="1"/>
              </p:cNvSpPr>
              <p:nvPr/>
            </p:nvSpPr>
            <p:spPr bwMode="auto">
              <a:xfrm>
                <a:off x="4728" y="2445"/>
                <a:ext cx="72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grpSp>
        <p:grpSp>
          <p:nvGrpSpPr>
            <p:cNvPr id="7" name="Group 15"/>
            <p:cNvGrpSpPr>
              <a:grpSpLocks/>
            </p:cNvGrpSpPr>
            <p:nvPr/>
          </p:nvGrpSpPr>
          <p:grpSpPr bwMode="auto">
            <a:xfrm>
              <a:off x="3624" y="1584"/>
              <a:ext cx="942" cy="2152"/>
              <a:chOff x="3624" y="1584"/>
              <a:chExt cx="942" cy="2152"/>
            </a:xfrm>
          </p:grpSpPr>
          <p:sp>
            <p:nvSpPr>
              <p:cNvPr id="64" name="Straight Connector 874547"/>
              <p:cNvSpPr>
                <a:spLocks noChangeShapeType="1"/>
              </p:cNvSpPr>
              <p:nvPr/>
            </p:nvSpPr>
            <p:spPr bwMode="auto">
              <a:xfrm>
                <a:off x="3984" y="2232"/>
                <a:ext cx="186" cy="0"/>
              </a:xfrm>
              <a:prstGeom prst="line">
                <a:avLst/>
              </a:prstGeom>
              <a:noFill/>
              <a:ln w="25400" algn="ctr">
                <a:solidFill>
                  <a:schemeClr val="bg2"/>
                </a:solidFill>
                <a:round/>
                <a:headEnd/>
                <a:tailEnd/>
              </a:ln>
            </p:spPr>
            <p:txBody>
              <a:bodyPr anchor="ctr">
                <a:spAutoFit/>
              </a:bodyPr>
              <a:lstStyle/>
              <a:p>
                <a:endParaRPr lang="en-US"/>
              </a:p>
            </p:txBody>
          </p:sp>
          <p:sp>
            <p:nvSpPr>
              <p:cNvPr id="65" name="Straight Connector 874549"/>
              <p:cNvSpPr>
                <a:spLocks noChangeShapeType="1"/>
              </p:cNvSpPr>
              <p:nvPr/>
            </p:nvSpPr>
            <p:spPr bwMode="auto">
              <a:xfrm>
                <a:off x="3984" y="2568"/>
                <a:ext cx="186" cy="0"/>
              </a:xfrm>
              <a:prstGeom prst="line">
                <a:avLst/>
              </a:prstGeom>
              <a:noFill/>
              <a:ln w="25400" algn="ctr">
                <a:solidFill>
                  <a:schemeClr val="bg2"/>
                </a:solidFill>
                <a:round/>
                <a:headEnd/>
                <a:tailEnd/>
              </a:ln>
            </p:spPr>
            <p:txBody>
              <a:bodyPr anchor="ctr">
                <a:spAutoFit/>
              </a:bodyPr>
              <a:lstStyle/>
              <a:p>
                <a:endParaRPr lang="en-US"/>
              </a:p>
            </p:txBody>
          </p:sp>
          <p:sp>
            <p:nvSpPr>
              <p:cNvPr id="66" name="Straight Connector 874551"/>
              <p:cNvSpPr>
                <a:spLocks noChangeShapeType="1"/>
              </p:cNvSpPr>
              <p:nvPr/>
            </p:nvSpPr>
            <p:spPr bwMode="auto">
              <a:xfrm>
                <a:off x="3984" y="2904"/>
                <a:ext cx="186" cy="0"/>
              </a:xfrm>
              <a:prstGeom prst="line">
                <a:avLst/>
              </a:prstGeom>
              <a:noFill/>
              <a:ln w="25400" algn="ctr">
                <a:solidFill>
                  <a:schemeClr val="bg2"/>
                </a:solidFill>
                <a:round/>
                <a:headEnd/>
                <a:tailEnd/>
              </a:ln>
            </p:spPr>
            <p:txBody>
              <a:bodyPr anchor="ctr">
                <a:spAutoFit/>
              </a:bodyPr>
              <a:lstStyle/>
              <a:p>
                <a:endParaRPr lang="en-US"/>
              </a:p>
            </p:txBody>
          </p:sp>
          <p:sp>
            <p:nvSpPr>
              <p:cNvPr id="67" name="Straight Connector 874552"/>
              <p:cNvSpPr>
                <a:spLocks noChangeShapeType="1"/>
              </p:cNvSpPr>
              <p:nvPr/>
            </p:nvSpPr>
            <p:spPr bwMode="auto">
              <a:xfrm flipH="1">
                <a:off x="3978" y="1584"/>
                <a:ext cx="6" cy="2040"/>
              </a:xfrm>
              <a:prstGeom prst="line">
                <a:avLst/>
              </a:prstGeom>
              <a:noFill/>
              <a:ln w="25400" algn="ctr">
                <a:solidFill>
                  <a:schemeClr val="bg2"/>
                </a:solidFill>
                <a:round/>
                <a:headEnd/>
                <a:tailEnd/>
              </a:ln>
            </p:spPr>
            <p:txBody>
              <a:bodyPr anchor="ctr">
                <a:spAutoFit/>
              </a:bodyPr>
              <a:lstStyle/>
              <a:p>
                <a:endParaRPr lang="en-US"/>
              </a:p>
            </p:txBody>
          </p:sp>
          <p:sp>
            <p:nvSpPr>
              <p:cNvPr id="68" name="Rectangle 67"/>
              <p:cNvSpPr>
                <a:spLocks noChangeArrowheads="1"/>
              </p:cNvSpPr>
              <p:nvPr/>
            </p:nvSpPr>
            <p:spPr bwMode="auto">
              <a:xfrm>
                <a:off x="3624" y="1773"/>
                <a:ext cx="720" cy="247"/>
              </a:xfrm>
              <a:prstGeom prst="rect">
                <a:avLst/>
              </a:prstGeom>
              <a:gradFill rotWithShape="1">
                <a:gsLst>
                  <a:gs pos="0">
                    <a:srgbClr val="99CCFF"/>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69" name="Straight Connector 874557"/>
              <p:cNvSpPr>
                <a:spLocks noChangeShapeType="1"/>
              </p:cNvSpPr>
              <p:nvPr/>
            </p:nvSpPr>
            <p:spPr bwMode="auto">
              <a:xfrm>
                <a:off x="3978" y="3288"/>
                <a:ext cx="186" cy="0"/>
              </a:xfrm>
              <a:prstGeom prst="line">
                <a:avLst/>
              </a:prstGeom>
              <a:noFill/>
              <a:ln w="25400" algn="ctr">
                <a:solidFill>
                  <a:schemeClr val="bg2"/>
                </a:solidFill>
                <a:round/>
                <a:headEnd/>
                <a:tailEnd/>
              </a:ln>
            </p:spPr>
            <p:txBody>
              <a:bodyPr anchor="ctr">
                <a:spAutoFit/>
              </a:bodyPr>
              <a:lstStyle/>
              <a:p>
                <a:endParaRPr lang="en-US"/>
              </a:p>
            </p:txBody>
          </p:sp>
          <p:sp>
            <p:nvSpPr>
              <p:cNvPr id="70" name="Straight Connector 874559"/>
              <p:cNvSpPr>
                <a:spLocks noChangeShapeType="1"/>
              </p:cNvSpPr>
              <p:nvPr/>
            </p:nvSpPr>
            <p:spPr bwMode="auto">
              <a:xfrm>
                <a:off x="3978" y="3624"/>
                <a:ext cx="186" cy="0"/>
              </a:xfrm>
              <a:prstGeom prst="line">
                <a:avLst/>
              </a:prstGeom>
              <a:noFill/>
              <a:ln w="25400" algn="ctr">
                <a:solidFill>
                  <a:schemeClr val="bg2"/>
                </a:solidFill>
                <a:round/>
                <a:headEnd/>
                <a:tailEnd/>
              </a:ln>
            </p:spPr>
            <p:txBody>
              <a:bodyPr anchor="ctr">
                <a:spAutoFit/>
              </a:bodyPr>
              <a:lstStyle/>
              <a:p>
                <a:endParaRPr lang="en-US"/>
              </a:p>
            </p:txBody>
          </p:sp>
          <p:sp>
            <p:nvSpPr>
              <p:cNvPr id="71" name="Rectangle 70"/>
              <p:cNvSpPr>
                <a:spLocks noChangeArrowheads="1"/>
              </p:cNvSpPr>
              <p:nvPr/>
            </p:nvSpPr>
            <p:spPr bwMode="auto">
              <a:xfrm>
                <a:off x="4086" y="2097"/>
                <a:ext cx="48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72" name="Rectangle 71"/>
              <p:cNvSpPr>
                <a:spLocks noChangeArrowheads="1"/>
              </p:cNvSpPr>
              <p:nvPr/>
            </p:nvSpPr>
            <p:spPr bwMode="auto">
              <a:xfrm>
                <a:off x="4086" y="2433"/>
                <a:ext cx="480" cy="247"/>
              </a:xfrm>
              <a:prstGeom prst="rect">
                <a:avLst/>
              </a:prstGeom>
              <a:gradFill rotWithShape="1">
                <a:gsLst>
                  <a:gs pos="0">
                    <a:srgbClr val="93DCED"/>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73" name="Rectangle 72"/>
              <p:cNvSpPr>
                <a:spLocks noChangeArrowheads="1"/>
              </p:cNvSpPr>
              <p:nvPr/>
            </p:nvSpPr>
            <p:spPr bwMode="auto">
              <a:xfrm>
                <a:off x="4086" y="2769"/>
                <a:ext cx="48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74" name="Rectangle 73"/>
              <p:cNvSpPr>
                <a:spLocks noChangeArrowheads="1"/>
              </p:cNvSpPr>
              <p:nvPr/>
            </p:nvSpPr>
            <p:spPr bwMode="auto">
              <a:xfrm>
                <a:off x="4080" y="3153"/>
                <a:ext cx="48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75" name="Rectangle 74"/>
              <p:cNvSpPr>
                <a:spLocks noChangeArrowheads="1"/>
              </p:cNvSpPr>
              <p:nvPr/>
            </p:nvSpPr>
            <p:spPr bwMode="auto">
              <a:xfrm>
                <a:off x="4080" y="3489"/>
                <a:ext cx="48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grpSp>
        <p:grpSp>
          <p:nvGrpSpPr>
            <p:cNvPr id="8" name="Group 28"/>
            <p:cNvGrpSpPr>
              <a:grpSpLocks/>
            </p:cNvGrpSpPr>
            <p:nvPr/>
          </p:nvGrpSpPr>
          <p:grpSpPr bwMode="auto">
            <a:xfrm>
              <a:off x="2568" y="1584"/>
              <a:ext cx="936" cy="1840"/>
              <a:chOff x="2568" y="1584"/>
              <a:chExt cx="936" cy="1840"/>
            </a:xfrm>
          </p:grpSpPr>
          <p:sp>
            <p:nvSpPr>
              <p:cNvPr id="55" name="Straight Connector 874540"/>
              <p:cNvSpPr>
                <a:spLocks noChangeShapeType="1"/>
              </p:cNvSpPr>
              <p:nvPr/>
            </p:nvSpPr>
            <p:spPr bwMode="auto">
              <a:xfrm>
                <a:off x="2928" y="2640"/>
                <a:ext cx="186" cy="0"/>
              </a:xfrm>
              <a:prstGeom prst="line">
                <a:avLst/>
              </a:prstGeom>
              <a:noFill/>
              <a:ln w="25400" algn="ctr">
                <a:solidFill>
                  <a:schemeClr val="bg2"/>
                </a:solidFill>
                <a:round/>
                <a:headEnd/>
                <a:tailEnd/>
              </a:ln>
            </p:spPr>
            <p:txBody>
              <a:bodyPr anchor="ctr">
                <a:spAutoFit/>
              </a:bodyPr>
              <a:lstStyle/>
              <a:p>
                <a:endParaRPr lang="en-US"/>
              </a:p>
            </p:txBody>
          </p:sp>
          <p:sp>
            <p:nvSpPr>
              <p:cNvPr id="56" name="Straight Connector 874542"/>
              <p:cNvSpPr>
                <a:spLocks noChangeShapeType="1"/>
              </p:cNvSpPr>
              <p:nvPr/>
            </p:nvSpPr>
            <p:spPr bwMode="auto">
              <a:xfrm>
                <a:off x="2928" y="2976"/>
                <a:ext cx="186" cy="0"/>
              </a:xfrm>
              <a:prstGeom prst="line">
                <a:avLst/>
              </a:prstGeom>
              <a:noFill/>
              <a:ln w="25400" algn="ctr">
                <a:solidFill>
                  <a:schemeClr val="bg2"/>
                </a:solidFill>
                <a:round/>
                <a:headEnd/>
                <a:tailEnd/>
              </a:ln>
            </p:spPr>
            <p:txBody>
              <a:bodyPr anchor="ctr">
                <a:spAutoFit/>
              </a:bodyPr>
              <a:lstStyle/>
              <a:p>
                <a:endParaRPr lang="en-US"/>
              </a:p>
            </p:txBody>
          </p:sp>
          <p:sp>
            <p:nvSpPr>
              <p:cNvPr id="57" name="Straight Connector 874544"/>
              <p:cNvSpPr>
                <a:spLocks noChangeShapeType="1"/>
              </p:cNvSpPr>
              <p:nvPr/>
            </p:nvSpPr>
            <p:spPr bwMode="auto">
              <a:xfrm>
                <a:off x="2928" y="3312"/>
                <a:ext cx="186" cy="0"/>
              </a:xfrm>
              <a:prstGeom prst="line">
                <a:avLst/>
              </a:prstGeom>
              <a:noFill/>
              <a:ln w="25400" algn="ctr">
                <a:solidFill>
                  <a:schemeClr val="bg2"/>
                </a:solidFill>
                <a:round/>
                <a:headEnd/>
                <a:tailEnd/>
              </a:ln>
            </p:spPr>
            <p:txBody>
              <a:bodyPr anchor="ctr">
                <a:spAutoFit/>
              </a:bodyPr>
              <a:lstStyle/>
              <a:p>
                <a:endParaRPr lang="en-US"/>
              </a:p>
            </p:txBody>
          </p:sp>
          <p:sp>
            <p:nvSpPr>
              <p:cNvPr id="58" name="Straight Connector 874545"/>
              <p:cNvSpPr>
                <a:spLocks noChangeShapeType="1"/>
              </p:cNvSpPr>
              <p:nvPr/>
            </p:nvSpPr>
            <p:spPr bwMode="auto">
              <a:xfrm>
                <a:off x="2928" y="1584"/>
                <a:ext cx="0" cy="1722"/>
              </a:xfrm>
              <a:prstGeom prst="line">
                <a:avLst/>
              </a:prstGeom>
              <a:noFill/>
              <a:ln w="25400" algn="ctr">
                <a:solidFill>
                  <a:schemeClr val="bg2"/>
                </a:solidFill>
                <a:round/>
                <a:headEnd/>
                <a:tailEnd/>
              </a:ln>
            </p:spPr>
            <p:txBody>
              <a:bodyPr anchor="ctr">
                <a:spAutoFit/>
              </a:bodyPr>
              <a:lstStyle/>
              <a:p>
                <a:endParaRPr lang="en-US"/>
              </a:p>
            </p:txBody>
          </p:sp>
          <p:sp>
            <p:nvSpPr>
              <p:cNvPr id="59" name="Rectangle 58"/>
              <p:cNvSpPr>
                <a:spLocks noChangeArrowheads="1"/>
              </p:cNvSpPr>
              <p:nvPr/>
            </p:nvSpPr>
            <p:spPr bwMode="auto">
              <a:xfrm>
                <a:off x="2568" y="1749"/>
                <a:ext cx="720" cy="247"/>
              </a:xfrm>
              <a:prstGeom prst="rect">
                <a:avLst/>
              </a:prstGeom>
              <a:gradFill rotWithShape="1">
                <a:gsLst>
                  <a:gs pos="0">
                    <a:srgbClr val="93DCED"/>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60" name="Rectangle 59"/>
              <p:cNvSpPr>
                <a:spLocks noChangeArrowheads="1"/>
              </p:cNvSpPr>
              <p:nvPr/>
            </p:nvSpPr>
            <p:spPr bwMode="auto">
              <a:xfrm>
                <a:off x="2568" y="2085"/>
                <a:ext cx="72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61" name="Rectangle 60"/>
              <p:cNvSpPr>
                <a:spLocks noChangeArrowheads="1"/>
              </p:cNvSpPr>
              <p:nvPr/>
            </p:nvSpPr>
            <p:spPr bwMode="auto">
              <a:xfrm>
                <a:off x="3024" y="2505"/>
                <a:ext cx="48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62" name="Rectangle 61"/>
              <p:cNvSpPr>
                <a:spLocks noChangeArrowheads="1"/>
              </p:cNvSpPr>
              <p:nvPr/>
            </p:nvSpPr>
            <p:spPr bwMode="auto">
              <a:xfrm>
                <a:off x="3024" y="2841"/>
                <a:ext cx="48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63" name="Rectangle 62"/>
              <p:cNvSpPr>
                <a:spLocks noChangeArrowheads="1"/>
              </p:cNvSpPr>
              <p:nvPr/>
            </p:nvSpPr>
            <p:spPr bwMode="auto">
              <a:xfrm>
                <a:off x="3024" y="3177"/>
                <a:ext cx="48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grpSp>
        <p:grpSp>
          <p:nvGrpSpPr>
            <p:cNvPr id="9" name="Group 38"/>
            <p:cNvGrpSpPr>
              <a:grpSpLocks/>
            </p:cNvGrpSpPr>
            <p:nvPr/>
          </p:nvGrpSpPr>
          <p:grpSpPr bwMode="auto">
            <a:xfrm>
              <a:off x="1512" y="1611"/>
              <a:ext cx="936" cy="1417"/>
              <a:chOff x="1512" y="1611"/>
              <a:chExt cx="936" cy="1417"/>
            </a:xfrm>
          </p:grpSpPr>
          <p:sp>
            <p:nvSpPr>
              <p:cNvPr id="49" name="Straight Connector 874539"/>
              <p:cNvSpPr>
                <a:spLocks noChangeShapeType="1"/>
              </p:cNvSpPr>
              <p:nvPr/>
            </p:nvSpPr>
            <p:spPr bwMode="auto">
              <a:xfrm>
                <a:off x="1872" y="1611"/>
                <a:ext cx="0" cy="1293"/>
              </a:xfrm>
              <a:prstGeom prst="line">
                <a:avLst/>
              </a:prstGeom>
              <a:noFill/>
              <a:ln w="25400" algn="ctr">
                <a:solidFill>
                  <a:schemeClr val="bg2"/>
                </a:solidFill>
                <a:round/>
                <a:headEnd/>
                <a:tailEnd/>
              </a:ln>
            </p:spPr>
            <p:txBody>
              <a:bodyPr anchor="ctr">
                <a:spAutoFit/>
              </a:bodyPr>
              <a:lstStyle/>
              <a:p>
                <a:endParaRPr lang="en-US"/>
              </a:p>
            </p:txBody>
          </p:sp>
          <p:sp>
            <p:nvSpPr>
              <p:cNvPr id="50" name="Rectangle 49"/>
              <p:cNvSpPr>
                <a:spLocks noChangeArrowheads="1"/>
              </p:cNvSpPr>
              <p:nvPr/>
            </p:nvSpPr>
            <p:spPr bwMode="auto">
              <a:xfrm>
                <a:off x="1512" y="1773"/>
                <a:ext cx="72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51" name="Rectangle 50"/>
              <p:cNvSpPr>
                <a:spLocks noChangeArrowheads="1"/>
              </p:cNvSpPr>
              <p:nvPr/>
            </p:nvSpPr>
            <p:spPr bwMode="auto">
              <a:xfrm>
                <a:off x="1512" y="2109"/>
                <a:ext cx="72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52" name="Rectangle 51"/>
              <p:cNvSpPr>
                <a:spLocks noChangeArrowheads="1"/>
              </p:cNvSpPr>
              <p:nvPr/>
            </p:nvSpPr>
            <p:spPr bwMode="auto">
              <a:xfrm>
                <a:off x="1512" y="2445"/>
                <a:ext cx="720" cy="247"/>
              </a:xfrm>
              <a:prstGeom prst="rect">
                <a:avLst/>
              </a:prstGeom>
              <a:gradFill rotWithShape="1">
                <a:gsLst>
                  <a:gs pos="0">
                    <a:srgbClr val="93DCED"/>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53" name="Straight Connector 874580"/>
              <p:cNvSpPr>
                <a:spLocks noChangeShapeType="1"/>
              </p:cNvSpPr>
              <p:nvPr/>
            </p:nvSpPr>
            <p:spPr bwMode="auto">
              <a:xfrm>
                <a:off x="1875" y="2904"/>
                <a:ext cx="186" cy="0"/>
              </a:xfrm>
              <a:prstGeom prst="line">
                <a:avLst/>
              </a:prstGeom>
              <a:noFill/>
              <a:ln w="25400" algn="ctr">
                <a:solidFill>
                  <a:schemeClr val="bg2"/>
                </a:solidFill>
                <a:round/>
                <a:headEnd/>
                <a:tailEnd/>
              </a:ln>
            </p:spPr>
            <p:txBody>
              <a:bodyPr anchor="ctr">
                <a:spAutoFit/>
              </a:bodyPr>
              <a:lstStyle/>
              <a:p>
                <a:endParaRPr lang="en-US"/>
              </a:p>
            </p:txBody>
          </p:sp>
          <p:sp>
            <p:nvSpPr>
              <p:cNvPr id="54" name="Rectangle 53"/>
              <p:cNvSpPr>
                <a:spLocks noChangeArrowheads="1"/>
              </p:cNvSpPr>
              <p:nvPr/>
            </p:nvSpPr>
            <p:spPr bwMode="auto">
              <a:xfrm>
                <a:off x="1968" y="2781"/>
                <a:ext cx="480" cy="247"/>
              </a:xfrm>
              <a:prstGeom prst="rect">
                <a:avLst/>
              </a:prstGeom>
              <a:gradFill rotWithShape="1">
                <a:gsLst>
                  <a:gs pos="0">
                    <a:srgbClr val="DCDCDC"/>
                  </a:gs>
                  <a:gs pos="100000">
                    <a:srgbClr val="FFFFFF"/>
                  </a:gs>
                </a:gsLst>
                <a:lin ang="5400000" scaled="1"/>
              </a:gradFill>
              <a:ln w="25400" cap="flat" cmpd="sng" algn="ctr">
                <a:solidFill>
                  <a:schemeClr val="bg2"/>
                </a:solidFill>
                <a:prstDash val="solid"/>
                <a:miter lim="800000"/>
                <a:headEnd type="none" w="med" len="med"/>
                <a:tailEnd type="none" w="med" len="med"/>
              </a:ln>
              <a:effectLst>
                <a:outerShdw dist="53882" dir="2700000" algn="ctr" rotWithShape="0">
                  <a:srgbClr val="DCDCDC">
                    <a:alpha val="74998"/>
                  </a:srgbClr>
                </a:outerShdw>
              </a:effectLst>
            </p:spPr>
            <p:txBody>
              <a:bodyPr anchor="ctr">
                <a:spAutoFit/>
              </a:bodyPr>
              <a:lstStyle/>
              <a:p>
                <a:pPr>
                  <a:defRPr/>
                </a:pPr>
                <a:endParaRPr lang="en-GB" sz="1800">
                  <a:solidFill>
                    <a:srgbClr val="000000"/>
                  </a:solidFill>
                  <a:ea typeface="ＭＳ Ｐゴシック" pitchFamily="34" charset="-128"/>
                </a:endParaRPr>
              </a:p>
            </p:txBody>
          </p:sp>
        </p:grpSp>
        <p:sp>
          <p:nvSpPr>
            <p:cNvPr id="10" name="Straight Connector 874581"/>
            <p:cNvSpPr>
              <a:spLocks noChangeShapeType="1"/>
            </p:cNvSpPr>
            <p:nvPr/>
          </p:nvSpPr>
          <p:spPr bwMode="auto">
            <a:xfrm>
              <a:off x="594" y="1868"/>
              <a:ext cx="1919" cy="4"/>
            </a:xfrm>
            <a:prstGeom prst="line">
              <a:avLst/>
            </a:prstGeom>
            <a:noFill/>
            <a:ln w="57150" algn="ctr">
              <a:solidFill>
                <a:srgbClr val="156C81"/>
              </a:solidFill>
              <a:prstDash val="sysDot"/>
              <a:round/>
              <a:headEnd/>
              <a:tailEnd type="triangle" w="lg" len="lg"/>
            </a:ln>
          </p:spPr>
          <p:txBody>
            <a:bodyPr anchor="ctr">
              <a:spAutoFit/>
            </a:bodyPr>
            <a:lstStyle/>
            <a:p>
              <a:endParaRPr lang="en-US"/>
            </a:p>
          </p:txBody>
        </p:sp>
        <p:grpSp>
          <p:nvGrpSpPr>
            <p:cNvPr id="11" name="Group 46"/>
            <p:cNvGrpSpPr>
              <a:grpSpLocks/>
            </p:cNvGrpSpPr>
            <p:nvPr/>
          </p:nvGrpSpPr>
          <p:grpSpPr bwMode="auto">
            <a:xfrm>
              <a:off x="1872" y="1860"/>
              <a:ext cx="2112" cy="660"/>
              <a:chOff x="1872" y="1860"/>
              <a:chExt cx="2112" cy="660"/>
            </a:xfrm>
          </p:grpSpPr>
          <p:sp>
            <p:nvSpPr>
              <p:cNvPr id="46" name="Straight Connector 874611"/>
              <p:cNvSpPr>
                <a:spLocks noChangeShapeType="1"/>
              </p:cNvSpPr>
              <p:nvPr/>
            </p:nvSpPr>
            <p:spPr bwMode="auto">
              <a:xfrm flipH="1">
                <a:off x="1872" y="2003"/>
                <a:ext cx="538" cy="517"/>
              </a:xfrm>
              <a:prstGeom prst="line">
                <a:avLst/>
              </a:prstGeom>
              <a:noFill/>
              <a:ln w="57150" algn="ctr">
                <a:solidFill>
                  <a:srgbClr val="156C81"/>
                </a:solidFill>
                <a:prstDash val="sysDot"/>
                <a:round/>
                <a:headEnd/>
                <a:tailEnd type="triangle" w="lg" len="lg"/>
              </a:ln>
            </p:spPr>
            <p:txBody>
              <a:bodyPr anchor="ctr">
                <a:spAutoFit/>
              </a:bodyPr>
              <a:lstStyle/>
              <a:p>
                <a:endParaRPr lang="en-US"/>
              </a:p>
            </p:txBody>
          </p:sp>
          <p:sp>
            <p:nvSpPr>
              <p:cNvPr id="47" name="Straight Connector 874612"/>
              <p:cNvSpPr>
                <a:spLocks noChangeShapeType="1"/>
              </p:cNvSpPr>
              <p:nvPr/>
            </p:nvSpPr>
            <p:spPr bwMode="auto">
              <a:xfrm>
                <a:off x="2848" y="1953"/>
                <a:ext cx="1136" cy="567"/>
              </a:xfrm>
              <a:prstGeom prst="line">
                <a:avLst/>
              </a:prstGeom>
              <a:noFill/>
              <a:ln w="57150" algn="ctr">
                <a:solidFill>
                  <a:srgbClr val="156C81"/>
                </a:solidFill>
                <a:prstDash val="sysDot"/>
                <a:round/>
                <a:headEnd/>
                <a:tailEnd type="triangle" w="lg" len="lg"/>
              </a:ln>
            </p:spPr>
            <p:txBody>
              <a:bodyPr anchor="ctr">
                <a:spAutoFit/>
              </a:bodyPr>
              <a:lstStyle/>
              <a:p>
                <a:endParaRPr lang="en-US"/>
              </a:p>
            </p:txBody>
          </p:sp>
          <p:sp>
            <p:nvSpPr>
              <p:cNvPr id="48" name="Straight Connector 874622"/>
              <p:cNvSpPr>
                <a:spLocks noChangeShapeType="1"/>
              </p:cNvSpPr>
              <p:nvPr/>
            </p:nvSpPr>
            <p:spPr bwMode="auto">
              <a:xfrm>
                <a:off x="2845" y="1860"/>
                <a:ext cx="659" cy="0"/>
              </a:xfrm>
              <a:prstGeom prst="line">
                <a:avLst/>
              </a:prstGeom>
              <a:noFill/>
              <a:ln w="57150" algn="ctr">
                <a:solidFill>
                  <a:srgbClr val="156C81"/>
                </a:solidFill>
                <a:prstDash val="sysDot"/>
                <a:round/>
                <a:headEnd/>
                <a:tailEnd type="triangle" w="lg" len="lg"/>
              </a:ln>
            </p:spPr>
            <p:txBody>
              <a:bodyPr anchor="ctr">
                <a:spAutoFit/>
              </a:bodyPr>
              <a:lstStyle/>
              <a:p>
                <a:endParaRPr lang="en-US"/>
              </a:p>
            </p:txBody>
          </p:sp>
        </p:grpSp>
        <p:sp>
          <p:nvSpPr>
            <p:cNvPr id="12" name="Straight Connector 874613"/>
            <p:cNvSpPr>
              <a:spLocks noChangeShapeType="1"/>
            </p:cNvSpPr>
            <p:nvPr/>
          </p:nvSpPr>
          <p:spPr bwMode="auto">
            <a:xfrm flipV="1">
              <a:off x="4243" y="2043"/>
              <a:ext cx="411" cy="452"/>
            </a:xfrm>
            <a:prstGeom prst="line">
              <a:avLst/>
            </a:prstGeom>
            <a:noFill/>
            <a:ln w="57150" algn="ctr">
              <a:solidFill>
                <a:srgbClr val="156C81"/>
              </a:solidFill>
              <a:prstDash val="sysDot"/>
              <a:round/>
              <a:headEnd type="triangle" w="med" len="med"/>
              <a:tailEnd type="triangle" w="med" len="med"/>
            </a:ln>
          </p:spPr>
          <p:txBody>
            <a:bodyPr anchor="ctr">
              <a:spAutoFit/>
            </a:bodyPr>
            <a:lstStyle/>
            <a:p>
              <a:endParaRPr lang="en-US"/>
            </a:p>
          </p:txBody>
        </p:sp>
        <p:sp>
          <p:nvSpPr>
            <p:cNvPr id="13" name="Rectangle 12"/>
            <p:cNvSpPr>
              <a:spLocks noChangeArrowheads="1"/>
            </p:cNvSpPr>
            <p:nvPr/>
          </p:nvSpPr>
          <p:spPr bwMode="auto">
            <a:xfrm>
              <a:off x="305" y="1357"/>
              <a:ext cx="1014" cy="247"/>
            </a:xfrm>
            <a:prstGeom prst="rect">
              <a:avLst/>
            </a:prstGeom>
            <a:gradFill rotWithShape="1">
              <a:gsLst>
                <a:gs pos="0">
                  <a:srgbClr val="FFFF99"/>
                </a:gs>
                <a:gs pos="100000">
                  <a:srgbClr val="FFFFFF"/>
                </a:gs>
              </a:gsLst>
              <a:lin ang="5400000" scaled="1"/>
            </a:gradFill>
            <a:ln w="25400" algn="ctr">
              <a:solidFill>
                <a:schemeClr val="bg2"/>
              </a:solidFill>
              <a:miter lim="800000"/>
              <a:headEnd/>
              <a:tailEnd/>
            </a:ln>
            <a:effectLst>
              <a:outerShdw dist="81320" dir="2319588" algn="ctr" rotWithShape="0">
                <a:srgbClr val="DCDCDC">
                  <a:alpha val="74997"/>
                </a:srgbClr>
              </a:outerShdw>
            </a:effectLst>
          </p:spPr>
          <p:txBody>
            <a:bodyPr anchor="b">
              <a:spAutoFit/>
            </a:bodyPr>
            <a:lstStyle/>
            <a:p>
              <a:pPr>
                <a:defRPr/>
              </a:pPr>
              <a:endParaRPr lang="en-GB" sz="1800">
                <a:solidFill>
                  <a:srgbClr val="000000"/>
                </a:solidFill>
                <a:ea typeface="ＭＳ Ｐゴシック" pitchFamily="34" charset="-128"/>
              </a:endParaRPr>
            </a:p>
          </p:txBody>
        </p:sp>
        <p:sp>
          <p:nvSpPr>
            <p:cNvPr id="14" name="Rectangle 815140"/>
            <p:cNvSpPr>
              <a:spLocks noChangeArrowheads="1"/>
            </p:cNvSpPr>
            <p:nvPr/>
          </p:nvSpPr>
          <p:spPr bwMode="auto">
            <a:xfrm>
              <a:off x="1374" y="1352"/>
              <a:ext cx="1014" cy="247"/>
            </a:xfrm>
            <a:prstGeom prst="rect">
              <a:avLst/>
            </a:prstGeom>
            <a:gradFill rotWithShape="1">
              <a:gsLst>
                <a:gs pos="0">
                  <a:srgbClr val="FFFF99"/>
                </a:gs>
                <a:gs pos="100000">
                  <a:srgbClr val="FFFFFF"/>
                </a:gs>
              </a:gsLst>
              <a:lin ang="5400000" scaled="1"/>
            </a:gradFill>
            <a:ln w="25400" algn="ctr">
              <a:solidFill>
                <a:schemeClr val="bg2"/>
              </a:solidFill>
              <a:miter lim="800000"/>
              <a:headEnd/>
              <a:tailEnd/>
            </a:ln>
            <a:effectLst>
              <a:outerShdw dist="81320" dir="2319588" algn="ctr" rotWithShape="0">
                <a:srgbClr val="DCDCDC">
                  <a:alpha val="74997"/>
                </a:srgbClr>
              </a:outerShdw>
            </a:effectLst>
          </p:spPr>
          <p:txBody>
            <a:bodyPr anchor="b">
              <a:spAutoFit/>
            </a:bodyPr>
            <a:lstStyle/>
            <a:p>
              <a:pPr>
                <a:defRPr/>
              </a:pPr>
              <a:endParaRPr lang="en-GB" sz="1800">
                <a:solidFill>
                  <a:srgbClr val="000000"/>
                </a:solidFill>
                <a:ea typeface="ＭＳ Ｐゴシック" pitchFamily="34" charset="-128"/>
              </a:endParaRPr>
            </a:p>
          </p:txBody>
        </p:sp>
        <p:sp>
          <p:nvSpPr>
            <p:cNvPr id="15" name="Rectangle 815140"/>
            <p:cNvSpPr>
              <a:spLocks noChangeArrowheads="1"/>
            </p:cNvSpPr>
            <p:nvPr/>
          </p:nvSpPr>
          <p:spPr bwMode="auto">
            <a:xfrm>
              <a:off x="2444" y="1348"/>
              <a:ext cx="1014" cy="247"/>
            </a:xfrm>
            <a:prstGeom prst="rect">
              <a:avLst/>
            </a:prstGeom>
            <a:gradFill rotWithShape="1">
              <a:gsLst>
                <a:gs pos="0">
                  <a:srgbClr val="FFFF99"/>
                </a:gs>
                <a:gs pos="100000">
                  <a:srgbClr val="FFFFFF"/>
                </a:gs>
              </a:gsLst>
              <a:lin ang="5400000" scaled="1"/>
            </a:gradFill>
            <a:ln w="25400" algn="ctr">
              <a:solidFill>
                <a:schemeClr val="bg2"/>
              </a:solidFill>
              <a:miter lim="800000"/>
              <a:headEnd/>
              <a:tailEnd/>
            </a:ln>
            <a:effectLst>
              <a:outerShdw dist="81320" dir="2319588" algn="ctr" rotWithShape="0">
                <a:srgbClr val="DCDCDC">
                  <a:alpha val="74997"/>
                </a:srgbClr>
              </a:outerShdw>
            </a:effectLst>
          </p:spPr>
          <p:txBody>
            <a:bodyPr anchor="b">
              <a:spAutoFit/>
            </a:bodyPr>
            <a:lstStyle/>
            <a:p>
              <a:pPr>
                <a:defRPr/>
              </a:pPr>
              <a:endParaRPr lang="en-GB" sz="1800">
                <a:solidFill>
                  <a:srgbClr val="000000"/>
                </a:solidFill>
                <a:ea typeface="ＭＳ Ｐゴシック" pitchFamily="34" charset="-128"/>
              </a:endParaRPr>
            </a:p>
          </p:txBody>
        </p:sp>
        <p:sp>
          <p:nvSpPr>
            <p:cNvPr id="16" name="Rectangle 815140"/>
            <p:cNvSpPr>
              <a:spLocks noChangeArrowheads="1"/>
            </p:cNvSpPr>
            <p:nvPr/>
          </p:nvSpPr>
          <p:spPr bwMode="auto">
            <a:xfrm>
              <a:off x="3513" y="1348"/>
              <a:ext cx="1014" cy="247"/>
            </a:xfrm>
            <a:prstGeom prst="rect">
              <a:avLst/>
            </a:prstGeom>
            <a:gradFill rotWithShape="1">
              <a:gsLst>
                <a:gs pos="0">
                  <a:srgbClr val="FFFF99"/>
                </a:gs>
                <a:gs pos="100000">
                  <a:srgbClr val="FFFFFF"/>
                </a:gs>
              </a:gsLst>
              <a:lin ang="5400000" scaled="1"/>
            </a:gradFill>
            <a:ln w="25400" algn="ctr">
              <a:solidFill>
                <a:schemeClr val="bg2"/>
              </a:solidFill>
              <a:miter lim="800000"/>
              <a:headEnd/>
              <a:tailEnd/>
            </a:ln>
            <a:effectLst>
              <a:outerShdw dist="81320" dir="2319588" algn="ctr" rotWithShape="0">
                <a:srgbClr val="DCDCDC">
                  <a:alpha val="74997"/>
                </a:srgbClr>
              </a:outerShdw>
            </a:effectLst>
          </p:spPr>
          <p:txBody>
            <a:bodyPr anchor="b">
              <a:spAutoFit/>
            </a:bodyPr>
            <a:lstStyle/>
            <a:p>
              <a:pPr>
                <a:defRPr/>
              </a:pPr>
              <a:endParaRPr lang="en-GB" sz="1800">
                <a:solidFill>
                  <a:srgbClr val="000000"/>
                </a:solidFill>
                <a:ea typeface="ＭＳ Ｐゴシック" pitchFamily="34" charset="-128"/>
              </a:endParaRPr>
            </a:p>
          </p:txBody>
        </p:sp>
        <p:sp>
          <p:nvSpPr>
            <p:cNvPr id="17" name="Rectangle 815140"/>
            <p:cNvSpPr>
              <a:spLocks noChangeArrowheads="1"/>
            </p:cNvSpPr>
            <p:nvPr/>
          </p:nvSpPr>
          <p:spPr bwMode="auto">
            <a:xfrm>
              <a:off x="4583" y="1348"/>
              <a:ext cx="1014" cy="247"/>
            </a:xfrm>
            <a:prstGeom prst="rect">
              <a:avLst/>
            </a:prstGeom>
            <a:gradFill rotWithShape="1">
              <a:gsLst>
                <a:gs pos="0">
                  <a:srgbClr val="FFFF99"/>
                </a:gs>
                <a:gs pos="100000">
                  <a:srgbClr val="FFFFFF"/>
                </a:gs>
              </a:gsLst>
              <a:lin ang="5400000" scaled="1"/>
            </a:gradFill>
            <a:ln w="25400" algn="ctr">
              <a:solidFill>
                <a:schemeClr val="bg2"/>
              </a:solidFill>
              <a:miter lim="800000"/>
              <a:headEnd/>
              <a:tailEnd/>
            </a:ln>
            <a:effectLst>
              <a:outerShdw dist="81320" dir="2319588" algn="ctr" rotWithShape="0">
                <a:srgbClr val="DCDCDC">
                  <a:alpha val="74997"/>
                </a:srgbClr>
              </a:outerShdw>
            </a:effectLst>
          </p:spPr>
          <p:txBody>
            <a:bodyPr anchor="b">
              <a:spAutoFit/>
            </a:bodyPr>
            <a:lstStyle/>
            <a:p>
              <a:pPr>
                <a:defRPr/>
              </a:pPr>
              <a:endParaRPr lang="en-GB" sz="1800">
                <a:solidFill>
                  <a:srgbClr val="000000"/>
                </a:solidFill>
                <a:ea typeface="ＭＳ Ｐゴシック" pitchFamily="34" charset="-128"/>
              </a:endParaRPr>
            </a:p>
          </p:txBody>
        </p:sp>
        <p:sp>
          <p:nvSpPr>
            <p:cNvPr id="18" name="Straight Connector 815141"/>
            <p:cNvSpPr>
              <a:spLocks noChangeShapeType="1"/>
            </p:cNvSpPr>
            <p:nvPr/>
          </p:nvSpPr>
          <p:spPr bwMode="auto">
            <a:xfrm>
              <a:off x="2928" y="1056"/>
              <a:ext cx="0" cy="288"/>
            </a:xfrm>
            <a:prstGeom prst="line">
              <a:avLst/>
            </a:prstGeom>
            <a:noFill/>
            <a:ln w="25400" algn="ctr">
              <a:solidFill>
                <a:schemeClr val="bg2"/>
              </a:solidFill>
              <a:round/>
              <a:headEnd/>
              <a:tailEnd/>
            </a:ln>
          </p:spPr>
          <p:txBody>
            <a:bodyPr anchor="ctr">
              <a:spAutoFit/>
            </a:bodyPr>
            <a:lstStyle/>
            <a:p>
              <a:endParaRPr lang="en-US"/>
            </a:p>
          </p:txBody>
        </p:sp>
        <p:sp>
          <p:nvSpPr>
            <p:cNvPr id="19" name="Straight Connector 815142"/>
            <p:cNvSpPr>
              <a:spLocks noChangeShapeType="1"/>
            </p:cNvSpPr>
            <p:nvPr/>
          </p:nvSpPr>
          <p:spPr bwMode="auto">
            <a:xfrm>
              <a:off x="816" y="1200"/>
              <a:ext cx="4272" cy="0"/>
            </a:xfrm>
            <a:prstGeom prst="line">
              <a:avLst/>
            </a:prstGeom>
            <a:noFill/>
            <a:ln w="25400" algn="ctr">
              <a:solidFill>
                <a:schemeClr val="bg2"/>
              </a:solidFill>
              <a:round/>
              <a:headEnd/>
              <a:tailEnd/>
            </a:ln>
          </p:spPr>
          <p:txBody>
            <a:bodyPr anchor="ctr">
              <a:spAutoFit/>
            </a:bodyPr>
            <a:lstStyle/>
            <a:p>
              <a:endParaRPr lang="en-US"/>
            </a:p>
          </p:txBody>
        </p:sp>
        <p:sp>
          <p:nvSpPr>
            <p:cNvPr id="20" name="Straight Connector 815143"/>
            <p:cNvSpPr>
              <a:spLocks noChangeShapeType="1"/>
            </p:cNvSpPr>
            <p:nvPr/>
          </p:nvSpPr>
          <p:spPr bwMode="auto">
            <a:xfrm>
              <a:off x="816" y="1200"/>
              <a:ext cx="0" cy="144"/>
            </a:xfrm>
            <a:prstGeom prst="line">
              <a:avLst/>
            </a:prstGeom>
            <a:noFill/>
            <a:ln w="25400" algn="ctr">
              <a:solidFill>
                <a:schemeClr val="bg2"/>
              </a:solidFill>
              <a:round/>
              <a:headEnd/>
              <a:tailEnd/>
            </a:ln>
          </p:spPr>
          <p:txBody>
            <a:bodyPr anchor="ctr">
              <a:spAutoFit/>
            </a:bodyPr>
            <a:lstStyle/>
            <a:p>
              <a:endParaRPr lang="en-US"/>
            </a:p>
          </p:txBody>
        </p:sp>
        <p:sp>
          <p:nvSpPr>
            <p:cNvPr id="21" name="Straight Connector 815144"/>
            <p:cNvSpPr>
              <a:spLocks noChangeShapeType="1"/>
            </p:cNvSpPr>
            <p:nvPr/>
          </p:nvSpPr>
          <p:spPr bwMode="auto">
            <a:xfrm>
              <a:off x="1872" y="1200"/>
              <a:ext cx="0" cy="144"/>
            </a:xfrm>
            <a:prstGeom prst="line">
              <a:avLst/>
            </a:prstGeom>
            <a:noFill/>
            <a:ln w="25400" algn="ctr">
              <a:solidFill>
                <a:schemeClr val="bg2"/>
              </a:solidFill>
              <a:round/>
              <a:headEnd/>
              <a:tailEnd/>
            </a:ln>
          </p:spPr>
          <p:txBody>
            <a:bodyPr anchor="ctr">
              <a:spAutoFit/>
            </a:bodyPr>
            <a:lstStyle/>
            <a:p>
              <a:endParaRPr lang="en-US"/>
            </a:p>
          </p:txBody>
        </p:sp>
        <p:sp>
          <p:nvSpPr>
            <p:cNvPr id="22" name="Straight Connector 815145"/>
            <p:cNvSpPr>
              <a:spLocks noChangeShapeType="1"/>
            </p:cNvSpPr>
            <p:nvPr/>
          </p:nvSpPr>
          <p:spPr bwMode="auto">
            <a:xfrm>
              <a:off x="4024" y="1200"/>
              <a:ext cx="0" cy="144"/>
            </a:xfrm>
            <a:prstGeom prst="line">
              <a:avLst/>
            </a:prstGeom>
            <a:noFill/>
            <a:ln w="25400" algn="ctr">
              <a:solidFill>
                <a:schemeClr val="bg2"/>
              </a:solidFill>
              <a:round/>
              <a:headEnd/>
              <a:tailEnd/>
            </a:ln>
          </p:spPr>
          <p:txBody>
            <a:bodyPr anchor="ctr">
              <a:spAutoFit/>
            </a:bodyPr>
            <a:lstStyle/>
            <a:p>
              <a:endParaRPr lang="en-US"/>
            </a:p>
          </p:txBody>
        </p:sp>
        <p:sp>
          <p:nvSpPr>
            <p:cNvPr id="23" name="Straight Connector 815146"/>
            <p:cNvSpPr>
              <a:spLocks noChangeShapeType="1"/>
            </p:cNvSpPr>
            <p:nvPr/>
          </p:nvSpPr>
          <p:spPr bwMode="auto">
            <a:xfrm>
              <a:off x="5088" y="1200"/>
              <a:ext cx="0" cy="144"/>
            </a:xfrm>
            <a:prstGeom prst="line">
              <a:avLst/>
            </a:prstGeom>
            <a:noFill/>
            <a:ln w="25400" algn="ctr">
              <a:solidFill>
                <a:schemeClr val="bg2"/>
              </a:solidFill>
              <a:round/>
              <a:headEnd/>
              <a:tailEnd/>
            </a:ln>
          </p:spPr>
          <p:txBody>
            <a:bodyPr anchor="ctr">
              <a:spAutoFit/>
            </a:bodyPr>
            <a:lstStyle/>
            <a:p>
              <a:endParaRPr lang="en-US"/>
            </a:p>
          </p:txBody>
        </p:sp>
        <p:sp>
          <p:nvSpPr>
            <p:cNvPr id="24" name="TextBox 815154"/>
            <p:cNvSpPr txBox="1">
              <a:spLocks noChangeArrowheads="1"/>
            </p:cNvSpPr>
            <p:nvPr/>
          </p:nvSpPr>
          <p:spPr bwMode="auto">
            <a:xfrm>
              <a:off x="2448" y="816"/>
              <a:ext cx="960" cy="231"/>
            </a:xfrm>
            <a:prstGeom prst="rect">
              <a:avLst/>
            </a:prstGeom>
            <a:noFill/>
            <a:ln w="9525">
              <a:noFill/>
              <a:miter lim="800000"/>
              <a:headEnd/>
              <a:tailEnd/>
            </a:ln>
          </p:spPr>
          <p:txBody>
            <a:bodyPr>
              <a:spAutoFit/>
            </a:bodyPr>
            <a:lstStyle/>
            <a:p>
              <a:r>
                <a:rPr lang="en-US" sz="1800">
                  <a:ea typeface="MS PGothic" pitchFamily="34" charset="-128"/>
                </a:rPr>
                <a:t>Corporate</a:t>
              </a:r>
            </a:p>
          </p:txBody>
        </p:sp>
        <p:sp>
          <p:nvSpPr>
            <p:cNvPr id="25" name="Rectangle 815140"/>
            <p:cNvSpPr>
              <a:spLocks noChangeArrowheads="1"/>
            </p:cNvSpPr>
            <p:nvPr/>
          </p:nvSpPr>
          <p:spPr bwMode="auto">
            <a:xfrm>
              <a:off x="2460" y="810"/>
              <a:ext cx="940" cy="247"/>
            </a:xfrm>
            <a:prstGeom prst="rect">
              <a:avLst/>
            </a:prstGeom>
            <a:gradFill rotWithShape="1">
              <a:gsLst>
                <a:gs pos="0">
                  <a:srgbClr val="FFFF99"/>
                </a:gs>
                <a:gs pos="100000">
                  <a:srgbClr val="FFFFFF"/>
                </a:gs>
              </a:gsLst>
              <a:lin ang="5400000" scaled="1"/>
            </a:gradFill>
            <a:ln w="25400" algn="ctr">
              <a:solidFill>
                <a:schemeClr val="bg2"/>
              </a:solidFill>
              <a:miter lim="800000"/>
              <a:headEnd/>
              <a:tailEnd/>
            </a:ln>
            <a:effectLst>
              <a:outerShdw dist="81320" dir="2319588" algn="ctr" rotWithShape="0">
                <a:srgbClr val="DCDCDC">
                  <a:alpha val="74997"/>
                </a:srgbClr>
              </a:outerShdw>
            </a:effectLst>
          </p:spPr>
          <p:txBody>
            <a:bodyPr anchor="ctr">
              <a:spAutoFit/>
            </a:bodyPr>
            <a:lstStyle/>
            <a:p>
              <a:pPr>
                <a:defRPr/>
              </a:pPr>
              <a:endParaRPr lang="en-GB" sz="1800">
                <a:solidFill>
                  <a:srgbClr val="000000"/>
                </a:solidFill>
                <a:ea typeface="ＭＳ Ｐゴシック" pitchFamily="34" charset="-128"/>
              </a:endParaRPr>
            </a:p>
          </p:txBody>
        </p:sp>
        <p:sp>
          <p:nvSpPr>
            <p:cNvPr id="26" name="Rectangle 64"/>
            <p:cNvSpPr>
              <a:spLocks noChangeArrowheads="1"/>
            </p:cNvSpPr>
            <p:nvPr/>
          </p:nvSpPr>
          <p:spPr bwMode="auto">
            <a:xfrm>
              <a:off x="1577" y="3559"/>
              <a:ext cx="116" cy="288"/>
            </a:xfrm>
            <a:prstGeom prst="rect">
              <a:avLst/>
            </a:prstGeom>
            <a:noFill/>
            <a:ln w="25400">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en-US">
                <a:ea typeface="ＭＳ Ｐゴシック" pitchFamily="34" charset="-128"/>
              </a:endParaRPr>
            </a:p>
          </p:txBody>
        </p:sp>
        <p:sp>
          <p:nvSpPr>
            <p:cNvPr id="27" name="Rectangle 65"/>
            <p:cNvSpPr>
              <a:spLocks noChangeArrowheads="1"/>
            </p:cNvSpPr>
            <p:nvPr/>
          </p:nvSpPr>
          <p:spPr bwMode="auto">
            <a:xfrm>
              <a:off x="1900" y="3362"/>
              <a:ext cx="116" cy="288"/>
            </a:xfrm>
            <a:prstGeom prst="rect">
              <a:avLst/>
            </a:prstGeom>
            <a:noFill/>
            <a:ln w="25400">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en-US">
                <a:ea typeface="ＭＳ Ｐゴシック" pitchFamily="34" charset="-128"/>
              </a:endParaRPr>
            </a:p>
          </p:txBody>
        </p:sp>
        <p:grpSp>
          <p:nvGrpSpPr>
            <p:cNvPr id="28" name="Group 66"/>
            <p:cNvGrpSpPr>
              <a:grpSpLocks/>
            </p:cNvGrpSpPr>
            <p:nvPr/>
          </p:nvGrpSpPr>
          <p:grpSpPr bwMode="auto">
            <a:xfrm>
              <a:off x="263" y="1686"/>
              <a:ext cx="511" cy="435"/>
              <a:chOff x="263" y="1686"/>
              <a:chExt cx="511" cy="435"/>
            </a:xfrm>
          </p:grpSpPr>
          <p:pic>
            <p:nvPicPr>
              <p:cNvPr id="44" name="Picture 67" descr="Blue-Head"/>
              <p:cNvPicPr>
                <a:picLocks noChangeAspect="1" noChangeArrowheads="1"/>
              </p:cNvPicPr>
              <p:nvPr/>
            </p:nvPicPr>
            <p:blipFill>
              <a:blip r:embed="rId2"/>
              <a:srcRect/>
              <a:stretch>
                <a:fillRect/>
              </a:stretch>
            </p:blipFill>
            <p:spPr bwMode="auto">
              <a:xfrm>
                <a:off x="263" y="1686"/>
                <a:ext cx="330" cy="435"/>
              </a:xfrm>
              <a:prstGeom prst="rect">
                <a:avLst/>
              </a:prstGeom>
              <a:noFill/>
              <a:ln w="9525">
                <a:noFill/>
                <a:miter lim="800000"/>
                <a:headEnd/>
                <a:tailEnd/>
              </a:ln>
            </p:spPr>
          </p:pic>
          <p:pic>
            <p:nvPicPr>
              <p:cNvPr id="45" name="Rectangle 874621"/>
              <p:cNvPicPr>
                <a:picLocks noChangeAspect="1" noChangeArrowheads="1"/>
              </p:cNvPicPr>
              <p:nvPr/>
            </p:nvPicPr>
            <p:blipFill>
              <a:blip r:embed="rId3"/>
              <a:srcRect t="19511" r="6911" b="6911"/>
              <a:stretch>
                <a:fillRect/>
              </a:stretch>
            </p:blipFill>
            <p:spPr bwMode="auto">
              <a:xfrm>
                <a:off x="545" y="1901"/>
                <a:ext cx="229" cy="181"/>
              </a:xfrm>
              <a:prstGeom prst="rect">
                <a:avLst/>
              </a:prstGeom>
              <a:noFill/>
              <a:ln w="9525">
                <a:noFill/>
                <a:miter lim="800000"/>
                <a:headEnd/>
                <a:tailEnd/>
              </a:ln>
            </p:spPr>
          </p:pic>
        </p:grpSp>
        <p:grpSp>
          <p:nvGrpSpPr>
            <p:cNvPr id="29" name="Group 69"/>
            <p:cNvGrpSpPr>
              <a:grpSpLocks/>
            </p:cNvGrpSpPr>
            <p:nvPr/>
          </p:nvGrpSpPr>
          <p:grpSpPr bwMode="auto">
            <a:xfrm>
              <a:off x="4557" y="1687"/>
              <a:ext cx="531" cy="440"/>
              <a:chOff x="4557" y="1687"/>
              <a:chExt cx="531" cy="440"/>
            </a:xfrm>
          </p:grpSpPr>
          <p:pic>
            <p:nvPicPr>
              <p:cNvPr id="42" name="Picture 70" descr="Black-Head"/>
              <p:cNvPicPr>
                <a:picLocks noChangeAspect="1" noChangeArrowheads="1"/>
              </p:cNvPicPr>
              <p:nvPr/>
            </p:nvPicPr>
            <p:blipFill>
              <a:blip r:embed="rId4"/>
              <a:srcRect/>
              <a:stretch>
                <a:fillRect/>
              </a:stretch>
            </p:blipFill>
            <p:spPr bwMode="auto">
              <a:xfrm>
                <a:off x="4557" y="1687"/>
                <a:ext cx="332" cy="431"/>
              </a:xfrm>
              <a:prstGeom prst="rect">
                <a:avLst/>
              </a:prstGeom>
              <a:noFill/>
              <a:ln w="9525">
                <a:noFill/>
                <a:miter lim="800000"/>
                <a:headEnd/>
                <a:tailEnd/>
              </a:ln>
            </p:spPr>
          </p:pic>
          <p:pic>
            <p:nvPicPr>
              <p:cNvPr id="43" name="Rectangle 874625"/>
              <p:cNvPicPr>
                <a:picLocks noChangeAspect="1" noChangeArrowheads="1"/>
              </p:cNvPicPr>
              <p:nvPr/>
            </p:nvPicPr>
            <p:blipFill>
              <a:blip r:embed="rId5"/>
              <a:srcRect/>
              <a:stretch>
                <a:fillRect/>
              </a:stretch>
            </p:blipFill>
            <p:spPr bwMode="auto">
              <a:xfrm>
                <a:off x="4826" y="1830"/>
                <a:ext cx="262" cy="297"/>
              </a:xfrm>
              <a:prstGeom prst="rect">
                <a:avLst/>
              </a:prstGeom>
              <a:noFill/>
              <a:ln w="9525">
                <a:noFill/>
                <a:miter lim="800000"/>
                <a:headEnd/>
                <a:tailEnd/>
              </a:ln>
            </p:spPr>
          </p:pic>
        </p:grpSp>
        <p:grpSp>
          <p:nvGrpSpPr>
            <p:cNvPr id="30" name="Group 72"/>
            <p:cNvGrpSpPr>
              <a:grpSpLocks/>
            </p:cNvGrpSpPr>
            <p:nvPr/>
          </p:nvGrpSpPr>
          <p:grpSpPr bwMode="auto">
            <a:xfrm>
              <a:off x="1312" y="1666"/>
              <a:ext cx="3129" cy="1117"/>
              <a:chOff x="1312" y="1666"/>
              <a:chExt cx="3129" cy="1117"/>
            </a:xfrm>
          </p:grpSpPr>
          <p:grpSp>
            <p:nvGrpSpPr>
              <p:cNvPr id="34" name="Group 73"/>
              <p:cNvGrpSpPr>
                <a:grpSpLocks/>
              </p:cNvGrpSpPr>
              <p:nvPr/>
            </p:nvGrpSpPr>
            <p:grpSpPr bwMode="auto">
              <a:xfrm>
                <a:off x="3904" y="2378"/>
                <a:ext cx="537" cy="385"/>
                <a:chOff x="3904" y="2378"/>
                <a:chExt cx="537" cy="385"/>
              </a:xfrm>
            </p:grpSpPr>
            <p:pic>
              <p:nvPicPr>
                <p:cNvPr id="40" name="Picture 74" descr="j0431641"/>
                <p:cNvPicPr>
                  <a:picLocks noChangeAspect="1" noChangeArrowheads="1"/>
                </p:cNvPicPr>
                <p:nvPr/>
              </p:nvPicPr>
              <p:blipFill>
                <a:blip r:embed="rId6"/>
                <a:srcRect/>
                <a:stretch>
                  <a:fillRect/>
                </a:stretch>
              </p:blipFill>
              <p:spPr bwMode="auto">
                <a:xfrm>
                  <a:off x="3904" y="2378"/>
                  <a:ext cx="364" cy="364"/>
                </a:xfrm>
                <a:prstGeom prst="rect">
                  <a:avLst/>
                </a:prstGeom>
                <a:noFill/>
                <a:ln w="9525">
                  <a:noFill/>
                  <a:miter lim="800000"/>
                  <a:headEnd/>
                  <a:tailEnd/>
                </a:ln>
              </p:spPr>
            </p:pic>
            <p:pic>
              <p:nvPicPr>
                <p:cNvPr id="41" name="Rectangle 874618"/>
                <p:cNvPicPr>
                  <a:picLocks noChangeAspect="1" noChangeArrowheads="1"/>
                </p:cNvPicPr>
                <p:nvPr/>
              </p:nvPicPr>
              <p:blipFill>
                <a:blip r:embed="rId7"/>
                <a:srcRect/>
                <a:stretch>
                  <a:fillRect/>
                </a:stretch>
              </p:blipFill>
              <p:spPr bwMode="auto">
                <a:xfrm>
                  <a:off x="4170" y="2492"/>
                  <a:ext cx="271" cy="271"/>
                </a:xfrm>
                <a:prstGeom prst="rect">
                  <a:avLst/>
                </a:prstGeom>
                <a:noFill/>
                <a:ln w="9525">
                  <a:noFill/>
                  <a:miter lim="800000"/>
                  <a:headEnd/>
                  <a:tailEnd/>
                </a:ln>
              </p:spPr>
            </p:pic>
          </p:grpSp>
          <p:grpSp>
            <p:nvGrpSpPr>
              <p:cNvPr id="35" name="Group 76"/>
              <p:cNvGrpSpPr>
                <a:grpSpLocks/>
              </p:cNvGrpSpPr>
              <p:nvPr/>
            </p:nvGrpSpPr>
            <p:grpSpPr bwMode="auto">
              <a:xfrm>
                <a:off x="3414" y="1666"/>
                <a:ext cx="549" cy="568"/>
                <a:chOff x="3414" y="1666"/>
                <a:chExt cx="549" cy="568"/>
              </a:xfrm>
            </p:grpSpPr>
            <p:pic>
              <p:nvPicPr>
                <p:cNvPr id="38" name="Picture 77" descr="j0431614"/>
                <p:cNvPicPr>
                  <a:picLocks noChangeAspect="1" noChangeArrowheads="1"/>
                </p:cNvPicPr>
                <p:nvPr/>
              </p:nvPicPr>
              <p:blipFill>
                <a:blip r:embed="rId8"/>
                <a:srcRect/>
                <a:stretch>
                  <a:fillRect/>
                </a:stretch>
              </p:blipFill>
              <p:spPr bwMode="auto">
                <a:xfrm>
                  <a:off x="3414" y="1666"/>
                  <a:ext cx="420" cy="420"/>
                </a:xfrm>
                <a:prstGeom prst="rect">
                  <a:avLst/>
                </a:prstGeom>
                <a:noFill/>
                <a:ln w="9525">
                  <a:noFill/>
                  <a:miter lim="800000"/>
                  <a:headEnd/>
                  <a:tailEnd/>
                </a:ln>
              </p:spPr>
            </p:pic>
            <p:pic>
              <p:nvPicPr>
                <p:cNvPr id="39" name="Rectangle 874626"/>
                <p:cNvPicPr>
                  <a:picLocks noChangeAspect="1" noChangeArrowheads="1"/>
                </p:cNvPicPr>
                <p:nvPr/>
              </p:nvPicPr>
              <p:blipFill>
                <a:blip r:embed="rId9">
                  <a:lum bright="-6000"/>
                </a:blip>
                <a:srcRect/>
                <a:stretch>
                  <a:fillRect/>
                </a:stretch>
              </p:blipFill>
              <p:spPr bwMode="auto">
                <a:xfrm>
                  <a:off x="3592" y="1863"/>
                  <a:ext cx="371" cy="371"/>
                </a:xfrm>
                <a:prstGeom prst="rect">
                  <a:avLst/>
                </a:prstGeom>
                <a:noFill/>
                <a:ln w="9525">
                  <a:noFill/>
                  <a:miter lim="800000"/>
                  <a:headEnd/>
                  <a:tailEnd/>
                </a:ln>
              </p:spPr>
            </p:pic>
          </p:grpSp>
          <p:pic>
            <p:nvPicPr>
              <p:cNvPr id="36" name="Picture 79" descr="Yellow-Shirt"/>
              <p:cNvPicPr>
                <a:picLocks noChangeAspect="1" noChangeArrowheads="1"/>
              </p:cNvPicPr>
              <p:nvPr/>
            </p:nvPicPr>
            <p:blipFill>
              <a:blip r:embed="rId10"/>
              <a:srcRect/>
              <a:stretch>
                <a:fillRect/>
              </a:stretch>
            </p:blipFill>
            <p:spPr bwMode="auto">
              <a:xfrm>
                <a:off x="1312" y="2365"/>
                <a:ext cx="321" cy="418"/>
              </a:xfrm>
              <a:prstGeom prst="rect">
                <a:avLst/>
              </a:prstGeom>
              <a:noFill/>
              <a:ln w="9525">
                <a:noFill/>
                <a:miter lim="800000"/>
                <a:headEnd/>
                <a:tailEnd/>
              </a:ln>
            </p:spPr>
          </p:pic>
          <p:pic>
            <p:nvPicPr>
              <p:cNvPr id="37" name="Rectangle 874617"/>
              <p:cNvPicPr>
                <a:picLocks noChangeAspect="1" noChangeArrowheads="1"/>
              </p:cNvPicPr>
              <p:nvPr/>
            </p:nvPicPr>
            <p:blipFill>
              <a:blip r:embed="rId11"/>
              <a:srcRect/>
              <a:stretch>
                <a:fillRect/>
              </a:stretch>
            </p:blipFill>
            <p:spPr bwMode="auto">
              <a:xfrm>
                <a:off x="1556" y="2525"/>
                <a:ext cx="242" cy="242"/>
              </a:xfrm>
              <a:prstGeom prst="rect">
                <a:avLst/>
              </a:prstGeom>
              <a:noFill/>
              <a:ln w="9525">
                <a:noFill/>
                <a:miter lim="800000"/>
                <a:headEnd/>
                <a:tailEnd/>
              </a:ln>
            </p:spPr>
          </p:pic>
        </p:grpSp>
        <p:grpSp>
          <p:nvGrpSpPr>
            <p:cNvPr id="31" name="Group 81"/>
            <p:cNvGrpSpPr>
              <a:grpSpLocks/>
            </p:cNvGrpSpPr>
            <p:nvPr/>
          </p:nvGrpSpPr>
          <p:grpSpPr bwMode="auto">
            <a:xfrm>
              <a:off x="2384" y="1662"/>
              <a:ext cx="495" cy="424"/>
              <a:chOff x="2384" y="1662"/>
              <a:chExt cx="495" cy="424"/>
            </a:xfrm>
          </p:grpSpPr>
          <p:pic>
            <p:nvPicPr>
              <p:cNvPr id="32" name="Picture 82" descr="Green-Shirt"/>
              <p:cNvPicPr>
                <a:picLocks noChangeAspect="1" noChangeArrowheads="1"/>
              </p:cNvPicPr>
              <p:nvPr/>
            </p:nvPicPr>
            <p:blipFill>
              <a:blip r:embed="rId12"/>
              <a:srcRect/>
              <a:stretch>
                <a:fillRect/>
              </a:stretch>
            </p:blipFill>
            <p:spPr bwMode="auto">
              <a:xfrm>
                <a:off x="2384" y="1662"/>
                <a:ext cx="326" cy="424"/>
              </a:xfrm>
              <a:prstGeom prst="rect">
                <a:avLst/>
              </a:prstGeom>
              <a:noFill/>
              <a:ln w="9525">
                <a:noFill/>
                <a:miter lim="800000"/>
                <a:headEnd/>
                <a:tailEnd/>
              </a:ln>
            </p:spPr>
          </p:pic>
          <p:pic>
            <p:nvPicPr>
              <p:cNvPr id="33" name="Picture 83" descr="j0431602"/>
              <p:cNvPicPr>
                <a:picLocks noChangeAspect="1" noChangeArrowheads="1"/>
              </p:cNvPicPr>
              <p:nvPr/>
            </p:nvPicPr>
            <p:blipFill>
              <a:blip r:embed="rId13"/>
              <a:srcRect/>
              <a:stretch>
                <a:fillRect/>
              </a:stretch>
            </p:blipFill>
            <p:spPr bwMode="auto">
              <a:xfrm>
                <a:off x="2624" y="1831"/>
                <a:ext cx="255" cy="255"/>
              </a:xfrm>
              <a:prstGeom prst="rect">
                <a:avLst/>
              </a:prstGeom>
              <a:noFill/>
              <a:ln w="9525">
                <a:noFill/>
                <a:miter lim="800000"/>
                <a:headEnd/>
                <a:tailEnd/>
              </a:ln>
            </p:spPr>
          </p:pic>
        </p:grpSp>
      </p:grpSp>
      <p:sp>
        <p:nvSpPr>
          <p:cNvPr id="86" name="Title 1"/>
          <p:cNvSpPr txBox="1">
            <a:spLocks/>
          </p:cNvSpPr>
          <p:nvPr/>
        </p:nvSpPr>
        <p:spPr>
          <a:xfrm>
            <a:off x="326964" y="496826"/>
            <a:ext cx="8045450" cy="654050"/>
          </a:xfrm>
          <a:prstGeom prst="rect">
            <a:avLst/>
          </a:prstGeom>
        </p:spPr>
        <p:txBody>
          <a:bodyPr/>
          <a:lstStyle>
            <a:lvl1pPr algn="l" defTabSz="457200" rtl="0" eaLnBrk="0" fontAlgn="base" hangingPunct="0">
              <a:spcBef>
                <a:spcPct val="0"/>
              </a:spcBef>
              <a:spcAft>
                <a:spcPct val="0"/>
              </a:spcAft>
              <a:defRPr sz="3200" kern="1200">
                <a:solidFill>
                  <a:srgbClr val="0072AA"/>
                </a:solidFill>
                <a:latin typeface="Arial"/>
                <a:ea typeface="ＭＳ Ｐゴシック" pitchFamily="35" charset="-128"/>
                <a:cs typeface="Arial"/>
              </a:defRPr>
            </a:lvl1pPr>
            <a:lvl2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2pPr>
            <a:lvl3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3pPr>
            <a:lvl4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4pPr>
            <a:lvl5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5pPr>
            <a:lvl6pPr marL="4572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6pPr>
            <a:lvl7pPr marL="9144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7pPr>
            <a:lvl8pPr marL="13716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8pPr>
            <a:lvl9pPr marL="18288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9pPr>
          </a:lstStyle>
          <a:p>
            <a:r>
              <a:rPr lang="en-US" dirty="0"/>
              <a:t>Unimpeded Content Flow</a:t>
            </a:r>
            <a:endParaRPr lang="en-US" dirty="0" smtClean="0">
              <a:latin typeface="Arial" charset="0"/>
              <a:ea typeface="ＭＳ Ｐゴシック"/>
              <a:cs typeface="Arial" charset="0"/>
            </a:endParaRPr>
          </a:p>
        </p:txBody>
      </p:sp>
    </p:spTree>
    <p:extLst>
      <p:ext uri="{BB962C8B-B14F-4D97-AF65-F5344CB8AC3E}">
        <p14:creationId xmlns:p14="http://schemas.microsoft.com/office/powerpoint/2010/main" val="503807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a:spLocks noGrp="1"/>
          </p:cNvSpPr>
          <p:nvPr>
            <p:ph type="title"/>
          </p:nvPr>
        </p:nvSpPr>
        <p:spPr>
          <a:xfrm>
            <a:off x="326964" y="496826"/>
            <a:ext cx="8045450" cy="654050"/>
          </a:xfrm>
        </p:spPr>
        <p:txBody>
          <a:bodyPr/>
          <a:lstStyle/>
          <a:p>
            <a:r>
              <a:rPr lang="en-US" dirty="0" smtClean="0">
                <a:latin typeface="Arial" charset="0"/>
                <a:ea typeface="ＭＳ Ｐゴシック"/>
                <a:cs typeface="Arial" charset="0"/>
              </a:rPr>
              <a:t>Content in Action</a:t>
            </a:r>
          </a:p>
        </p:txBody>
      </p:sp>
      <p:sp>
        <p:nvSpPr>
          <p:cNvPr id="29" name="Footer Placeholder 15"/>
          <p:cNvSpPr>
            <a:spLocks noGrp="1"/>
          </p:cNvSpPr>
          <p:nvPr>
            <p:ph type="ftr" sz="quarter" idx="10"/>
          </p:nvPr>
        </p:nvSpPr>
        <p:spPr bwMode="auto">
          <a:xfrm>
            <a:off x="0" y="6492875"/>
            <a:ext cx="5894388" cy="365125"/>
          </a:xfrm>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30" name="Slide Number Placeholder 9"/>
          <p:cNvSpPr>
            <a:spLocks noGrp="1"/>
          </p:cNvSpPr>
          <p:nvPr>
            <p:ph type="sldNum" sz="quarter" idx="11"/>
          </p:nvPr>
        </p:nvSpPr>
        <p:spPr bwMode="auto">
          <a:xfrm>
            <a:off x="6684963" y="6492875"/>
            <a:ext cx="2459037" cy="365125"/>
          </a:xfrm>
          <a:noFill/>
          <a:ln>
            <a:miter lim="800000"/>
            <a:headEnd/>
            <a:tailEnd/>
          </a:ln>
        </p:spPr>
        <p:txBody>
          <a:bodyPr/>
          <a:lstStyle/>
          <a:p>
            <a:fld id="{5AA4729F-90A7-42B6-8BBA-988CEB7F12FF}" type="slidenum">
              <a:rPr lang="en-US" smtClean="0">
                <a:latin typeface="Arial" charset="0"/>
                <a:ea typeface="ＭＳ Ｐゴシック"/>
                <a:cs typeface="Arial" charset="0"/>
              </a:rPr>
              <a:pPr/>
              <a:t>5</a:t>
            </a:fld>
            <a:endParaRPr lang="en-US" smtClean="0">
              <a:latin typeface="Arial" charset="0"/>
              <a:ea typeface="ＭＳ Ｐゴシック"/>
              <a:cs typeface="Arial" charset="0"/>
            </a:endParaRPr>
          </a:p>
        </p:txBody>
      </p:sp>
      <p:grpSp>
        <p:nvGrpSpPr>
          <p:cNvPr id="31" name="Group 2"/>
          <p:cNvGrpSpPr>
            <a:grpSpLocks/>
          </p:cNvGrpSpPr>
          <p:nvPr/>
        </p:nvGrpSpPr>
        <p:grpSpPr bwMode="auto">
          <a:xfrm rot="10800000">
            <a:off x="2590800" y="1062038"/>
            <a:ext cx="1182688" cy="1060450"/>
            <a:chOff x="4126" y="951"/>
            <a:chExt cx="745" cy="668"/>
          </a:xfrm>
        </p:grpSpPr>
        <p:sp>
          <p:nvSpPr>
            <p:cNvPr id="32" name="Line 3"/>
            <p:cNvSpPr>
              <a:spLocks noChangeShapeType="1"/>
            </p:cNvSpPr>
            <p:nvPr/>
          </p:nvSpPr>
          <p:spPr bwMode="auto">
            <a:xfrm rot="10800000" flipV="1">
              <a:off x="4870" y="951"/>
              <a:ext cx="0" cy="668"/>
            </a:xfrm>
            <a:prstGeom prst="line">
              <a:avLst/>
            </a:prstGeom>
            <a:noFill/>
            <a:ln w="9525">
              <a:solidFill>
                <a:schemeClr val="bg2"/>
              </a:solidFill>
              <a:round/>
              <a:headEnd/>
              <a:tailEnd type="stealth" w="lg" len="med"/>
            </a:ln>
          </p:spPr>
          <p:txBody>
            <a:bodyPr/>
            <a:lstStyle/>
            <a:p>
              <a:endParaRPr lang="en-US"/>
            </a:p>
          </p:txBody>
        </p:sp>
        <p:sp>
          <p:nvSpPr>
            <p:cNvPr id="33" name="Line 4"/>
            <p:cNvSpPr>
              <a:spLocks noChangeShapeType="1"/>
            </p:cNvSpPr>
            <p:nvPr/>
          </p:nvSpPr>
          <p:spPr bwMode="auto">
            <a:xfrm rot="10800000">
              <a:off x="4126" y="951"/>
              <a:ext cx="745" cy="0"/>
            </a:xfrm>
            <a:prstGeom prst="line">
              <a:avLst/>
            </a:prstGeom>
            <a:noFill/>
            <a:ln w="9525">
              <a:solidFill>
                <a:schemeClr val="bg2"/>
              </a:solidFill>
              <a:round/>
              <a:headEnd/>
              <a:tailEnd type="stealth" w="lg" len="med"/>
            </a:ln>
          </p:spPr>
          <p:txBody>
            <a:bodyPr/>
            <a:lstStyle/>
            <a:p>
              <a:endParaRPr lang="en-US"/>
            </a:p>
          </p:txBody>
        </p:sp>
      </p:grpSp>
      <p:pic>
        <p:nvPicPr>
          <p:cNvPr id="34" name="Picture 6" descr="People"/>
          <p:cNvPicPr>
            <a:picLocks noChangeAspect="1" noChangeArrowheads="1"/>
          </p:cNvPicPr>
          <p:nvPr/>
        </p:nvPicPr>
        <p:blipFill>
          <a:blip r:embed="rId2"/>
          <a:srcRect/>
          <a:stretch>
            <a:fillRect/>
          </a:stretch>
        </p:blipFill>
        <p:spPr bwMode="auto">
          <a:xfrm>
            <a:off x="3187700" y="855663"/>
            <a:ext cx="2570163" cy="2509837"/>
          </a:xfrm>
          <a:prstGeom prst="rect">
            <a:avLst/>
          </a:prstGeom>
          <a:noFill/>
          <a:ln w="9525">
            <a:noFill/>
            <a:miter lim="800000"/>
            <a:headEnd/>
            <a:tailEnd/>
          </a:ln>
        </p:spPr>
      </p:pic>
      <p:pic>
        <p:nvPicPr>
          <p:cNvPr id="35" name="Picture 7" descr="Process"/>
          <p:cNvPicPr>
            <a:picLocks noChangeAspect="1" noChangeArrowheads="1"/>
          </p:cNvPicPr>
          <p:nvPr/>
        </p:nvPicPr>
        <p:blipFill>
          <a:blip r:embed="rId3"/>
          <a:srcRect/>
          <a:stretch>
            <a:fillRect/>
          </a:stretch>
        </p:blipFill>
        <p:spPr bwMode="auto">
          <a:xfrm>
            <a:off x="-452438" y="3100388"/>
            <a:ext cx="10048876" cy="1276350"/>
          </a:xfrm>
          <a:prstGeom prst="rect">
            <a:avLst/>
          </a:prstGeom>
          <a:noFill/>
          <a:ln w="9525">
            <a:noFill/>
            <a:miter lim="800000"/>
            <a:headEnd/>
            <a:tailEnd/>
          </a:ln>
        </p:spPr>
      </p:pic>
      <p:pic>
        <p:nvPicPr>
          <p:cNvPr id="36" name="Picture 8" descr="content"/>
          <p:cNvPicPr>
            <a:picLocks noChangeAspect="1" noChangeArrowheads="1"/>
          </p:cNvPicPr>
          <p:nvPr/>
        </p:nvPicPr>
        <p:blipFill>
          <a:blip r:embed="rId4"/>
          <a:srcRect/>
          <a:stretch>
            <a:fillRect/>
          </a:stretch>
        </p:blipFill>
        <p:spPr bwMode="auto">
          <a:xfrm>
            <a:off x="1584325" y="4452938"/>
            <a:ext cx="6419850" cy="2333625"/>
          </a:xfrm>
          <a:prstGeom prst="rect">
            <a:avLst/>
          </a:prstGeom>
          <a:noFill/>
          <a:ln w="9525">
            <a:noFill/>
            <a:miter lim="800000"/>
            <a:headEnd/>
            <a:tailEnd/>
          </a:ln>
        </p:spPr>
      </p:pic>
      <p:pic>
        <p:nvPicPr>
          <p:cNvPr id="37" name="Picture 9" descr="shared-docs"/>
          <p:cNvPicPr>
            <a:picLocks noChangeAspect="1" noChangeArrowheads="1"/>
          </p:cNvPicPr>
          <p:nvPr/>
        </p:nvPicPr>
        <p:blipFill>
          <a:blip r:embed="rId5"/>
          <a:srcRect/>
          <a:stretch>
            <a:fillRect/>
          </a:stretch>
        </p:blipFill>
        <p:spPr bwMode="auto">
          <a:xfrm>
            <a:off x="2120900" y="1514475"/>
            <a:ext cx="800100" cy="819150"/>
          </a:xfrm>
          <a:prstGeom prst="rect">
            <a:avLst/>
          </a:prstGeom>
          <a:noFill/>
          <a:ln w="9525">
            <a:noFill/>
            <a:miter lim="800000"/>
            <a:headEnd/>
            <a:tailEnd/>
          </a:ln>
        </p:spPr>
      </p:pic>
      <p:sp>
        <p:nvSpPr>
          <p:cNvPr id="38" name="Text Box 10"/>
          <p:cNvSpPr txBox="1">
            <a:spLocks noChangeArrowheads="1"/>
          </p:cNvSpPr>
          <p:nvPr/>
        </p:nvSpPr>
        <p:spPr bwMode="auto">
          <a:xfrm>
            <a:off x="220663" y="1770063"/>
            <a:ext cx="113665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l" eaLnBrk="1" hangingPunct="1">
              <a:defRPr/>
            </a:pPr>
            <a:r>
              <a:rPr lang="en-US">
                <a:solidFill>
                  <a:schemeClr val="accent2"/>
                </a:solidFill>
              </a:rPr>
              <a:t>People</a:t>
            </a:r>
          </a:p>
        </p:txBody>
      </p:sp>
      <p:sp>
        <p:nvSpPr>
          <p:cNvPr id="39" name="Text Box 11"/>
          <p:cNvSpPr txBox="1">
            <a:spLocks noChangeArrowheads="1"/>
          </p:cNvSpPr>
          <p:nvPr/>
        </p:nvSpPr>
        <p:spPr bwMode="auto">
          <a:xfrm>
            <a:off x="177800" y="3460750"/>
            <a:ext cx="1312863"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l" eaLnBrk="1" hangingPunct="1">
              <a:defRPr/>
            </a:pPr>
            <a:r>
              <a:rPr lang="en-US">
                <a:solidFill>
                  <a:schemeClr val="accent2"/>
                </a:solidFill>
              </a:rPr>
              <a:t>Process</a:t>
            </a:r>
          </a:p>
        </p:txBody>
      </p:sp>
      <p:sp>
        <p:nvSpPr>
          <p:cNvPr id="40" name="Text Box 12"/>
          <p:cNvSpPr txBox="1">
            <a:spLocks noChangeArrowheads="1"/>
          </p:cNvSpPr>
          <p:nvPr/>
        </p:nvSpPr>
        <p:spPr bwMode="auto">
          <a:xfrm>
            <a:off x="174625" y="5281613"/>
            <a:ext cx="1312863"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l" eaLnBrk="1" hangingPunct="1">
              <a:defRPr/>
            </a:pPr>
            <a:r>
              <a:rPr lang="en-US">
                <a:solidFill>
                  <a:schemeClr val="accent2"/>
                </a:solidFill>
              </a:rPr>
              <a:t>Content</a:t>
            </a:r>
          </a:p>
        </p:txBody>
      </p:sp>
      <p:sp>
        <p:nvSpPr>
          <p:cNvPr id="41" name="Line 13"/>
          <p:cNvSpPr>
            <a:spLocks noChangeShapeType="1"/>
          </p:cNvSpPr>
          <p:nvPr/>
        </p:nvSpPr>
        <p:spPr bwMode="auto">
          <a:xfrm>
            <a:off x="4438650" y="2832100"/>
            <a:ext cx="0" cy="2890838"/>
          </a:xfrm>
          <a:prstGeom prst="line">
            <a:avLst/>
          </a:prstGeom>
          <a:noFill/>
          <a:ln w="9525">
            <a:solidFill>
              <a:schemeClr val="bg2"/>
            </a:solidFill>
            <a:round/>
            <a:headEnd type="stealth" w="lg" len="med"/>
            <a:tailEnd type="stealth" w="lg" len="med"/>
          </a:ln>
        </p:spPr>
        <p:txBody>
          <a:bodyPr/>
          <a:lstStyle/>
          <a:p>
            <a:endParaRPr lang="en-US"/>
          </a:p>
        </p:txBody>
      </p:sp>
      <p:sp>
        <p:nvSpPr>
          <p:cNvPr id="42" name="Line 14"/>
          <p:cNvSpPr>
            <a:spLocks noChangeShapeType="1"/>
          </p:cNvSpPr>
          <p:nvPr/>
        </p:nvSpPr>
        <p:spPr bwMode="auto">
          <a:xfrm>
            <a:off x="5127625" y="4197350"/>
            <a:ext cx="0" cy="1682750"/>
          </a:xfrm>
          <a:prstGeom prst="line">
            <a:avLst/>
          </a:prstGeom>
          <a:noFill/>
          <a:ln w="9525">
            <a:solidFill>
              <a:schemeClr val="bg2"/>
            </a:solidFill>
            <a:round/>
            <a:headEnd type="stealth" w="lg" len="med"/>
            <a:tailEnd type="stealth" w="lg" len="med"/>
          </a:ln>
        </p:spPr>
        <p:txBody>
          <a:bodyPr/>
          <a:lstStyle/>
          <a:p>
            <a:endParaRPr lang="en-US"/>
          </a:p>
        </p:txBody>
      </p:sp>
      <p:grpSp>
        <p:nvGrpSpPr>
          <p:cNvPr id="43" name="Group 15"/>
          <p:cNvGrpSpPr>
            <a:grpSpLocks/>
          </p:cNvGrpSpPr>
          <p:nvPr/>
        </p:nvGrpSpPr>
        <p:grpSpPr bwMode="auto">
          <a:xfrm>
            <a:off x="5133975" y="2128838"/>
            <a:ext cx="1182688" cy="1060450"/>
            <a:chOff x="4126" y="951"/>
            <a:chExt cx="745" cy="668"/>
          </a:xfrm>
        </p:grpSpPr>
        <p:sp>
          <p:nvSpPr>
            <p:cNvPr id="44" name="Line 16"/>
            <p:cNvSpPr>
              <a:spLocks noChangeShapeType="1"/>
            </p:cNvSpPr>
            <p:nvPr/>
          </p:nvSpPr>
          <p:spPr bwMode="auto">
            <a:xfrm rot="10800000" flipV="1">
              <a:off x="4870" y="951"/>
              <a:ext cx="0" cy="668"/>
            </a:xfrm>
            <a:prstGeom prst="line">
              <a:avLst/>
            </a:prstGeom>
            <a:noFill/>
            <a:ln w="9525">
              <a:solidFill>
                <a:schemeClr val="bg2"/>
              </a:solidFill>
              <a:round/>
              <a:headEnd/>
              <a:tailEnd type="stealth" w="lg" len="med"/>
            </a:ln>
          </p:spPr>
          <p:txBody>
            <a:bodyPr/>
            <a:lstStyle/>
            <a:p>
              <a:endParaRPr lang="en-US"/>
            </a:p>
          </p:txBody>
        </p:sp>
        <p:sp>
          <p:nvSpPr>
            <p:cNvPr id="45" name="Line 17"/>
            <p:cNvSpPr>
              <a:spLocks noChangeShapeType="1"/>
            </p:cNvSpPr>
            <p:nvPr/>
          </p:nvSpPr>
          <p:spPr bwMode="auto">
            <a:xfrm rot="10800000">
              <a:off x="4126" y="951"/>
              <a:ext cx="745" cy="0"/>
            </a:xfrm>
            <a:prstGeom prst="line">
              <a:avLst/>
            </a:prstGeom>
            <a:noFill/>
            <a:ln w="9525">
              <a:solidFill>
                <a:schemeClr val="bg2"/>
              </a:solidFill>
              <a:round/>
              <a:headEnd/>
              <a:tailEnd type="stealth" w="lg" len="med"/>
            </a:ln>
          </p:spPr>
          <p:txBody>
            <a:bodyPr/>
            <a:lstStyle/>
            <a:p>
              <a:endParaRPr lang="en-US"/>
            </a:p>
          </p:txBody>
        </p:sp>
      </p:grpSp>
      <p:grpSp>
        <p:nvGrpSpPr>
          <p:cNvPr id="46" name="Group 18"/>
          <p:cNvGrpSpPr>
            <a:grpSpLocks/>
          </p:cNvGrpSpPr>
          <p:nvPr/>
        </p:nvGrpSpPr>
        <p:grpSpPr bwMode="auto">
          <a:xfrm rot="-2002567">
            <a:off x="2219325" y="4046538"/>
            <a:ext cx="1477963" cy="1049337"/>
            <a:chOff x="4126" y="951"/>
            <a:chExt cx="745" cy="668"/>
          </a:xfrm>
        </p:grpSpPr>
        <p:sp>
          <p:nvSpPr>
            <p:cNvPr id="47" name="Line 19"/>
            <p:cNvSpPr>
              <a:spLocks noChangeShapeType="1"/>
            </p:cNvSpPr>
            <p:nvPr/>
          </p:nvSpPr>
          <p:spPr bwMode="auto">
            <a:xfrm rot="10800000" flipV="1">
              <a:off x="4870" y="951"/>
              <a:ext cx="0" cy="668"/>
            </a:xfrm>
            <a:prstGeom prst="line">
              <a:avLst/>
            </a:prstGeom>
            <a:noFill/>
            <a:ln w="9525">
              <a:solidFill>
                <a:schemeClr val="bg2"/>
              </a:solidFill>
              <a:round/>
              <a:headEnd/>
              <a:tailEnd type="stealth" w="lg" len="med"/>
            </a:ln>
          </p:spPr>
          <p:txBody>
            <a:bodyPr/>
            <a:lstStyle/>
            <a:p>
              <a:endParaRPr lang="en-US"/>
            </a:p>
          </p:txBody>
        </p:sp>
        <p:sp>
          <p:nvSpPr>
            <p:cNvPr id="48" name="Line 20"/>
            <p:cNvSpPr>
              <a:spLocks noChangeShapeType="1"/>
            </p:cNvSpPr>
            <p:nvPr/>
          </p:nvSpPr>
          <p:spPr bwMode="auto">
            <a:xfrm rot="10800000">
              <a:off x="4126" y="951"/>
              <a:ext cx="745" cy="0"/>
            </a:xfrm>
            <a:prstGeom prst="line">
              <a:avLst/>
            </a:prstGeom>
            <a:noFill/>
            <a:ln w="9525">
              <a:solidFill>
                <a:schemeClr val="bg2"/>
              </a:solidFill>
              <a:round/>
              <a:headEnd/>
              <a:tailEnd type="stealth" w="lg" len="med"/>
            </a:ln>
          </p:spPr>
          <p:txBody>
            <a:bodyPr/>
            <a:lstStyle/>
            <a:p>
              <a:endParaRPr lang="en-US"/>
            </a:p>
          </p:txBody>
        </p:sp>
      </p:grpSp>
      <p:grpSp>
        <p:nvGrpSpPr>
          <p:cNvPr id="49" name="Group 21"/>
          <p:cNvGrpSpPr>
            <a:grpSpLocks/>
          </p:cNvGrpSpPr>
          <p:nvPr/>
        </p:nvGrpSpPr>
        <p:grpSpPr bwMode="auto">
          <a:xfrm rot="2002567" flipH="1">
            <a:off x="5888038" y="4119563"/>
            <a:ext cx="1477962" cy="1049337"/>
            <a:chOff x="4126" y="951"/>
            <a:chExt cx="745" cy="668"/>
          </a:xfrm>
        </p:grpSpPr>
        <p:sp>
          <p:nvSpPr>
            <p:cNvPr id="50" name="Line 22"/>
            <p:cNvSpPr>
              <a:spLocks noChangeShapeType="1"/>
            </p:cNvSpPr>
            <p:nvPr/>
          </p:nvSpPr>
          <p:spPr bwMode="auto">
            <a:xfrm rot="10800000" flipV="1">
              <a:off x="4870" y="951"/>
              <a:ext cx="0" cy="668"/>
            </a:xfrm>
            <a:prstGeom prst="line">
              <a:avLst/>
            </a:prstGeom>
            <a:noFill/>
            <a:ln w="9525">
              <a:solidFill>
                <a:schemeClr val="bg2"/>
              </a:solidFill>
              <a:round/>
              <a:headEnd/>
              <a:tailEnd type="stealth" w="lg" len="med"/>
            </a:ln>
          </p:spPr>
          <p:txBody>
            <a:bodyPr/>
            <a:lstStyle/>
            <a:p>
              <a:endParaRPr lang="en-US"/>
            </a:p>
          </p:txBody>
        </p:sp>
        <p:sp>
          <p:nvSpPr>
            <p:cNvPr id="51" name="Line 23"/>
            <p:cNvSpPr>
              <a:spLocks noChangeShapeType="1"/>
            </p:cNvSpPr>
            <p:nvPr/>
          </p:nvSpPr>
          <p:spPr bwMode="auto">
            <a:xfrm rot="10800000">
              <a:off x="4126" y="951"/>
              <a:ext cx="745" cy="0"/>
            </a:xfrm>
            <a:prstGeom prst="line">
              <a:avLst/>
            </a:prstGeom>
            <a:noFill/>
            <a:ln w="9525">
              <a:solidFill>
                <a:schemeClr val="bg2"/>
              </a:solidFill>
              <a:round/>
              <a:headEnd/>
              <a:tailEnd type="stealth" w="lg" len="med"/>
            </a:ln>
          </p:spPr>
          <p:txBody>
            <a:bodyPr/>
            <a:lstStyle/>
            <a:p>
              <a:endParaRPr lang="en-US"/>
            </a:p>
          </p:txBody>
        </p:sp>
      </p:grpSp>
    </p:spTree>
    <p:extLst>
      <p:ext uri="{BB962C8B-B14F-4D97-AF65-F5344CB8AC3E}">
        <p14:creationId xmlns:p14="http://schemas.microsoft.com/office/powerpoint/2010/main" val="386534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1000"/>
                                        <p:tgtEl>
                                          <p:spTgt spid="38"/>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childTnLst>
                          </p:cTn>
                        </p:par>
                        <p:par>
                          <p:cTn id="49" fill="hold">
                            <p:stCondLst>
                              <p:cond delay="500"/>
                            </p:stCondLst>
                            <p:childTnLst>
                              <p:par>
                                <p:cTn id="50" presetID="22" presetClass="entr" presetSubtype="2" fill="hold"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right)">
                                      <p:cBhvr>
                                        <p:cTn id="52" dur="500"/>
                                        <p:tgtEl>
                                          <p:spTgt spid="49"/>
                                        </p:tgtEl>
                                      </p:cBhvr>
                                    </p:animEffect>
                                  </p:childTnLst>
                                </p:cTn>
                              </p:par>
                            </p:childTnLst>
                          </p:cTn>
                        </p:par>
                        <p:par>
                          <p:cTn id="53" fill="hold">
                            <p:stCondLst>
                              <p:cond delay="1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up)">
                                      <p:cBhvr>
                                        <p:cTn id="6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15900" y="1119188"/>
            <a:ext cx="2076450" cy="3841750"/>
            <a:chOff x="136" y="705"/>
            <a:chExt cx="1308" cy="2420"/>
          </a:xfrm>
        </p:grpSpPr>
        <p:pic>
          <p:nvPicPr>
            <p:cNvPr id="16501" name="Picture 5" descr="bkgnd-top_elements"/>
            <p:cNvPicPr>
              <a:picLocks noChangeAspect="1" noChangeArrowheads="1"/>
            </p:cNvPicPr>
            <p:nvPr/>
          </p:nvPicPr>
          <p:blipFill>
            <a:blip r:embed="rId3"/>
            <a:srcRect/>
            <a:stretch>
              <a:fillRect/>
            </a:stretch>
          </p:blipFill>
          <p:spPr bwMode="auto">
            <a:xfrm>
              <a:off x="136" y="905"/>
              <a:ext cx="1302" cy="2220"/>
            </a:xfrm>
            <a:prstGeom prst="rect">
              <a:avLst/>
            </a:prstGeom>
            <a:noFill/>
            <a:ln w="9525">
              <a:noFill/>
              <a:miter lim="800000"/>
              <a:headEnd/>
              <a:tailEnd/>
            </a:ln>
          </p:spPr>
        </p:pic>
        <p:sp>
          <p:nvSpPr>
            <p:cNvPr id="16502" name="Line 6"/>
            <p:cNvSpPr>
              <a:spLocks noChangeShapeType="1"/>
            </p:cNvSpPr>
            <p:nvPr/>
          </p:nvSpPr>
          <p:spPr bwMode="auto">
            <a:xfrm flipV="1">
              <a:off x="781" y="1444"/>
              <a:ext cx="0" cy="1315"/>
            </a:xfrm>
            <a:prstGeom prst="line">
              <a:avLst/>
            </a:prstGeom>
            <a:noFill/>
            <a:ln w="12700">
              <a:solidFill>
                <a:schemeClr val="bg2"/>
              </a:solidFill>
              <a:round/>
              <a:headEnd/>
              <a:tailEnd type="stealth" w="med" len="med"/>
            </a:ln>
          </p:spPr>
          <p:txBody>
            <a:bodyPr anchor="ctr">
              <a:spAutoFit/>
            </a:bodyPr>
            <a:lstStyle/>
            <a:p>
              <a:endParaRPr lang="en-US"/>
            </a:p>
          </p:txBody>
        </p:sp>
        <p:grpSp>
          <p:nvGrpSpPr>
            <p:cNvPr id="16503" name="Group 7"/>
            <p:cNvGrpSpPr>
              <a:grpSpLocks/>
            </p:cNvGrpSpPr>
            <p:nvPr/>
          </p:nvGrpSpPr>
          <p:grpSpPr bwMode="auto">
            <a:xfrm>
              <a:off x="644" y="1660"/>
              <a:ext cx="131" cy="1092"/>
              <a:chOff x="644" y="1660"/>
              <a:chExt cx="131" cy="1092"/>
            </a:xfrm>
          </p:grpSpPr>
          <p:sp>
            <p:nvSpPr>
              <p:cNvPr id="16532" name="Line 8"/>
              <p:cNvSpPr>
                <a:spLocks noChangeShapeType="1"/>
              </p:cNvSpPr>
              <p:nvPr/>
            </p:nvSpPr>
            <p:spPr bwMode="auto">
              <a:xfrm>
                <a:off x="644" y="1660"/>
                <a:ext cx="131" cy="0"/>
              </a:xfrm>
              <a:prstGeom prst="line">
                <a:avLst/>
              </a:prstGeom>
              <a:noFill/>
              <a:ln w="12700">
                <a:solidFill>
                  <a:schemeClr val="bg2"/>
                </a:solidFill>
                <a:round/>
                <a:headEnd/>
                <a:tailEnd type="stealth" w="med" len="med"/>
              </a:ln>
            </p:spPr>
            <p:txBody>
              <a:bodyPr anchor="ctr">
                <a:spAutoFit/>
              </a:bodyPr>
              <a:lstStyle/>
              <a:p>
                <a:endParaRPr lang="en-US"/>
              </a:p>
            </p:txBody>
          </p:sp>
          <p:sp>
            <p:nvSpPr>
              <p:cNvPr id="16533" name="Line 9"/>
              <p:cNvSpPr>
                <a:spLocks noChangeShapeType="1"/>
              </p:cNvSpPr>
              <p:nvPr/>
            </p:nvSpPr>
            <p:spPr bwMode="auto">
              <a:xfrm>
                <a:off x="644" y="2216"/>
                <a:ext cx="131" cy="0"/>
              </a:xfrm>
              <a:prstGeom prst="line">
                <a:avLst/>
              </a:prstGeom>
              <a:noFill/>
              <a:ln w="12700">
                <a:solidFill>
                  <a:schemeClr val="bg2"/>
                </a:solidFill>
                <a:round/>
                <a:headEnd/>
                <a:tailEnd type="stealth" w="med" len="med"/>
              </a:ln>
            </p:spPr>
            <p:txBody>
              <a:bodyPr anchor="ctr">
                <a:spAutoFit/>
              </a:bodyPr>
              <a:lstStyle/>
              <a:p>
                <a:endParaRPr lang="en-US"/>
              </a:p>
            </p:txBody>
          </p:sp>
          <p:sp>
            <p:nvSpPr>
              <p:cNvPr id="16534" name="Line 10"/>
              <p:cNvSpPr>
                <a:spLocks noChangeShapeType="1"/>
              </p:cNvSpPr>
              <p:nvPr/>
            </p:nvSpPr>
            <p:spPr bwMode="auto">
              <a:xfrm>
                <a:off x="644" y="2752"/>
                <a:ext cx="131" cy="0"/>
              </a:xfrm>
              <a:prstGeom prst="line">
                <a:avLst/>
              </a:prstGeom>
              <a:noFill/>
              <a:ln w="12700">
                <a:solidFill>
                  <a:schemeClr val="bg2"/>
                </a:solidFill>
                <a:round/>
                <a:headEnd/>
                <a:tailEnd type="stealth" w="med" len="med"/>
              </a:ln>
            </p:spPr>
            <p:txBody>
              <a:bodyPr anchor="ctr">
                <a:spAutoFit/>
              </a:bodyPr>
              <a:lstStyle/>
              <a:p>
                <a:endParaRPr lang="en-US"/>
              </a:p>
            </p:txBody>
          </p:sp>
        </p:grpSp>
        <p:grpSp>
          <p:nvGrpSpPr>
            <p:cNvPr id="16504" name="Group 11"/>
            <p:cNvGrpSpPr>
              <a:grpSpLocks/>
            </p:cNvGrpSpPr>
            <p:nvPr/>
          </p:nvGrpSpPr>
          <p:grpSpPr bwMode="auto">
            <a:xfrm>
              <a:off x="784" y="1660"/>
              <a:ext cx="131" cy="1092"/>
              <a:chOff x="784" y="1660"/>
              <a:chExt cx="131" cy="1092"/>
            </a:xfrm>
          </p:grpSpPr>
          <p:sp>
            <p:nvSpPr>
              <p:cNvPr id="16529" name="Line 12"/>
              <p:cNvSpPr>
                <a:spLocks noChangeShapeType="1"/>
              </p:cNvSpPr>
              <p:nvPr/>
            </p:nvSpPr>
            <p:spPr bwMode="auto">
              <a:xfrm>
                <a:off x="784" y="1660"/>
                <a:ext cx="131" cy="0"/>
              </a:xfrm>
              <a:prstGeom prst="line">
                <a:avLst/>
              </a:prstGeom>
              <a:noFill/>
              <a:ln w="12700">
                <a:solidFill>
                  <a:schemeClr val="bg2"/>
                </a:solidFill>
                <a:round/>
                <a:headEnd type="stealth" w="med" len="med"/>
                <a:tailEnd/>
              </a:ln>
            </p:spPr>
            <p:txBody>
              <a:bodyPr anchor="ctr">
                <a:spAutoFit/>
              </a:bodyPr>
              <a:lstStyle/>
              <a:p>
                <a:endParaRPr lang="en-US"/>
              </a:p>
            </p:txBody>
          </p:sp>
          <p:sp>
            <p:nvSpPr>
              <p:cNvPr id="16530" name="Line 13"/>
              <p:cNvSpPr>
                <a:spLocks noChangeShapeType="1"/>
              </p:cNvSpPr>
              <p:nvPr/>
            </p:nvSpPr>
            <p:spPr bwMode="auto">
              <a:xfrm>
                <a:off x="784" y="2216"/>
                <a:ext cx="131" cy="0"/>
              </a:xfrm>
              <a:prstGeom prst="line">
                <a:avLst/>
              </a:prstGeom>
              <a:noFill/>
              <a:ln w="12700">
                <a:solidFill>
                  <a:schemeClr val="bg2"/>
                </a:solidFill>
                <a:round/>
                <a:headEnd type="stealth" w="med" len="med"/>
                <a:tailEnd/>
              </a:ln>
            </p:spPr>
            <p:txBody>
              <a:bodyPr anchor="ctr">
                <a:spAutoFit/>
              </a:bodyPr>
              <a:lstStyle/>
              <a:p>
                <a:endParaRPr lang="en-US"/>
              </a:p>
            </p:txBody>
          </p:sp>
          <p:sp>
            <p:nvSpPr>
              <p:cNvPr id="16531" name="Line 14"/>
              <p:cNvSpPr>
                <a:spLocks noChangeShapeType="1"/>
              </p:cNvSpPr>
              <p:nvPr/>
            </p:nvSpPr>
            <p:spPr bwMode="auto">
              <a:xfrm>
                <a:off x="784" y="2752"/>
                <a:ext cx="131" cy="0"/>
              </a:xfrm>
              <a:prstGeom prst="line">
                <a:avLst/>
              </a:prstGeom>
              <a:noFill/>
              <a:ln w="12700">
                <a:solidFill>
                  <a:schemeClr val="bg2"/>
                </a:solidFill>
                <a:round/>
                <a:headEnd type="stealth" w="med" len="med"/>
                <a:tailEnd/>
              </a:ln>
            </p:spPr>
            <p:txBody>
              <a:bodyPr anchor="ctr">
                <a:spAutoFit/>
              </a:bodyPr>
              <a:lstStyle/>
              <a:p>
                <a:endParaRPr lang="en-US"/>
              </a:p>
            </p:txBody>
          </p:sp>
        </p:grpSp>
        <p:grpSp>
          <p:nvGrpSpPr>
            <p:cNvPr id="16505" name="Group 15"/>
            <p:cNvGrpSpPr>
              <a:grpSpLocks/>
            </p:cNvGrpSpPr>
            <p:nvPr/>
          </p:nvGrpSpPr>
          <p:grpSpPr bwMode="auto">
            <a:xfrm>
              <a:off x="480" y="983"/>
              <a:ext cx="612" cy="478"/>
              <a:chOff x="480" y="983"/>
              <a:chExt cx="612" cy="478"/>
            </a:xfrm>
          </p:grpSpPr>
          <p:pic>
            <p:nvPicPr>
              <p:cNvPr id="16527" name="Picture 16" descr="icon-user_created"/>
              <p:cNvPicPr>
                <a:picLocks noChangeAspect="1" noChangeArrowheads="1"/>
              </p:cNvPicPr>
              <p:nvPr/>
            </p:nvPicPr>
            <p:blipFill>
              <a:blip r:embed="rId4"/>
              <a:srcRect/>
              <a:stretch>
                <a:fillRect/>
              </a:stretch>
            </p:blipFill>
            <p:spPr bwMode="auto">
              <a:xfrm>
                <a:off x="565" y="983"/>
                <a:ext cx="450" cy="354"/>
              </a:xfrm>
              <a:prstGeom prst="rect">
                <a:avLst/>
              </a:prstGeom>
              <a:noFill/>
              <a:ln w="9525">
                <a:noFill/>
                <a:miter lim="800000"/>
                <a:headEnd/>
                <a:tailEnd/>
              </a:ln>
            </p:spPr>
          </p:pic>
          <p:sp>
            <p:nvSpPr>
              <p:cNvPr id="16528" name="Text Box 17"/>
              <p:cNvSpPr txBox="1">
                <a:spLocks noChangeArrowheads="1"/>
              </p:cNvSpPr>
              <p:nvPr/>
            </p:nvSpPr>
            <p:spPr bwMode="auto">
              <a:xfrm>
                <a:off x="480" y="1307"/>
                <a:ext cx="612" cy="154"/>
              </a:xfrm>
              <a:prstGeom prst="rect">
                <a:avLst/>
              </a:prstGeom>
              <a:noFill/>
              <a:ln w="25400">
                <a:noFill/>
                <a:miter lim="800000"/>
                <a:headEnd/>
                <a:tailEnd/>
              </a:ln>
            </p:spPr>
            <p:txBody>
              <a:bodyPr wrap="none" anchor="ctr">
                <a:spAutoFit/>
              </a:bodyPr>
              <a:lstStyle/>
              <a:p>
                <a:r>
                  <a:rPr lang="en-US" sz="1000" b="1">
                    <a:solidFill>
                      <a:srgbClr val="565959"/>
                    </a:solidFill>
                  </a:rPr>
                  <a:t>User Created</a:t>
                </a:r>
              </a:p>
            </p:txBody>
          </p:sp>
        </p:grpSp>
        <p:grpSp>
          <p:nvGrpSpPr>
            <p:cNvPr id="16506" name="Group 18"/>
            <p:cNvGrpSpPr>
              <a:grpSpLocks/>
            </p:cNvGrpSpPr>
            <p:nvPr/>
          </p:nvGrpSpPr>
          <p:grpSpPr bwMode="auto">
            <a:xfrm>
              <a:off x="201" y="1505"/>
              <a:ext cx="456" cy="474"/>
              <a:chOff x="201" y="1505"/>
              <a:chExt cx="456" cy="474"/>
            </a:xfrm>
          </p:grpSpPr>
          <p:pic>
            <p:nvPicPr>
              <p:cNvPr id="16525" name="Picture 19" descr="icon-paper"/>
              <p:cNvPicPr>
                <a:picLocks noChangeAspect="1" noChangeArrowheads="1"/>
              </p:cNvPicPr>
              <p:nvPr/>
            </p:nvPicPr>
            <p:blipFill>
              <a:blip r:embed="rId5"/>
              <a:srcRect/>
              <a:stretch>
                <a:fillRect/>
              </a:stretch>
            </p:blipFill>
            <p:spPr bwMode="auto">
              <a:xfrm>
                <a:off x="201" y="1505"/>
                <a:ext cx="456" cy="330"/>
              </a:xfrm>
              <a:prstGeom prst="rect">
                <a:avLst/>
              </a:prstGeom>
              <a:noFill/>
              <a:ln w="9525">
                <a:noFill/>
                <a:miter lim="800000"/>
                <a:headEnd/>
                <a:tailEnd/>
              </a:ln>
            </p:spPr>
          </p:pic>
          <p:sp>
            <p:nvSpPr>
              <p:cNvPr id="16526" name="Text Box 20"/>
              <p:cNvSpPr txBox="1">
                <a:spLocks noChangeArrowheads="1"/>
              </p:cNvSpPr>
              <p:nvPr/>
            </p:nvSpPr>
            <p:spPr bwMode="auto">
              <a:xfrm>
                <a:off x="270" y="1825"/>
                <a:ext cx="337" cy="154"/>
              </a:xfrm>
              <a:prstGeom prst="rect">
                <a:avLst/>
              </a:prstGeom>
              <a:noFill/>
              <a:ln w="25400">
                <a:noFill/>
                <a:miter lim="800000"/>
                <a:headEnd/>
                <a:tailEnd/>
              </a:ln>
            </p:spPr>
            <p:txBody>
              <a:bodyPr wrap="none" anchor="ctr">
                <a:spAutoFit/>
              </a:bodyPr>
              <a:lstStyle/>
              <a:p>
                <a:r>
                  <a:rPr lang="en-US" sz="1000" b="1" dirty="0">
                    <a:solidFill>
                      <a:srgbClr val="565959"/>
                    </a:solidFill>
                  </a:rPr>
                  <a:t>Paper</a:t>
                </a:r>
              </a:p>
            </p:txBody>
          </p:sp>
        </p:grpSp>
        <p:grpSp>
          <p:nvGrpSpPr>
            <p:cNvPr id="16507" name="Group 21"/>
            <p:cNvGrpSpPr>
              <a:grpSpLocks/>
            </p:cNvGrpSpPr>
            <p:nvPr/>
          </p:nvGrpSpPr>
          <p:grpSpPr bwMode="auto">
            <a:xfrm>
              <a:off x="179" y="2070"/>
              <a:ext cx="490" cy="464"/>
              <a:chOff x="179" y="2070"/>
              <a:chExt cx="490" cy="464"/>
            </a:xfrm>
          </p:grpSpPr>
          <p:pic>
            <p:nvPicPr>
              <p:cNvPr id="16523" name="Picture 22" descr="icon-graphics"/>
              <p:cNvPicPr>
                <a:picLocks noChangeAspect="1" noChangeArrowheads="1"/>
              </p:cNvPicPr>
              <p:nvPr/>
            </p:nvPicPr>
            <p:blipFill>
              <a:blip r:embed="rId6"/>
              <a:srcRect/>
              <a:stretch>
                <a:fillRect/>
              </a:stretch>
            </p:blipFill>
            <p:spPr bwMode="auto">
              <a:xfrm>
                <a:off x="179" y="2070"/>
                <a:ext cx="480" cy="330"/>
              </a:xfrm>
              <a:prstGeom prst="rect">
                <a:avLst/>
              </a:prstGeom>
              <a:noFill/>
              <a:ln w="9525">
                <a:noFill/>
                <a:miter lim="800000"/>
                <a:headEnd/>
                <a:tailEnd/>
              </a:ln>
            </p:spPr>
          </p:pic>
          <p:sp>
            <p:nvSpPr>
              <p:cNvPr id="16524" name="Text Box 23"/>
              <p:cNvSpPr txBox="1">
                <a:spLocks noChangeArrowheads="1"/>
              </p:cNvSpPr>
              <p:nvPr/>
            </p:nvSpPr>
            <p:spPr bwMode="auto">
              <a:xfrm>
                <a:off x="208" y="2380"/>
                <a:ext cx="461" cy="154"/>
              </a:xfrm>
              <a:prstGeom prst="rect">
                <a:avLst/>
              </a:prstGeom>
              <a:noFill/>
              <a:ln w="25400">
                <a:noFill/>
                <a:miter lim="800000"/>
                <a:headEnd/>
                <a:tailEnd/>
              </a:ln>
            </p:spPr>
            <p:txBody>
              <a:bodyPr wrap="none" anchor="ctr">
                <a:spAutoFit/>
              </a:bodyPr>
              <a:lstStyle/>
              <a:p>
                <a:r>
                  <a:rPr lang="en-US" sz="1000" b="1">
                    <a:solidFill>
                      <a:srgbClr val="565959"/>
                    </a:solidFill>
                  </a:rPr>
                  <a:t>Graphics</a:t>
                </a:r>
              </a:p>
            </p:txBody>
          </p:sp>
        </p:grpSp>
        <p:grpSp>
          <p:nvGrpSpPr>
            <p:cNvPr id="16508" name="Group 24"/>
            <p:cNvGrpSpPr>
              <a:grpSpLocks/>
            </p:cNvGrpSpPr>
            <p:nvPr/>
          </p:nvGrpSpPr>
          <p:grpSpPr bwMode="auto">
            <a:xfrm>
              <a:off x="217" y="2615"/>
              <a:ext cx="444" cy="462"/>
              <a:chOff x="217" y="2615"/>
              <a:chExt cx="444" cy="462"/>
            </a:xfrm>
          </p:grpSpPr>
          <p:pic>
            <p:nvPicPr>
              <p:cNvPr id="16521" name="Picture 25" descr="icon-audio"/>
              <p:cNvPicPr>
                <a:picLocks noChangeAspect="1" noChangeArrowheads="1"/>
              </p:cNvPicPr>
              <p:nvPr/>
            </p:nvPicPr>
            <p:blipFill>
              <a:blip r:embed="rId7"/>
              <a:srcRect/>
              <a:stretch>
                <a:fillRect/>
              </a:stretch>
            </p:blipFill>
            <p:spPr bwMode="auto">
              <a:xfrm>
                <a:off x="217" y="2615"/>
                <a:ext cx="444" cy="330"/>
              </a:xfrm>
              <a:prstGeom prst="rect">
                <a:avLst/>
              </a:prstGeom>
              <a:noFill/>
              <a:ln w="9525">
                <a:noFill/>
                <a:miter lim="800000"/>
                <a:headEnd/>
                <a:tailEnd/>
              </a:ln>
            </p:spPr>
          </p:pic>
          <p:sp>
            <p:nvSpPr>
              <p:cNvPr id="16522" name="Text Box 26"/>
              <p:cNvSpPr txBox="1">
                <a:spLocks noChangeArrowheads="1"/>
              </p:cNvSpPr>
              <p:nvPr/>
            </p:nvSpPr>
            <p:spPr bwMode="auto">
              <a:xfrm>
                <a:off x="269" y="2923"/>
                <a:ext cx="343" cy="154"/>
              </a:xfrm>
              <a:prstGeom prst="rect">
                <a:avLst/>
              </a:prstGeom>
              <a:noFill/>
              <a:ln w="25400">
                <a:noFill/>
                <a:miter lim="800000"/>
                <a:headEnd/>
                <a:tailEnd/>
              </a:ln>
            </p:spPr>
            <p:txBody>
              <a:bodyPr wrap="none" anchor="ctr">
                <a:spAutoFit/>
              </a:bodyPr>
              <a:lstStyle/>
              <a:p>
                <a:r>
                  <a:rPr lang="en-US" sz="1000" b="1">
                    <a:solidFill>
                      <a:srgbClr val="565959"/>
                    </a:solidFill>
                  </a:rPr>
                  <a:t>Audio</a:t>
                </a:r>
              </a:p>
            </p:txBody>
          </p:sp>
        </p:grpSp>
        <p:grpSp>
          <p:nvGrpSpPr>
            <p:cNvPr id="16509" name="Group 27"/>
            <p:cNvGrpSpPr>
              <a:grpSpLocks/>
            </p:cNvGrpSpPr>
            <p:nvPr/>
          </p:nvGrpSpPr>
          <p:grpSpPr bwMode="auto">
            <a:xfrm>
              <a:off x="927" y="1516"/>
              <a:ext cx="420" cy="463"/>
              <a:chOff x="927" y="1516"/>
              <a:chExt cx="420" cy="463"/>
            </a:xfrm>
          </p:grpSpPr>
          <p:pic>
            <p:nvPicPr>
              <p:cNvPr id="16519" name="Picture 28" descr="icon-email"/>
              <p:cNvPicPr>
                <a:picLocks noChangeAspect="1" noChangeArrowheads="1"/>
              </p:cNvPicPr>
              <p:nvPr/>
            </p:nvPicPr>
            <p:blipFill>
              <a:blip r:embed="rId8"/>
              <a:srcRect/>
              <a:stretch>
                <a:fillRect/>
              </a:stretch>
            </p:blipFill>
            <p:spPr bwMode="auto">
              <a:xfrm>
                <a:off x="927" y="1516"/>
                <a:ext cx="420" cy="318"/>
              </a:xfrm>
              <a:prstGeom prst="rect">
                <a:avLst/>
              </a:prstGeom>
              <a:noFill/>
              <a:ln w="9525">
                <a:noFill/>
                <a:miter lim="800000"/>
                <a:headEnd/>
                <a:tailEnd/>
              </a:ln>
            </p:spPr>
          </p:pic>
          <p:sp>
            <p:nvSpPr>
              <p:cNvPr id="16520" name="Text Box 29"/>
              <p:cNvSpPr txBox="1">
                <a:spLocks noChangeArrowheads="1"/>
              </p:cNvSpPr>
              <p:nvPr/>
            </p:nvSpPr>
            <p:spPr bwMode="auto">
              <a:xfrm>
                <a:off x="931" y="1825"/>
                <a:ext cx="351" cy="154"/>
              </a:xfrm>
              <a:prstGeom prst="rect">
                <a:avLst/>
              </a:prstGeom>
              <a:noFill/>
              <a:ln w="25400">
                <a:noFill/>
                <a:miter lim="800000"/>
                <a:headEnd/>
                <a:tailEnd/>
              </a:ln>
            </p:spPr>
            <p:txBody>
              <a:bodyPr wrap="none" anchor="ctr">
                <a:spAutoFit/>
              </a:bodyPr>
              <a:lstStyle/>
              <a:p>
                <a:r>
                  <a:rPr lang="en-US" sz="1000" b="1">
                    <a:solidFill>
                      <a:srgbClr val="565959"/>
                    </a:solidFill>
                  </a:rPr>
                  <a:t>E-Mail</a:t>
                </a:r>
              </a:p>
            </p:txBody>
          </p:sp>
        </p:grpSp>
        <p:grpSp>
          <p:nvGrpSpPr>
            <p:cNvPr id="16510" name="Group 30"/>
            <p:cNvGrpSpPr>
              <a:grpSpLocks/>
            </p:cNvGrpSpPr>
            <p:nvPr/>
          </p:nvGrpSpPr>
          <p:grpSpPr bwMode="auto">
            <a:xfrm>
              <a:off x="898" y="2063"/>
              <a:ext cx="462" cy="471"/>
              <a:chOff x="898" y="2063"/>
              <a:chExt cx="462" cy="471"/>
            </a:xfrm>
          </p:grpSpPr>
          <p:pic>
            <p:nvPicPr>
              <p:cNvPr id="16517" name="Picture 31" descr="icon-reports"/>
              <p:cNvPicPr>
                <a:picLocks noChangeAspect="1" noChangeArrowheads="1"/>
              </p:cNvPicPr>
              <p:nvPr/>
            </p:nvPicPr>
            <p:blipFill>
              <a:blip r:embed="rId9"/>
              <a:srcRect/>
              <a:stretch>
                <a:fillRect/>
              </a:stretch>
            </p:blipFill>
            <p:spPr bwMode="auto">
              <a:xfrm>
                <a:off x="904" y="2063"/>
                <a:ext cx="456" cy="354"/>
              </a:xfrm>
              <a:prstGeom prst="rect">
                <a:avLst/>
              </a:prstGeom>
              <a:noFill/>
              <a:ln w="9525">
                <a:noFill/>
                <a:miter lim="800000"/>
                <a:headEnd/>
                <a:tailEnd/>
              </a:ln>
            </p:spPr>
          </p:pic>
          <p:sp>
            <p:nvSpPr>
              <p:cNvPr id="16518" name="Text Box 32"/>
              <p:cNvSpPr txBox="1">
                <a:spLocks noChangeArrowheads="1"/>
              </p:cNvSpPr>
              <p:nvPr/>
            </p:nvSpPr>
            <p:spPr bwMode="auto">
              <a:xfrm>
                <a:off x="898" y="2380"/>
                <a:ext cx="418" cy="154"/>
              </a:xfrm>
              <a:prstGeom prst="rect">
                <a:avLst/>
              </a:prstGeom>
              <a:noFill/>
              <a:ln w="25400">
                <a:noFill/>
                <a:miter lim="800000"/>
                <a:headEnd/>
                <a:tailEnd/>
              </a:ln>
            </p:spPr>
            <p:txBody>
              <a:bodyPr wrap="none" anchor="ctr">
                <a:spAutoFit/>
              </a:bodyPr>
              <a:lstStyle/>
              <a:p>
                <a:r>
                  <a:rPr lang="en-US" sz="1000" b="1">
                    <a:solidFill>
                      <a:srgbClr val="565959"/>
                    </a:solidFill>
                  </a:rPr>
                  <a:t>Reports</a:t>
                </a:r>
              </a:p>
            </p:txBody>
          </p:sp>
        </p:grpSp>
        <p:grpSp>
          <p:nvGrpSpPr>
            <p:cNvPr id="16511" name="Group 33"/>
            <p:cNvGrpSpPr>
              <a:grpSpLocks/>
            </p:cNvGrpSpPr>
            <p:nvPr/>
          </p:nvGrpSpPr>
          <p:grpSpPr bwMode="auto">
            <a:xfrm>
              <a:off x="817" y="2601"/>
              <a:ext cx="510" cy="476"/>
              <a:chOff x="817" y="2601"/>
              <a:chExt cx="510" cy="476"/>
            </a:xfrm>
          </p:grpSpPr>
          <p:pic>
            <p:nvPicPr>
              <p:cNvPr id="16515" name="Picture 34" descr="icon-video"/>
              <p:cNvPicPr>
                <a:picLocks noChangeAspect="1" noChangeArrowheads="1"/>
              </p:cNvPicPr>
              <p:nvPr/>
            </p:nvPicPr>
            <p:blipFill>
              <a:blip r:embed="rId10"/>
              <a:srcRect/>
              <a:stretch>
                <a:fillRect/>
              </a:stretch>
            </p:blipFill>
            <p:spPr bwMode="auto">
              <a:xfrm>
                <a:off x="817" y="2601"/>
                <a:ext cx="510" cy="348"/>
              </a:xfrm>
              <a:prstGeom prst="rect">
                <a:avLst/>
              </a:prstGeom>
              <a:noFill/>
              <a:ln w="9525">
                <a:noFill/>
                <a:miter lim="800000"/>
                <a:headEnd/>
                <a:tailEnd/>
              </a:ln>
            </p:spPr>
          </p:pic>
          <p:sp>
            <p:nvSpPr>
              <p:cNvPr id="16516" name="Text Box 35"/>
              <p:cNvSpPr txBox="1">
                <a:spLocks noChangeArrowheads="1"/>
              </p:cNvSpPr>
              <p:nvPr/>
            </p:nvSpPr>
            <p:spPr bwMode="auto">
              <a:xfrm>
                <a:off x="943" y="2923"/>
                <a:ext cx="333" cy="154"/>
              </a:xfrm>
              <a:prstGeom prst="rect">
                <a:avLst/>
              </a:prstGeom>
              <a:noFill/>
              <a:ln w="25400">
                <a:noFill/>
                <a:miter lim="800000"/>
                <a:headEnd/>
                <a:tailEnd/>
              </a:ln>
            </p:spPr>
            <p:txBody>
              <a:bodyPr wrap="none" anchor="ctr">
                <a:spAutoFit/>
              </a:bodyPr>
              <a:lstStyle/>
              <a:p>
                <a:r>
                  <a:rPr lang="en-US" sz="1000" b="1">
                    <a:solidFill>
                      <a:srgbClr val="565959"/>
                    </a:solidFill>
                  </a:rPr>
                  <a:t>Video</a:t>
                </a:r>
              </a:p>
            </p:txBody>
          </p:sp>
        </p:grpSp>
        <p:grpSp>
          <p:nvGrpSpPr>
            <p:cNvPr id="16512" name="Group 36"/>
            <p:cNvGrpSpPr>
              <a:grpSpLocks/>
            </p:cNvGrpSpPr>
            <p:nvPr/>
          </p:nvGrpSpPr>
          <p:grpSpPr bwMode="auto">
            <a:xfrm>
              <a:off x="136" y="705"/>
              <a:ext cx="1308" cy="240"/>
              <a:chOff x="136" y="705"/>
              <a:chExt cx="1308" cy="240"/>
            </a:xfrm>
          </p:grpSpPr>
          <p:pic>
            <p:nvPicPr>
              <p:cNvPr id="16513" name="Picture 37" descr="bkgnd-label_top_elements"/>
              <p:cNvPicPr>
                <a:picLocks noChangeAspect="1" noChangeArrowheads="1"/>
              </p:cNvPicPr>
              <p:nvPr/>
            </p:nvPicPr>
            <p:blipFill>
              <a:blip r:embed="rId11"/>
              <a:srcRect/>
              <a:stretch>
                <a:fillRect/>
              </a:stretch>
            </p:blipFill>
            <p:spPr bwMode="auto">
              <a:xfrm>
                <a:off x="136" y="705"/>
                <a:ext cx="1308" cy="240"/>
              </a:xfrm>
              <a:prstGeom prst="rect">
                <a:avLst/>
              </a:prstGeom>
              <a:noFill/>
              <a:ln w="9525">
                <a:noFill/>
                <a:miter lim="800000"/>
                <a:headEnd/>
                <a:tailEnd/>
              </a:ln>
            </p:spPr>
          </p:pic>
          <p:sp>
            <p:nvSpPr>
              <p:cNvPr id="16514" name="Text Box 38"/>
              <p:cNvSpPr txBox="1">
                <a:spLocks noChangeArrowheads="1"/>
              </p:cNvSpPr>
              <p:nvPr/>
            </p:nvSpPr>
            <p:spPr bwMode="auto">
              <a:xfrm>
                <a:off x="344" y="728"/>
                <a:ext cx="898" cy="173"/>
              </a:xfrm>
              <a:prstGeom prst="rect">
                <a:avLst/>
              </a:prstGeom>
              <a:noFill/>
              <a:ln w="25400">
                <a:noFill/>
                <a:miter lim="800000"/>
                <a:headEnd/>
                <a:tailEnd/>
              </a:ln>
            </p:spPr>
            <p:txBody>
              <a:bodyPr wrap="none" anchor="ctr">
                <a:spAutoFit/>
              </a:bodyPr>
              <a:lstStyle/>
              <a:p>
                <a:r>
                  <a:rPr lang="en-US" sz="1200" b="1">
                    <a:solidFill>
                      <a:schemeClr val="bg1"/>
                    </a:solidFill>
                  </a:rPr>
                  <a:t>Create &amp; Capture</a:t>
                </a:r>
              </a:p>
            </p:txBody>
          </p:sp>
        </p:grpSp>
      </p:grpSp>
      <p:grpSp>
        <p:nvGrpSpPr>
          <p:cNvPr id="13" name="Group 39"/>
          <p:cNvGrpSpPr>
            <a:grpSpLocks/>
          </p:cNvGrpSpPr>
          <p:nvPr/>
        </p:nvGrpSpPr>
        <p:grpSpPr bwMode="auto">
          <a:xfrm>
            <a:off x="2071688" y="1119188"/>
            <a:ext cx="2433637" cy="3841750"/>
            <a:chOff x="1305" y="705"/>
            <a:chExt cx="1533" cy="2420"/>
          </a:xfrm>
        </p:grpSpPr>
        <p:pic>
          <p:nvPicPr>
            <p:cNvPr id="16473" name="Picture 40" descr="bkgnd-top_elements"/>
            <p:cNvPicPr>
              <a:picLocks noChangeAspect="1" noChangeArrowheads="1"/>
            </p:cNvPicPr>
            <p:nvPr/>
          </p:nvPicPr>
          <p:blipFill>
            <a:blip r:embed="rId3"/>
            <a:srcRect/>
            <a:stretch>
              <a:fillRect/>
            </a:stretch>
          </p:blipFill>
          <p:spPr bwMode="auto">
            <a:xfrm>
              <a:off x="1530" y="905"/>
              <a:ext cx="1302" cy="2220"/>
            </a:xfrm>
            <a:prstGeom prst="rect">
              <a:avLst/>
            </a:prstGeom>
            <a:noFill/>
            <a:ln w="9525">
              <a:noFill/>
              <a:miter lim="800000"/>
              <a:headEnd/>
              <a:tailEnd/>
            </a:ln>
          </p:spPr>
        </p:pic>
        <p:pic>
          <p:nvPicPr>
            <p:cNvPr id="16474" name="Picture 41" descr="arrow-gold-1way"/>
            <p:cNvPicPr>
              <a:picLocks noChangeAspect="1" noChangeArrowheads="1"/>
            </p:cNvPicPr>
            <p:nvPr/>
          </p:nvPicPr>
          <p:blipFill>
            <a:blip r:embed="rId12"/>
            <a:srcRect/>
            <a:stretch>
              <a:fillRect/>
            </a:stretch>
          </p:blipFill>
          <p:spPr bwMode="auto">
            <a:xfrm>
              <a:off x="1305" y="1790"/>
              <a:ext cx="390" cy="390"/>
            </a:xfrm>
            <a:prstGeom prst="rect">
              <a:avLst/>
            </a:prstGeom>
            <a:noFill/>
            <a:ln w="9525">
              <a:noFill/>
              <a:miter lim="800000"/>
              <a:headEnd/>
              <a:tailEnd/>
            </a:ln>
          </p:spPr>
        </p:pic>
        <p:grpSp>
          <p:nvGrpSpPr>
            <p:cNvPr id="16475" name="Group 42"/>
            <p:cNvGrpSpPr>
              <a:grpSpLocks/>
            </p:cNvGrpSpPr>
            <p:nvPr/>
          </p:nvGrpSpPr>
          <p:grpSpPr bwMode="auto">
            <a:xfrm>
              <a:off x="1812" y="1464"/>
              <a:ext cx="131" cy="1103"/>
              <a:chOff x="1812" y="1464"/>
              <a:chExt cx="131" cy="1103"/>
            </a:xfrm>
          </p:grpSpPr>
          <p:sp>
            <p:nvSpPr>
              <p:cNvPr id="16499" name="Line 43"/>
              <p:cNvSpPr>
                <a:spLocks noChangeShapeType="1"/>
              </p:cNvSpPr>
              <p:nvPr/>
            </p:nvSpPr>
            <p:spPr bwMode="auto">
              <a:xfrm rot="10800000" flipV="1">
                <a:off x="1813" y="1464"/>
                <a:ext cx="0" cy="1103"/>
              </a:xfrm>
              <a:prstGeom prst="line">
                <a:avLst/>
              </a:prstGeom>
              <a:noFill/>
              <a:ln w="12700">
                <a:solidFill>
                  <a:schemeClr val="bg2"/>
                </a:solidFill>
                <a:round/>
                <a:headEnd/>
                <a:tailEnd type="stealth" w="med" len="med"/>
              </a:ln>
            </p:spPr>
            <p:txBody>
              <a:bodyPr anchor="ctr">
                <a:spAutoFit/>
              </a:bodyPr>
              <a:lstStyle/>
              <a:p>
                <a:endParaRPr lang="en-US"/>
              </a:p>
            </p:txBody>
          </p:sp>
          <p:sp>
            <p:nvSpPr>
              <p:cNvPr id="16500" name="Line 44"/>
              <p:cNvSpPr>
                <a:spLocks noChangeShapeType="1"/>
              </p:cNvSpPr>
              <p:nvPr/>
            </p:nvSpPr>
            <p:spPr bwMode="auto">
              <a:xfrm>
                <a:off x="1812" y="1992"/>
                <a:ext cx="131" cy="0"/>
              </a:xfrm>
              <a:prstGeom prst="line">
                <a:avLst/>
              </a:prstGeom>
              <a:noFill/>
              <a:ln w="12700">
                <a:solidFill>
                  <a:schemeClr val="bg2"/>
                </a:solidFill>
                <a:round/>
                <a:headEnd/>
                <a:tailEnd type="stealth" w="med" len="med"/>
              </a:ln>
            </p:spPr>
            <p:txBody>
              <a:bodyPr anchor="ctr">
                <a:spAutoFit/>
              </a:bodyPr>
              <a:lstStyle/>
              <a:p>
                <a:endParaRPr lang="en-US"/>
              </a:p>
            </p:txBody>
          </p:sp>
        </p:grpSp>
        <p:grpSp>
          <p:nvGrpSpPr>
            <p:cNvPr id="16476" name="Group 45"/>
            <p:cNvGrpSpPr>
              <a:grpSpLocks/>
            </p:cNvGrpSpPr>
            <p:nvPr/>
          </p:nvGrpSpPr>
          <p:grpSpPr bwMode="auto">
            <a:xfrm>
              <a:off x="2380" y="1456"/>
              <a:ext cx="133" cy="1103"/>
              <a:chOff x="2380" y="1456"/>
              <a:chExt cx="133" cy="1103"/>
            </a:xfrm>
          </p:grpSpPr>
          <p:sp>
            <p:nvSpPr>
              <p:cNvPr id="16497" name="Line 46"/>
              <p:cNvSpPr>
                <a:spLocks noChangeShapeType="1"/>
              </p:cNvSpPr>
              <p:nvPr/>
            </p:nvSpPr>
            <p:spPr bwMode="auto">
              <a:xfrm flipV="1">
                <a:off x="2513" y="1456"/>
                <a:ext cx="0" cy="1103"/>
              </a:xfrm>
              <a:prstGeom prst="line">
                <a:avLst/>
              </a:prstGeom>
              <a:noFill/>
              <a:ln w="12700">
                <a:solidFill>
                  <a:schemeClr val="bg2"/>
                </a:solidFill>
                <a:round/>
                <a:headEnd/>
                <a:tailEnd type="stealth" w="med" len="med"/>
              </a:ln>
            </p:spPr>
            <p:txBody>
              <a:bodyPr anchor="ctr">
                <a:spAutoFit/>
              </a:bodyPr>
              <a:lstStyle/>
              <a:p>
                <a:endParaRPr lang="en-US"/>
              </a:p>
            </p:txBody>
          </p:sp>
          <p:sp>
            <p:nvSpPr>
              <p:cNvPr id="16498" name="Line 47"/>
              <p:cNvSpPr>
                <a:spLocks noChangeShapeType="1"/>
              </p:cNvSpPr>
              <p:nvPr/>
            </p:nvSpPr>
            <p:spPr bwMode="auto">
              <a:xfrm>
                <a:off x="2380" y="1992"/>
                <a:ext cx="131" cy="0"/>
              </a:xfrm>
              <a:prstGeom prst="line">
                <a:avLst/>
              </a:prstGeom>
              <a:noFill/>
              <a:ln w="12700">
                <a:solidFill>
                  <a:schemeClr val="bg2"/>
                </a:solidFill>
                <a:round/>
                <a:headEnd type="stealth" w="med" len="med"/>
                <a:tailEnd/>
              </a:ln>
            </p:spPr>
            <p:txBody>
              <a:bodyPr anchor="ctr">
                <a:spAutoFit/>
              </a:bodyPr>
              <a:lstStyle/>
              <a:p>
                <a:endParaRPr lang="en-US"/>
              </a:p>
            </p:txBody>
          </p:sp>
        </p:grpSp>
        <p:sp>
          <p:nvSpPr>
            <p:cNvPr id="16477" name="Line 48"/>
            <p:cNvSpPr>
              <a:spLocks noChangeShapeType="1"/>
            </p:cNvSpPr>
            <p:nvPr/>
          </p:nvSpPr>
          <p:spPr bwMode="auto">
            <a:xfrm>
              <a:off x="2000" y="1172"/>
              <a:ext cx="335" cy="0"/>
            </a:xfrm>
            <a:prstGeom prst="line">
              <a:avLst/>
            </a:prstGeom>
            <a:noFill/>
            <a:ln w="12700">
              <a:solidFill>
                <a:schemeClr val="bg2"/>
              </a:solidFill>
              <a:round/>
              <a:headEnd/>
              <a:tailEnd type="stealth" w="med" len="med"/>
            </a:ln>
          </p:spPr>
          <p:txBody>
            <a:bodyPr anchor="ctr">
              <a:spAutoFit/>
            </a:bodyPr>
            <a:lstStyle/>
            <a:p>
              <a:endParaRPr lang="en-US"/>
            </a:p>
          </p:txBody>
        </p:sp>
        <p:sp>
          <p:nvSpPr>
            <p:cNvPr id="16478" name="Line 49"/>
            <p:cNvSpPr>
              <a:spLocks noChangeShapeType="1"/>
            </p:cNvSpPr>
            <p:nvPr/>
          </p:nvSpPr>
          <p:spPr bwMode="auto">
            <a:xfrm>
              <a:off x="2000" y="2780"/>
              <a:ext cx="335" cy="0"/>
            </a:xfrm>
            <a:prstGeom prst="line">
              <a:avLst/>
            </a:prstGeom>
            <a:noFill/>
            <a:ln w="12700">
              <a:solidFill>
                <a:schemeClr val="bg2"/>
              </a:solidFill>
              <a:round/>
              <a:headEnd/>
              <a:tailEnd type="stealth" w="med" len="med"/>
            </a:ln>
          </p:spPr>
          <p:txBody>
            <a:bodyPr anchor="ctr">
              <a:spAutoFit/>
            </a:bodyPr>
            <a:lstStyle/>
            <a:p>
              <a:endParaRPr lang="en-US"/>
            </a:p>
          </p:txBody>
        </p:sp>
        <p:grpSp>
          <p:nvGrpSpPr>
            <p:cNvPr id="16479" name="Group 50"/>
            <p:cNvGrpSpPr>
              <a:grpSpLocks/>
            </p:cNvGrpSpPr>
            <p:nvPr/>
          </p:nvGrpSpPr>
          <p:grpSpPr bwMode="auto">
            <a:xfrm>
              <a:off x="1617" y="981"/>
              <a:ext cx="413" cy="480"/>
              <a:chOff x="1617" y="981"/>
              <a:chExt cx="413" cy="480"/>
            </a:xfrm>
          </p:grpSpPr>
          <p:pic>
            <p:nvPicPr>
              <p:cNvPr id="16495" name="Picture 51" descr="icon-review"/>
              <p:cNvPicPr>
                <a:picLocks noChangeAspect="1" noChangeArrowheads="1"/>
              </p:cNvPicPr>
              <p:nvPr/>
            </p:nvPicPr>
            <p:blipFill>
              <a:blip r:embed="rId13"/>
              <a:srcRect/>
              <a:stretch>
                <a:fillRect/>
              </a:stretch>
            </p:blipFill>
            <p:spPr bwMode="auto">
              <a:xfrm>
                <a:off x="1617" y="981"/>
                <a:ext cx="396" cy="348"/>
              </a:xfrm>
              <a:prstGeom prst="rect">
                <a:avLst/>
              </a:prstGeom>
              <a:noFill/>
              <a:ln w="9525">
                <a:noFill/>
                <a:miter lim="800000"/>
                <a:headEnd/>
                <a:tailEnd/>
              </a:ln>
            </p:spPr>
          </p:pic>
          <p:sp>
            <p:nvSpPr>
              <p:cNvPr id="16496" name="Text Box 52"/>
              <p:cNvSpPr txBox="1">
                <a:spLocks noChangeArrowheads="1"/>
              </p:cNvSpPr>
              <p:nvPr/>
            </p:nvSpPr>
            <p:spPr bwMode="auto">
              <a:xfrm>
                <a:off x="1640" y="1307"/>
                <a:ext cx="390" cy="154"/>
              </a:xfrm>
              <a:prstGeom prst="rect">
                <a:avLst/>
              </a:prstGeom>
              <a:noFill/>
              <a:ln w="25400">
                <a:noFill/>
                <a:miter lim="800000"/>
                <a:headEnd/>
                <a:tailEnd/>
              </a:ln>
            </p:spPr>
            <p:txBody>
              <a:bodyPr wrap="none" anchor="ctr">
                <a:spAutoFit/>
              </a:bodyPr>
              <a:lstStyle/>
              <a:p>
                <a:r>
                  <a:rPr lang="en-US" sz="1000" b="1">
                    <a:solidFill>
                      <a:srgbClr val="565959"/>
                    </a:solidFill>
                  </a:rPr>
                  <a:t>Review</a:t>
                </a:r>
              </a:p>
            </p:txBody>
          </p:sp>
        </p:grpSp>
        <p:grpSp>
          <p:nvGrpSpPr>
            <p:cNvPr id="16480" name="Group 53"/>
            <p:cNvGrpSpPr>
              <a:grpSpLocks/>
            </p:cNvGrpSpPr>
            <p:nvPr/>
          </p:nvGrpSpPr>
          <p:grpSpPr bwMode="auto">
            <a:xfrm>
              <a:off x="2289" y="984"/>
              <a:ext cx="440" cy="477"/>
              <a:chOff x="2289" y="984"/>
              <a:chExt cx="440" cy="477"/>
            </a:xfrm>
          </p:grpSpPr>
          <p:pic>
            <p:nvPicPr>
              <p:cNvPr id="16493" name="Picture 54" descr="icon-approve"/>
              <p:cNvPicPr>
                <a:picLocks noChangeAspect="1" noChangeArrowheads="1"/>
              </p:cNvPicPr>
              <p:nvPr/>
            </p:nvPicPr>
            <p:blipFill>
              <a:blip r:embed="rId14"/>
              <a:srcRect/>
              <a:stretch>
                <a:fillRect/>
              </a:stretch>
            </p:blipFill>
            <p:spPr bwMode="auto">
              <a:xfrm>
                <a:off x="2296" y="984"/>
                <a:ext cx="378" cy="342"/>
              </a:xfrm>
              <a:prstGeom prst="rect">
                <a:avLst/>
              </a:prstGeom>
              <a:noFill/>
              <a:ln w="9525">
                <a:noFill/>
                <a:miter lim="800000"/>
                <a:headEnd/>
                <a:tailEnd/>
              </a:ln>
            </p:spPr>
          </p:pic>
          <p:sp>
            <p:nvSpPr>
              <p:cNvPr id="16494" name="Text Box 55"/>
              <p:cNvSpPr txBox="1">
                <a:spLocks noChangeArrowheads="1"/>
              </p:cNvSpPr>
              <p:nvPr/>
            </p:nvSpPr>
            <p:spPr bwMode="auto">
              <a:xfrm>
                <a:off x="2289" y="1307"/>
                <a:ext cx="440" cy="154"/>
              </a:xfrm>
              <a:prstGeom prst="rect">
                <a:avLst/>
              </a:prstGeom>
              <a:noFill/>
              <a:ln w="25400">
                <a:noFill/>
                <a:miter lim="800000"/>
                <a:headEnd/>
                <a:tailEnd/>
              </a:ln>
            </p:spPr>
            <p:txBody>
              <a:bodyPr wrap="none" anchor="ctr">
                <a:spAutoFit/>
              </a:bodyPr>
              <a:lstStyle/>
              <a:p>
                <a:r>
                  <a:rPr lang="en-US" sz="1000" b="1">
                    <a:solidFill>
                      <a:srgbClr val="565959"/>
                    </a:solidFill>
                  </a:rPr>
                  <a:t>Approve</a:t>
                </a:r>
              </a:p>
            </p:txBody>
          </p:sp>
        </p:grpSp>
        <p:grpSp>
          <p:nvGrpSpPr>
            <p:cNvPr id="16481" name="Group 56"/>
            <p:cNvGrpSpPr>
              <a:grpSpLocks/>
            </p:cNvGrpSpPr>
            <p:nvPr/>
          </p:nvGrpSpPr>
          <p:grpSpPr bwMode="auto">
            <a:xfrm>
              <a:off x="1877" y="1778"/>
              <a:ext cx="555" cy="527"/>
              <a:chOff x="1877" y="1778"/>
              <a:chExt cx="555" cy="527"/>
            </a:xfrm>
          </p:grpSpPr>
          <p:pic>
            <p:nvPicPr>
              <p:cNvPr id="16491" name="Picture 57" descr="icon-collaborate"/>
              <p:cNvPicPr>
                <a:picLocks noChangeAspect="1" noChangeArrowheads="1"/>
              </p:cNvPicPr>
              <p:nvPr/>
            </p:nvPicPr>
            <p:blipFill>
              <a:blip r:embed="rId15"/>
              <a:srcRect/>
              <a:stretch>
                <a:fillRect/>
              </a:stretch>
            </p:blipFill>
            <p:spPr bwMode="auto">
              <a:xfrm>
                <a:off x="1958" y="1778"/>
                <a:ext cx="414" cy="402"/>
              </a:xfrm>
              <a:prstGeom prst="rect">
                <a:avLst/>
              </a:prstGeom>
              <a:noFill/>
              <a:ln w="9525">
                <a:noFill/>
                <a:miter lim="800000"/>
                <a:headEnd/>
                <a:tailEnd/>
              </a:ln>
            </p:spPr>
          </p:pic>
          <p:sp>
            <p:nvSpPr>
              <p:cNvPr id="16492" name="Text Box 58"/>
              <p:cNvSpPr txBox="1">
                <a:spLocks noChangeArrowheads="1"/>
              </p:cNvSpPr>
              <p:nvPr/>
            </p:nvSpPr>
            <p:spPr bwMode="auto">
              <a:xfrm>
                <a:off x="1877" y="2151"/>
                <a:ext cx="555" cy="154"/>
              </a:xfrm>
              <a:prstGeom prst="rect">
                <a:avLst/>
              </a:prstGeom>
              <a:noFill/>
              <a:ln w="25400">
                <a:noFill/>
                <a:miter lim="800000"/>
                <a:headEnd/>
                <a:tailEnd/>
              </a:ln>
            </p:spPr>
            <p:txBody>
              <a:bodyPr wrap="none" anchor="ctr">
                <a:spAutoFit/>
              </a:bodyPr>
              <a:lstStyle/>
              <a:p>
                <a:r>
                  <a:rPr lang="en-US" sz="1000" b="1">
                    <a:solidFill>
                      <a:srgbClr val="565959"/>
                    </a:solidFill>
                  </a:rPr>
                  <a:t>Collaborate</a:t>
                </a:r>
              </a:p>
            </p:txBody>
          </p:sp>
        </p:grpSp>
        <p:grpSp>
          <p:nvGrpSpPr>
            <p:cNvPr id="16482" name="Group 59"/>
            <p:cNvGrpSpPr>
              <a:grpSpLocks/>
            </p:cNvGrpSpPr>
            <p:nvPr/>
          </p:nvGrpSpPr>
          <p:grpSpPr bwMode="auto">
            <a:xfrm>
              <a:off x="1626" y="2594"/>
              <a:ext cx="378" cy="477"/>
              <a:chOff x="1626" y="2594"/>
              <a:chExt cx="378" cy="477"/>
            </a:xfrm>
          </p:grpSpPr>
          <p:pic>
            <p:nvPicPr>
              <p:cNvPr id="16489" name="Picture 60" descr="icon-edit"/>
              <p:cNvPicPr>
                <a:picLocks noChangeAspect="1" noChangeArrowheads="1"/>
              </p:cNvPicPr>
              <p:nvPr/>
            </p:nvPicPr>
            <p:blipFill>
              <a:blip r:embed="rId16"/>
              <a:srcRect/>
              <a:stretch>
                <a:fillRect/>
              </a:stretch>
            </p:blipFill>
            <p:spPr bwMode="auto">
              <a:xfrm>
                <a:off x="1626" y="2594"/>
                <a:ext cx="378" cy="342"/>
              </a:xfrm>
              <a:prstGeom prst="rect">
                <a:avLst/>
              </a:prstGeom>
              <a:noFill/>
              <a:ln w="9525">
                <a:noFill/>
                <a:miter lim="800000"/>
                <a:headEnd/>
                <a:tailEnd/>
              </a:ln>
            </p:spPr>
          </p:pic>
          <p:sp>
            <p:nvSpPr>
              <p:cNvPr id="16490" name="Text Box 61"/>
              <p:cNvSpPr txBox="1">
                <a:spLocks noChangeArrowheads="1"/>
              </p:cNvSpPr>
              <p:nvPr/>
            </p:nvSpPr>
            <p:spPr bwMode="auto">
              <a:xfrm>
                <a:off x="1703" y="2917"/>
                <a:ext cx="267" cy="154"/>
              </a:xfrm>
              <a:prstGeom prst="rect">
                <a:avLst/>
              </a:prstGeom>
              <a:noFill/>
              <a:ln w="25400">
                <a:noFill/>
                <a:miter lim="800000"/>
                <a:headEnd/>
                <a:tailEnd/>
              </a:ln>
            </p:spPr>
            <p:txBody>
              <a:bodyPr wrap="none" anchor="ctr">
                <a:spAutoFit/>
              </a:bodyPr>
              <a:lstStyle/>
              <a:p>
                <a:r>
                  <a:rPr lang="en-US" sz="1000" b="1">
                    <a:solidFill>
                      <a:srgbClr val="565959"/>
                    </a:solidFill>
                  </a:rPr>
                  <a:t>Edit</a:t>
                </a:r>
              </a:p>
            </p:txBody>
          </p:sp>
        </p:grpSp>
        <p:grpSp>
          <p:nvGrpSpPr>
            <p:cNvPr id="16483" name="Group 62"/>
            <p:cNvGrpSpPr>
              <a:grpSpLocks/>
            </p:cNvGrpSpPr>
            <p:nvPr/>
          </p:nvGrpSpPr>
          <p:grpSpPr bwMode="auto">
            <a:xfrm>
              <a:off x="2291" y="2601"/>
              <a:ext cx="424" cy="470"/>
              <a:chOff x="2291" y="2601"/>
              <a:chExt cx="424" cy="470"/>
            </a:xfrm>
          </p:grpSpPr>
          <p:pic>
            <p:nvPicPr>
              <p:cNvPr id="16487" name="Picture 63" descr="icon-version"/>
              <p:cNvPicPr>
                <a:picLocks noChangeAspect="1" noChangeArrowheads="1"/>
              </p:cNvPicPr>
              <p:nvPr/>
            </p:nvPicPr>
            <p:blipFill>
              <a:blip r:embed="rId17"/>
              <a:srcRect/>
              <a:stretch>
                <a:fillRect/>
              </a:stretch>
            </p:blipFill>
            <p:spPr bwMode="auto">
              <a:xfrm>
                <a:off x="2291" y="2601"/>
                <a:ext cx="402" cy="348"/>
              </a:xfrm>
              <a:prstGeom prst="rect">
                <a:avLst/>
              </a:prstGeom>
              <a:noFill/>
              <a:ln w="9525">
                <a:noFill/>
                <a:miter lim="800000"/>
                <a:headEnd/>
                <a:tailEnd/>
              </a:ln>
            </p:spPr>
          </p:pic>
          <p:sp>
            <p:nvSpPr>
              <p:cNvPr id="16488" name="Text Box 64"/>
              <p:cNvSpPr txBox="1">
                <a:spLocks noChangeArrowheads="1"/>
              </p:cNvSpPr>
              <p:nvPr/>
            </p:nvSpPr>
            <p:spPr bwMode="auto">
              <a:xfrm>
                <a:off x="2307" y="2917"/>
                <a:ext cx="408" cy="154"/>
              </a:xfrm>
              <a:prstGeom prst="rect">
                <a:avLst/>
              </a:prstGeom>
              <a:noFill/>
              <a:ln w="25400">
                <a:noFill/>
                <a:miter lim="800000"/>
                <a:headEnd/>
                <a:tailEnd/>
              </a:ln>
            </p:spPr>
            <p:txBody>
              <a:bodyPr wrap="none" anchor="ctr">
                <a:spAutoFit/>
              </a:bodyPr>
              <a:lstStyle/>
              <a:p>
                <a:r>
                  <a:rPr lang="en-US" sz="1000" b="1">
                    <a:solidFill>
                      <a:srgbClr val="565959"/>
                    </a:solidFill>
                  </a:rPr>
                  <a:t>Version</a:t>
                </a:r>
              </a:p>
            </p:txBody>
          </p:sp>
        </p:grpSp>
        <p:grpSp>
          <p:nvGrpSpPr>
            <p:cNvPr id="16484" name="Group 65"/>
            <p:cNvGrpSpPr>
              <a:grpSpLocks/>
            </p:cNvGrpSpPr>
            <p:nvPr/>
          </p:nvGrpSpPr>
          <p:grpSpPr bwMode="auto">
            <a:xfrm>
              <a:off x="1530" y="705"/>
              <a:ext cx="1308" cy="240"/>
              <a:chOff x="1530" y="705"/>
              <a:chExt cx="1308" cy="240"/>
            </a:xfrm>
          </p:grpSpPr>
          <p:pic>
            <p:nvPicPr>
              <p:cNvPr id="16485" name="Picture 66" descr="bkgnd-label_top_elements"/>
              <p:cNvPicPr>
                <a:picLocks noChangeAspect="1" noChangeArrowheads="1"/>
              </p:cNvPicPr>
              <p:nvPr/>
            </p:nvPicPr>
            <p:blipFill>
              <a:blip r:embed="rId11"/>
              <a:srcRect/>
              <a:stretch>
                <a:fillRect/>
              </a:stretch>
            </p:blipFill>
            <p:spPr bwMode="auto">
              <a:xfrm>
                <a:off x="1530" y="705"/>
                <a:ext cx="1308" cy="240"/>
              </a:xfrm>
              <a:prstGeom prst="rect">
                <a:avLst/>
              </a:prstGeom>
              <a:noFill/>
              <a:ln w="9525">
                <a:noFill/>
                <a:miter lim="800000"/>
                <a:headEnd/>
                <a:tailEnd/>
              </a:ln>
            </p:spPr>
          </p:pic>
          <p:sp>
            <p:nvSpPr>
              <p:cNvPr id="16486" name="Text Box 67"/>
              <p:cNvSpPr txBox="1">
                <a:spLocks noChangeArrowheads="1"/>
              </p:cNvSpPr>
              <p:nvPr/>
            </p:nvSpPr>
            <p:spPr bwMode="auto">
              <a:xfrm>
                <a:off x="1634" y="728"/>
                <a:ext cx="1124" cy="173"/>
              </a:xfrm>
              <a:prstGeom prst="rect">
                <a:avLst/>
              </a:prstGeom>
              <a:noFill/>
              <a:ln w="25400">
                <a:noFill/>
                <a:miter lim="800000"/>
                <a:headEnd/>
                <a:tailEnd/>
              </a:ln>
            </p:spPr>
            <p:txBody>
              <a:bodyPr wrap="none" anchor="ctr">
                <a:spAutoFit/>
              </a:bodyPr>
              <a:lstStyle/>
              <a:p>
                <a:r>
                  <a:rPr lang="en-US" sz="1200" b="1">
                    <a:solidFill>
                      <a:schemeClr val="bg1"/>
                    </a:solidFill>
                  </a:rPr>
                  <a:t>Collaborate &amp; Manage</a:t>
                </a:r>
              </a:p>
            </p:txBody>
          </p:sp>
        </p:grpSp>
      </p:grpSp>
      <p:grpSp>
        <p:nvGrpSpPr>
          <p:cNvPr id="22" name="Group 68"/>
          <p:cNvGrpSpPr>
            <a:grpSpLocks/>
          </p:cNvGrpSpPr>
          <p:nvPr/>
        </p:nvGrpSpPr>
        <p:grpSpPr bwMode="auto">
          <a:xfrm>
            <a:off x="4286250" y="1119188"/>
            <a:ext cx="2433638" cy="3841750"/>
            <a:chOff x="2700" y="705"/>
            <a:chExt cx="1533" cy="2420"/>
          </a:xfrm>
        </p:grpSpPr>
        <p:pic>
          <p:nvPicPr>
            <p:cNvPr id="16445" name="Picture 69" descr="bkgnd-top_elements"/>
            <p:cNvPicPr>
              <a:picLocks noChangeAspect="1" noChangeArrowheads="1"/>
            </p:cNvPicPr>
            <p:nvPr/>
          </p:nvPicPr>
          <p:blipFill>
            <a:blip r:embed="rId3"/>
            <a:srcRect/>
            <a:stretch>
              <a:fillRect/>
            </a:stretch>
          </p:blipFill>
          <p:spPr bwMode="auto">
            <a:xfrm>
              <a:off x="2925" y="905"/>
              <a:ext cx="1302" cy="2220"/>
            </a:xfrm>
            <a:prstGeom prst="rect">
              <a:avLst/>
            </a:prstGeom>
            <a:noFill/>
            <a:ln w="9525">
              <a:noFill/>
              <a:miter lim="800000"/>
              <a:headEnd/>
              <a:tailEnd/>
            </a:ln>
          </p:spPr>
        </p:pic>
        <p:pic>
          <p:nvPicPr>
            <p:cNvPr id="16446" name="Picture 70" descr="arrow-gold-1way"/>
            <p:cNvPicPr>
              <a:picLocks noChangeAspect="1" noChangeArrowheads="1"/>
            </p:cNvPicPr>
            <p:nvPr/>
          </p:nvPicPr>
          <p:blipFill>
            <a:blip r:embed="rId12"/>
            <a:srcRect/>
            <a:stretch>
              <a:fillRect/>
            </a:stretch>
          </p:blipFill>
          <p:spPr bwMode="auto">
            <a:xfrm>
              <a:off x="2700" y="1790"/>
              <a:ext cx="390" cy="390"/>
            </a:xfrm>
            <a:prstGeom prst="rect">
              <a:avLst/>
            </a:prstGeom>
            <a:noFill/>
            <a:ln w="9525">
              <a:noFill/>
              <a:miter lim="800000"/>
              <a:headEnd/>
              <a:tailEnd/>
            </a:ln>
          </p:spPr>
        </p:pic>
        <p:sp>
          <p:nvSpPr>
            <p:cNvPr id="16447" name="Line 71"/>
            <p:cNvSpPr>
              <a:spLocks noChangeShapeType="1"/>
            </p:cNvSpPr>
            <p:nvPr/>
          </p:nvSpPr>
          <p:spPr bwMode="auto">
            <a:xfrm>
              <a:off x="3464" y="1992"/>
              <a:ext cx="251" cy="0"/>
            </a:xfrm>
            <a:prstGeom prst="line">
              <a:avLst/>
            </a:prstGeom>
            <a:noFill/>
            <a:ln w="12700">
              <a:solidFill>
                <a:schemeClr val="bg2"/>
              </a:solidFill>
              <a:round/>
              <a:headEnd/>
              <a:tailEnd type="stealth" w="med" len="med"/>
            </a:ln>
          </p:spPr>
          <p:txBody>
            <a:bodyPr anchor="ctr">
              <a:spAutoFit/>
            </a:bodyPr>
            <a:lstStyle/>
            <a:p>
              <a:endParaRPr lang="en-US"/>
            </a:p>
          </p:txBody>
        </p:sp>
        <p:grpSp>
          <p:nvGrpSpPr>
            <p:cNvPr id="16448" name="Group 72"/>
            <p:cNvGrpSpPr>
              <a:grpSpLocks/>
            </p:cNvGrpSpPr>
            <p:nvPr/>
          </p:nvGrpSpPr>
          <p:grpSpPr bwMode="auto">
            <a:xfrm>
              <a:off x="3604" y="1148"/>
              <a:ext cx="111" cy="1616"/>
              <a:chOff x="3604" y="1148"/>
              <a:chExt cx="111" cy="1616"/>
            </a:xfrm>
          </p:grpSpPr>
          <p:sp>
            <p:nvSpPr>
              <p:cNvPr id="16470" name="Line 73"/>
              <p:cNvSpPr>
                <a:spLocks noChangeShapeType="1"/>
              </p:cNvSpPr>
              <p:nvPr/>
            </p:nvSpPr>
            <p:spPr bwMode="auto">
              <a:xfrm>
                <a:off x="3604" y="1148"/>
                <a:ext cx="111" cy="0"/>
              </a:xfrm>
              <a:prstGeom prst="line">
                <a:avLst/>
              </a:prstGeom>
              <a:noFill/>
              <a:ln w="12700">
                <a:solidFill>
                  <a:schemeClr val="bg2"/>
                </a:solidFill>
                <a:round/>
                <a:headEnd/>
                <a:tailEnd type="stealth" w="med" len="med"/>
              </a:ln>
            </p:spPr>
            <p:txBody>
              <a:bodyPr anchor="ctr">
                <a:spAutoFit/>
              </a:bodyPr>
              <a:lstStyle/>
              <a:p>
                <a:endParaRPr lang="en-US"/>
              </a:p>
            </p:txBody>
          </p:sp>
          <p:sp>
            <p:nvSpPr>
              <p:cNvPr id="16471" name="Line 74"/>
              <p:cNvSpPr>
                <a:spLocks noChangeShapeType="1"/>
              </p:cNvSpPr>
              <p:nvPr/>
            </p:nvSpPr>
            <p:spPr bwMode="auto">
              <a:xfrm>
                <a:off x="3604" y="2764"/>
                <a:ext cx="111" cy="0"/>
              </a:xfrm>
              <a:prstGeom prst="line">
                <a:avLst/>
              </a:prstGeom>
              <a:noFill/>
              <a:ln w="12700">
                <a:solidFill>
                  <a:schemeClr val="bg2"/>
                </a:solidFill>
                <a:round/>
                <a:headEnd/>
                <a:tailEnd type="stealth" w="med" len="med"/>
              </a:ln>
            </p:spPr>
            <p:txBody>
              <a:bodyPr anchor="ctr">
                <a:spAutoFit/>
              </a:bodyPr>
              <a:lstStyle/>
              <a:p>
                <a:endParaRPr lang="en-US"/>
              </a:p>
            </p:txBody>
          </p:sp>
          <p:sp>
            <p:nvSpPr>
              <p:cNvPr id="16472" name="Line 75"/>
              <p:cNvSpPr>
                <a:spLocks noChangeShapeType="1"/>
              </p:cNvSpPr>
              <p:nvPr/>
            </p:nvSpPr>
            <p:spPr bwMode="auto">
              <a:xfrm flipV="1">
                <a:off x="3604" y="1148"/>
                <a:ext cx="0" cy="1616"/>
              </a:xfrm>
              <a:prstGeom prst="line">
                <a:avLst/>
              </a:prstGeom>
              <a:noFill/>
              <a:ln w="12700">
                <a:solidFill>
                  <a:schemeClr val="bg2"/>
                </a:solidFill>
                <a:round/>
                <a:headEnd/>
                <a:tailEnd/>
              </a:ln>
            </p:spPr>
            <p:txBody>
              <a:bodyPr wrap="none" anchor="ctr">
                <a:spAutoFit/>
              </a:bodyPr>
              <a:lstStyle/>
              <a:p>
                <a:endParaRPr lang="en-US"/>
              </a:p>
            </p:txBody>
          </p:sp>
        </p:grpSp>
        <p:grpSp>
          <p:nvGrpSpPr>
            <p:cNvPr id="16449" name="Group 76"/>
            <p:cNvGrpSpPr>
              <a:grpSpLocks/>
            </p:cNvGrpSpPr>
            <p:nvPr/>
          </p:nvGrpSpPr>
          <p:grpSpPr bwMode="auto">
            <a:xfrm>
              <a:off x="3000" y="973"/>
              <a:ext cx="495" cy="488"/>
              <a:chOff x="3000" y="973"/>
              <a:chExt cx="495" cy="488"/>
            </a:xfrm>
          </p:grpSpPr>
          <p:pic>
            <p:nvPicPr>
              <p:cNvPr id="16468" name="Picture 77" descr="icon-integrate_SAP"/>
              <p:cNvPicPr>
                <a:picLocks noChangeAspect="1" noChangeArrowheads="1"/>
              </p:cNvPicPr>
              <p:nvPr/>
            </p:nvPicPr>
            <p:blipFill>
              <a:blip r:embed="rId18"/>
              <a:srcRect/>
              <a:stretch>
                <a:fillRect/>
              </a:stretch>
            </p:blipFill>
            <p:spPr bwMode="auto">
              <a:xfrm>
                <a:off x="3000" y="973"/>
                <a:ext cx="456" cy="354"/>
              </a:xfrm>
              <a:prstGeom prst="rect">
                <a:avLst/>
              </a:prstGeom>
              <a:noFill/>
              <a:ln w="9525">
                <a:noFill/>
                <a:miter lim="800000"/>
                <a:headEnd/>
                <a:tailEnd/>
              </a:ln>
            </p:spPr>
          </p:pic>
          <p:sp>
            <p:nvSpPr>
              <p:cNvPr id="16469" name="Text Box 78"/>
              <p:cNvSpPr txBox="1">
                <a:spLocks noChangeArrowheads="1"/>
              </p:cNvSpPr>
              <p:nvPr/>
            </p:nvSpPr>
            <p:spPr bwMode="auto">
              <a:xfrm>
                <a:off x="3042" y="1307"/>
                <a:ext cx="453" cy="154"/>
              </a:xfrm>
              <a:prstGeom prst="rect">
                <a:avLst/>
              </a:prstGeom>
              <a:noFill/>
              <a:ln w="25400">
                <a:noFill/>
                <a:miter lim="800000"/>
                <a:headEnd/>
                <a:tailEnd/>
              </a:ln>
            </p:spPr>
            <p:txBody>
              <a:bodyPr wrap="none" anchor="ctr">
                <a:spAutoFit/>
              </a:bodyPr>
              <a:lstStyle/>
              <a:p>
                <a:r>
                  <a:rPr lang="en-US" sz="1000" b="1" dirty="0">
                    <a:solidFill>
                      <a:srgbClr val="565959"/>
                    </a:solidFill>
                  </a:rPr>
                  <a:t>Integrate</a:t>
                </a:r>
              </a:p>
            </p:txBody>
          </p:sp>
        </p:grpSp>
        <p:grpSp>
          <p:nvGrpSpPr>
            <p:cNvPr id="16450" name="Group 79"/>
            <p:cNvGrpSpPr>
              <a:grpSpLocks/>
            </p:cNvGrpSpPr>
            <p:nvPr/>
          </p:nvGrpSpPr>
          <p:grpSpPr bwMode="auto">
            <a:xfrm>
              <a:off x="2988" y="1791"/>
              <a:ext cx="507" cy="514"/>
              <a:chOff x="2988" y="1791"/>
              <a:chExt cx="507" cy="514"/>
            </a:xfrm>
          </p:grpSpPr>
          <p:pic>
            <p:nvPicPr>
              <p:cNvPr id="16466" name="Picture 80" descr="icon-integrate_oracle"/>
              <p:cNvPicPr>
                <a:picLocks noChangeAspect="1" noChangeArrowheads="1"/>
              </p:cNvPicPr>
              <p:nvPr/>
            </p:nvPicPr>
            <p:blipFill>
              <a:blip r:embed="rId19"/>
              <a:srcRect/>
              <a:stretch>
                <a:fillRect/>
              </a:stretch>
            </p:blipFill>
            <p:spPr bwMode="auto">
              <a:xfrm>
                <a:off x="2988" y="1791"/>
                <a:ext cx="468" cy="354"/>
              </a:xfrm>
              <a:prstGeom prst="rect">
                <a:avLst/>
              </a:prstGeom>
              <a:noFill/>
              <a:ln w="9525">
                <a:noFill/>
                <a:miter lim="800000"/>
                <a:headEnd/>
                <a:tailEnd/>
              </a:ln>
            </p:spPr>
          </p:pic>
          <p:sp>
            <p:nvSpPr>
              <p:cNvPr id="16467" name="Text Box 81"/>
              <p:cNvSpPr txBox="1">
                <a:spLocks noChangeArrowheads="1"/>
              </p:cNvSpPr>
              <p:nvPr/>
            </p:nvSpPr>
            <p:spPr bwMode="auto">
              <a:xfrm>
                <a:off x="3042" y="2151"/>
                <a:ext cx="453" cy="154"/>
              </a:xfrm>
              <a:prstGeom prst="rect">
                <a:avLst/>
              </a:prstGeom>
              <a:noFill/>
              <a:ln w="25400">
                <a:noFill/>
                <a:miter lim="800000"/>
                <a:headEnd/>
                <a:tailEnd/>
              </a:ln>
            </p:spPr>
            <p:txBody>
              <a:bodyPr wrap="none" anchor="ctr">
                <a:spAutoFit/>
              </a:bodyPr>
              <a:lstStyle/>
              <a:p>
                <a:r>
                  <a:rPr lang="en-US" sz="1000" b="1">
                    <a:solidFill>
                      <a:srgbClr val="565959"/>
                    </a:solidFill>
                  </a:rPr>
                  <a:t>Integrate</a:t>
                </a:r>
              </a:p>
            </p:txBody>
          </p:sp>
        </p:grpSp>
        <p:grpSp>
          <p:nvGrpSpPr>
            <p:cNvPr id="16451" name="Group 82"/>
            <p:cNvGrpSpPr>
              <a:grpSpLocks/>
            </p:cNvGrpSpPr>
            <p:nvPr/>
          </p:nvGrpSpPr>
          <p:grpSpPr bwMode="auto">
            <a:xfrm>
              <a:off x="2994" y="2591"/>
              <a:ext cx="501" cy="477"/>
              <a:chOff x="2994" y="2591"/>
              <a:chExt cx="501" cy="477"/>
            </a:xfrm>
          </p:grpSpPr>
          <p:pic>
            <p:nvPicPr>
              <p:cNvPr id="16464" name="Picture 83" descr="icon-integrate_microsoft"/>
              <p:cNvPicPr>
                <a:picLocks noChangeAspect="1" noChangeArrowheads="1"/>
              </p:cNvPicPr>
              <p:nvPr/>
            </p:nvPicPr>
            <p:blipFill>
              <a:blip r:embed="rId20"/>
              <a:srcRect/>
              <a:stretch>
                <a:fillRect/>
              </a:stretch>
            </p:blipFill>
            <p:spPr bwMode="auto">
              <a:xfrm>
                <a:off x="2994" y="2591"/>
                <a:ext cx="462" cy="348"/>
              </a:xfrm>
              <a:prstGeom prst="rect">
                <a:avLst/>
              </a:prstGeom>
              <a:noFill/>
              <a:ln w="9525">
                <a:noFill/>
                <a:miter lim="800000"/>
                <a:headEnd/>
                <a:tailEnd/>
              </a:ln>
            </p:spPr>
          </p:pic>
          <p:sp>
            <p:nvSpPr>
              <p:cNvPr id="16465" name="Text Box 84"/>
              <p:cNvSpPr txBox="1">
                <a:spLocks noChangeArrowheads="1"/>
              </p:cNvSpPr>
              <p:nvPr/>
            </p:nvSpPr>
            <p:spPr bwMode="auto">
              <a:xfrm>
                <a:off x="3042" y="2914"/>
                <a:ext cx="453" cy="154"/>
              </a:xfrm>
              <a:prstGeom prst="rect">
                <a:avLst/>
              </a:prstGeom>
              <a:noFill/>
              <a:ln w="25400">
                <a:noFill/>
                <a:miter lim="800000"/>
                <a:headEnd/>
                <a:tailEnd/>
              </a:ln>
            </p:spPr>
            <p:txBody>
              <a:bodyPr wrap="none" anchor="ctr">
                <a:spAutoFit/>
              </a:bodyPr>
              <a:lstStyle/>
              <a:p>
                <a:r>
                  <a:rPr lang="en-US" sz="1000" b="1">
                    <a:solidFill>
                      <a:srgbClr val="565959"/>
                    </a:solidFill>
                  </a:rPr>
                  <a:t>Integrate</a:t>
                </a:r>
              </a:p>
            </p:txBody>
          </p:sp>
        </p:grpSp>
        <p:grpSp>
          <p:nvGrpSpPr>
            <p:cNvPr id="16452" name="Group 85"/>
            <p:cNvGrpSpPr>
              <a:grpSpLocks/>
            </p:cNvGrpSpPr>
            <p:nvPr/>
          </p:nvGrpSpPr>
          <p:grpSpPr bwMode="auto">
            <a:xfrm>
              <a:off x="3706" y="926"/>
              <a:ext cx="430" cy="535"/>
              <a:chOff x="3706" y="926"/>
              <a:chExt cx="430" cy="535"/>
            </a:xfrm>
          </p:grpSpPr>
          <p:pic>
            <p:nvPicPr>
              <p:cNvPr id="16462" name="Picture 86" descr="icon-localize"/>
              <p:cNvPicPr>
                <a:picLocks noChangeAspect="1" noChangeArrowheads="1"/>
              </p:cNvPicPr>
              <p:nvPr/>
            </p:nvPicPr>
            <p:blipFill>
              <a:blip r:embed="rId21"/>
              <a:srcRect/>
              <a:stretch>
                <a:fillRect/>
              </a:stretch>
            </p:blipFill>
            <p:spPr bwMode="auto">
              <a:xfrm>
                <a:off x="3728" y="926"/>
                <a:ext cx="384" cy="408"/>
              </a:xfrm>
              <a:prstGeom prst="rect">
                <a:avLst/>
              </a:prstGeom>
              <a:noFill/>
              <a:ln w="9525">
                <a:noFill/>
                <a:miter lim="800000"/>
                <a:headEnd/>
                <a:tailEnd/>
              </a:ln>
            </p:spPr>
          </p:pic>
          <p:sp>
            <p:nvSpPr>
              <p:cNvPr id="16463" name="Text Box 87"/>
              <p:cNvSpPr txBox="1">
                <a:spLocks noChangeArrowheads="1"/>
              </p:cNvSpPr>
              <p:nvPr/>
            </p:nvSpPr>
            <p:spPr bwMode="auto">
              <a:xfrm>
                <a:off x="3706" y="1307"/>
                <a:ext cx="430" cy="154"/>
              </a:xfrm>
              <a:prstGeom prst="rect">
                <a:avLst/>
              </a:prstGeom>
              <a:noFill/>
              <a:ln w="25400">
                <a:noFill/>
                <a:miter lim="800000"/>
                <a:headEnd/>
                <a:tailEnd/>
              </a:ln>
            </p:spPr>
            <p:txBody>
              <a:bodyPr wrap="none" anchor="ctr">
                <a:spAutoFit/>
              </a:bodyPr>
              <a:lstStyle/>
              <a:p>
                <a:r>
                  <a:rPr lang="en-US" sz="1000" b="1">
                    <a:solidFill>
                      <a:srgbClr val="565959"/>
                    </a:solidFill>
                  </a:rPr>
                  <a:t>Localize</a:t>
                </a:r>
              </a:p>
            </p:txBody>
          </p:sp>
        </p:grpSp>
        <p:grpSp>
          <p:nvGrpSpPr>
            <p:cNvPr id="16453" name="Group 88"/>
            <p:cNvGrpSpPr>
              <a:grpSpLocks/>
            </p:cNvGrpSpPr>
            <p:nvPr/>
          </p:nvGrpSpPr>
          <p:grpSpPr bwMode="auto">
            <a:xfrm>
              <a:off x="3712" y="1795"/>
              <a:ext cx="417" cy="510"/>
              <a:chOff x="3712" y="1795"/>
              <a:chExt cx="417" cy="510"/>
            </a:xfrm>
          </p:grpSpPr>
          <p:pic>
            <p:nvPicPr>
              <p:cNvPr id="16460" name="Picture 89" descr="icon-analyze"/>
              <p:cNvPicPr>
                <a:picLocks noChangeAspect="1" noChangeArrowheads="1"/>
              </p:cNvPicPr>
              <p:nvPr/>
            </p:nvPicPr>
            <p:blipFill>
              <a:blip r:embed="rId22"/>
              <a:srcRect/>
              <a:stretch>
                <a:fillRect/>
              </a:stretch>
            </p:blipFill>
            <p:spPr bwMode="auto">
              <a:xfrm>
                <a:off x="3755" y="1795"/>
                <a:ext cx="348" cy="330"/>
              </a:xfrm>
              <a:prstGeom prst="rect">
                <a:avLst/>
              </a:prstGeom>
              <a:noFill/>
              <a:ln w="9525">
                <a:noFill/>
                <a:miter lim="800000"/>
                <a:headEnd/>
                <a:tailEnd/>
              </a:ln>
            </p:spPr>
          </p:pic>
          <p:sp>
            <p:nvSpPr>
              <p:cNvPr id="16461" name="Text Box 90"/>
              <p:cNvSpPr txBox="1">
                <a:spLocks noChangeArrowheads="1"/>
              </p:cNvSpPr>
              <p:nvPr/>
            </p:nvSpPr>
            <p:spPr bwMode="auto">
              <a:xfrm>
                <a:off x="3712" y="2151"/>
                <a:ext cx="417" cy="154"/>
              </a:xfrm>
              <a:prstGeom prst="rect">
                <a:avLst/>
              </a:prstGeom>
              <a:noFill/>
              <a:ln w="25400">
                <a:noFill/>
                <a:miter lim="800000"/>
                <a:headEnd/>
                <a:tailEnd/>
              </a:ln>
            </p:spPr>
            <p:txBody>
              <a:bodyPr wrap="none" anchor="ctr">
                <a:spAutoFit/>
              </a:bodyPr>
              <a:lstStyle/>
              <a:p>
                <a:r>
                  <a:rPr lang="en-US" sz="1000" b="1">
                    <a:solidFill>
                      <a:srgbClr val="565959"/>
                    </a:solidFill>
                  </a:rPr>
                  <a:t>Analyze</a:t>
                </a:r>
              </a:p>
            </p:txBody>
          </p:sp>
        </p:grpSp>
        <p:grpSp>
          <p:nvGrpSpPr>
            <p:cNvPr id="16454" name="Group 91"/>
            <p:cNvGrpSpPr>
              <a:grpSpLocks/>
            </p:cNvGrpSpPr>
            <p:nvPr/>
          </p:nvGrpSpPr>
          <p:grpSpPr bwMode="auto">
            <a:xfrm>
              <a:off x="3699" y="2591"/>
              <a:ext cx="444" cy="477"/>
              <a:chOff x="3699" y="2591"/>
              <a:chExt cx="444" cy="477"/>
            </a:xfrm>
          </p:grpSpPr>
          <p:pic>
            <p:nvPicPr>
              <p:cNvPr id="16458" name="Picture 92" descr="icon-innovate"/>
              <p:cNvPicPr>
                <a:picLocks noChangeAspect="1" noChangeArrowheads="1"/>
              </p:cNvPicPr>
              <p:nvPr/>
            </p:nvPicPr>
            <p:blipFill>
              <a:blip r:embed="rId23"/>
              <a:srcRect/>
              <a:stretch>
                <a:fillRect/>
              </a:stretch>
            </p:blipFill>
            <p:spPr bwMode="auto">
              <a:xfrm>
                <a:off x="3714" y="2591"/>
                <a:ext cx="402" cy="348"/>
              </a:xfrm>
              <a:prstGeom prst="rect">
                <a:avLst/>
              </a:prstGeom>
              <a:noFill/>
              <a:ln w="9525">
                <a:noFill/>
                <a:miter lim="800000"/>
                <a:headEnd/>
                <a:tailEnd/>
              </a:ln>
            </p:spPr>
          </p:pic>
          <p:sp>
            <p:nvSpPr>
              <p:cNvPr id="16459" name="Text Box 93"/>
              <p:cNvSpPr txBox="1">
                <a:spLocks noChangeArrowheads="1"/>
              </p:cNvSpPr>
              <p:nvPr/>
            </p:nvSpPr>
            <p:spPr bwMode="auto">
              <a:xfrm>
                <a:off x="3699" y="2914"/>
                <a:ext cx="444" cy="154"/>
              </a:xfrm>
              <a:prstGeom prst="rect">
                <a:avLst/>
              </a:prstGeom>
              <a:noFill/>
              <a:ln w="25400">
                <a:noFill/>
                <a:miter lim="800000"/>
                <a:headEnd/>
                <a:tailEnd/>
              </a:ln>
            </p:spPr>
            <p:txBody>
              <a:bodyPr wrap="none" anchor="ctr">
                <a:spAutoFit/>
              </a:bodyPr>
              <a:lstStyle/>
              <a:p>
                <a:r>
                  <a:rPr lang="en-US" sz="1000" b="1">
                    <a:solidFill>
                      <a:srgbClr val="565959"/>
                    </a:solidFill>
                  </a:rPr>
                  <a:t>Innovate</a:t>
                </a:r>
              </a:p>
            </p:txBody>
          </p:sp>
        </p:grpSp>
        <p:grpSp>
          <p:nvGrpSpPr>
            <p:cNvPr id="16455" name="Group 94"/>
            <p:cNvGrpSpPr>
              <a:grpSpLocks/>
            </p:cNvGrpSpPr>
            <p:nvPr/>
          </p:nvGrpSpPr>
          <p:grpSpPr bwMode="auto">
            <a:xfrm>
              <a:off x="2925" y="705"/>
              <a:ext cx="1308" cy="240"/>
              <a:chOff x="2925" y="705"/>
              <a:chExt cx="1308" cy="240"/>
            </a:xfrm>
          </p:grpSpPr>
          <p:pic>
            <p:nvPicPr>
              <p:cNvPr id="16456" name="Picture 95" descr="bkgnd-label_top_elements"/>
              <p:cNvPicPr>
                <a:picLocks noChangeAspect="1" noChangeArrowheads="1"/>
              </p:cNvPicPr>
              <p:nvPr/>
            </p:nvPicPr>
            <p:blipFill>
              <a:blip r:embed="rId11"/>
              <a:srcRect/>
              <a:stretch>
                <a:fillRect/>
              </a:stretch>
            </p:blipFill>
            <p:spPr bwMode="auto">
              <a:xfrm>
                <a:off x="2925" y="705"/>
                <a:ext cx="1308" cy="240"/>
              </a:xfrm>
              <a:prstGeom prst="rect">
                <a:avLst/>
              </a:prstGeom>
              <a:noFill/>
              <a:ln w="9525">
                <a:noFill/>
                <a:miter lim="800000"/>
                <a:headEnd/>
                <a:tailEnd/>
              </a:ln>
            </p:spPr>
          </p:pic>
          <p:sp>
            <p:nvSpPr>
              <p:cNvPr id="16457" name="Text Box 96"/>
              <p:cNvSpPr txBox="1">
                <a:spLocks noChangeArrowheads="1"/>
              </p:cNvSpPr>
              <p:nvPr/>
            </p:nvSpPr>
            <p:spPr bwMode="auto">
              <a:xfrm>
                <a:off x="3056" y="728"/>
                <a:ext cx="1050" cy="173"/>
              </a:xfrm>
              <a:prstGeom prst="rect">
                <a:avLst/>
              </a:prstGeom>
              <a:noFill/>
              <a:ln w="25400">
                <a:noFill/>
                <a:miter lim="800000"/>
                <a:headEnd/>
                <a:tailEnd/>
              </a:ln>
            </p:spPr>
            <p:txBody>
              <a:bodyPr wrap="none" anchor="ctr">
                <a:spAutoFit/>
              </a:bodyPr>
              <a:lstStyle/>
              <a:p>
                <a:r>
                  <a:rPr lang="en-US" sz="1200" b="1" dirty="0">
                    <a:solidFill>
                      <a:schemeClr val="bg1"/>
                    </a:solidFill>
                  </a:rPr>
                  <a:t>Integrate &amp; Optimize</a:t>
                </a:r>
              </a:p>
            </p:txBody>
          </p:sp>
        </p:grpSp>
      </p:grpSp>
      <p:grpSp>
        <p:nvGrpSpPr>
          <p:cNvPr id="31" name="Group 97"/>
          <p:cNvGrpSpPr>
            <a:grpSpLocks/>
          </p:cNvGrpSpPr>
          <p:nvPr/>
        </p:nvGrpSpPr>
        <p:grpSpPr bwMode="auto">
          <a:xfrm>
            <a:off x="6508750" y="1119188"/>
            <a:ext cx="2425700" cy="3841750"/>
            <a:chOff x="4100" y="705"/>
            <a:chExt cx="1528" cy="2420"/>
          </a:xfrm>
        </p:grpSpPr>
        <p:pic>
          <p:nvPicPr>
            <p:cNvPr id="16419" name="Picture 98" descr="bkgnd-top_elements"/>
            <p:cNvPicPr>
              <a:picLocks noChangeAspect="1" noChangeArrowheads="1"/>
            </p:cNvPicPr>
            <p:nvPr/>
          </p:nvPicPr>
          <p:blipFill>
            <a:blip r:embed="rId3"/>
            <a:srcRect/>
            <a:stretch>
              <a:fillRect/>
            </a:stretch>
          </p:blipFill>
          <p:spPr bwMode="auto">
            <a:xfrm>
              <a:off x="4320" y="905"/>
              <a:ext cx="1302" cy="2220"/>
            </a:xfrm>
            <a:prstGeom prst="rect">
              <a:avLst/>
            </a:prstGeom>
            <a:noFill/>
            <a:ln w="9525">
              <a:noFill/>
              <a:miter lim="800000"/>
              <a:headEnd/>
              <a:tailEnd/>
            </a:ln>
          </p:spPr>
        </p:pic>
        <p:pic>
          <p:nvPicPr>
            <p:cNvPr id="16420" name="Picture 99" descr="arrow-gold-1way"/>
            <p:cNvPicPr>
              <a:picLocks noChangeAspect="1" noChangeArrowheads="1"/>
            </p:cNvPicPr>
            <p:nvPr/>
          </p:nvPicPr>
          <p:blipFill>
            <a:blip r:embed="rId12"/>
            <a:srcRect/>
            <a:stretch>
              <a:fillRect/>
            </a:stretch>
          </p:blipFill>
          <p:spPr bwMode="auto">
            <a:xfrm>
              <a:off x="4100" y="1790"/>
              <a:ext cx="390" cy="390"/>
            </a:xfrm>
            <a:prstGeom prst="rect">
              <a:avLst/>
            </a:prstGeom>
            <a:noFill/>
            <a:ln w="9525">
              <a:noFill/>
              <a:miter lim="800000"/>
              <a:headEnd/>
              <a:tailEnd/>
            </a:ln>
          </p:spPr>
        </p:pic>
        <p:sp>
          <p:nvSpPr>
            <p:cNvPr id="16421" name="Line 100"/>
            <p:cNvSpPr>
              <a:spLocks noChangeShapeType="1"/>
            </p:cNvSpPr>
            <p:nvPr/>
          </p:nvSpPr>
          <p:spPr bwMode="auto">
            <a:xfrm rot="10800000" flipV="1">
              <a:off x="4954" y="1428"/>
              <a:ext cx="0" cy="1187"/>
            </a:xfrm>
            <a:prstGeom prst="line">
              <a:avLst/>
            </a:prstGeom>
            <a:noFill/>
            <a:ln w="12700">
              <a:solidFill>
                <a:schemeClr val="bg2"/>
              </a:solidFill>
              <a:round/>
              <a:headEnd/>
              <a:tailEnd type="stealth" w="med" len="med"/>
            </a:ln>
          </p:spPr>
          <p:txBody>
            <a:bodyPr anchor="ctr">
              <a:spAutoFit/>
            </a:bodyPr>
            <a:lstStyle/>
            <a:p>
              <a:endParaRPr lang="en-US"/>
            </a:p>
          </p:txBody>
        </p:sp>
        <p:sp>
          <p:nvSpPr>
            <p:cNvPr id="16422" name="Line 101"/>
            <p:cNvSpPr>
              <a:spLocks noChangeShapeType="1"/>
            </p:cNvSpPr>
            <p:nvPr/>
          </p:nvSpPr>
          <p:spPr bwMode="auto">
            <a:xfrm>
              <a:off x="4832" y="1684"/>
              <a:ext cx="251" cy="0"/>
            </a:xfrm>
            <a:prstGeom prst="line">
              <a:avLst/>
            </a:prstGeom>
            <a:noFill/>
            <a:ln w="12700">
              <a:solidFill>
                <a:schemeClr val="bg2"/>
              </a:solidFill>
              <a:round/>
              <a:headEnd type="stealth" w="med" len="med"/>
              <a:tailEnd type="stealth" w="med" len="med"/>
            </a:ln>
          </p:spPr>
          <p:txBody>
            <a:bodyPr anchor="ctr">
              <a:spAutoFit/>
            </a:bodyPr>
            <a:lstStyle/>
            <a:p>
              <a:endParaRPr lang="en-US"/>
            </a:p>
          </p:txBody>
        </p:sp>
        <p:sp>
          <p:nvSpPr>
            <p:cNvPr id="16423" name="Line 102"/>
            <p:cNvSpPr>
              <a:spLocks noChangeShapeType="1"/>
            </p:cNvSpPr>
            <p:nvPr/>
          </p:nvSpPr>
          <p:spPr bwMode="auto">
            <a:xfrm>
              <a:off x="4836" y="2216"/>
              <a:ext cx="251" cy="0"/>
            </a:xfrm>
            <a:prstGeom prst="line">
              <a:avLst/>
            </a:prstGeom>
            <a:noFill/>
            <a:ln w="12700">
              <a:solidFill>
                <a:schemeClr val="bg2"/>
              </a:solidFill>
              <a:round/>
              <a:headEnd type="stealth" w="med" len="med"/>
              <a:tailEnd type="stealth" w="med" len="med"/>
            </a:ln>
          </p:spPr>
          <p:txBody>
            <a:bodyPr anchor="ctr">
              <a:spAutoFit/>
            </a:bodyPr>
            <a:lstStyle/>
            <a:p>
              <a:endParaRPr lang="en-US"/>
            </a:p>
          </p:txBody>
        </p:sp>
        <p:grpSp>
          <p:nvGrpSpPr>
            <p:cNvPr id="16424" name="Group 103"/>
            <p:cNvGrpSpPr>
              <a:grpSpLocks/>
            </p:cNvGrpSpPr>
            <p:nvPr/>
          </p:nvGrpSpPr>
          <p:grpSpPr bwMode="auto">
            <a:xfrm>
              <a:off x="4767" y="988"/>
              <a:ext cx="456" cy="473"/>
              <a:chOff x="4767" y="988"/>
              <a:chExt cx="456" cy="473"/>
            </a:xfrm>
          </p:grpSpPr>
          <p:pic>
            <p:nvPicPr>
              <p:cNvPr id="16443" name="Picture 104" descr="icon-search"/>
              <p:cNvPicPr>
                <a:picLocks noChangeAspect="1" noChangeArrowheads="1"/>
              </p:cNvPicPr>
              <p:nvPr/>
            </p:nvPicPr>
            <p:blipFill>
              <a:blip r:embed="rId24"/>
              <a:srcRect/>
              <a:stretch>
                <a:fillRect/>
              </a:stretch>
            </p:blipFill>
            <p:spPr bwMode="auto">
              <a:xfrm>
                <a:off x="4767" y="988"/>
                <a:ext cx="456" cy="384"/>
              </a:xfrm>
              <a:prstGeom prst="rect">
                <a:avLst/>
              </a:prstGeom>
              <a:noFill/>
              <a:ln w="9525">
                <a:noFill/>
                <a:miter lim="800000"/>
                <a:headEnd/>
                <a:tailEnd/>
              </a:ln>
            </p:spPr>
          </p:pic>
          <p:sp>
            <p:nvSpPr>
              <p:cNvPr id="16444" name="Text Box 105"/>
              <p:cNvSpPr txBox="1">
                <a:spLocks noChangeArrowheads="1"/>
              </p:cNvSpPr>
              <p:nvPr/>
            </p:nvSpPr>
            <p:spPr bwMode="auto">
              <a:xfrm>
                <a:off x="4767" y="1307"/>
                <a:ext cx="381" cy="154"/>
              </a:xfrm>
              <a:prstGeom prst="rect">
                <a:avLst/>
              </a:prstGeom>
              <a:noFill/>
              <a:ln w="25400">
                <a:noFill/>
                <a:miter lim="800000"/>
                <a:headEnd/>
                <a:tailEnd/>
              </a:ln>
            </p:spPr>
            <p:txBody>
              <a:bodyPr wrap="none" anchor="ctr">
                <a:spAutoFit/>
              </a:bodyPr>
              <a:lstStyle/>
              <a:p>
                <a:r>
                  <a:rPr lang="en-US" sz="1000" b="1">
                    <a:solidFill>
                      <a:srgbClr val="565959"/>
                    </a:solidFill>
                  </a:rPr>
                  <a:t>Search</a:t>
                </a:r>
              </a:p>
            </p:txBody>
          </p:sp>
        </p:grpSp>
        <p:grpSp>
          <p:nvGrpSpPr>
            <p:cNvPr id="16425" name="Group 106"/>
            <p:cNvGrpSpPr>
              <a:grpSpLocks/>
            </p:cNvGrpSpPr>
            <p:nvPr/>
          </p:nvGrpSpPr>
          <p:grpSpPr bwMode="auto">
            <a:xfrm>
              <a:off x="4394" y="1499"/>
              <a:ext cx="408" cy="480"/>
              <a:chOff x="4394" y="1499"/>
              <a:chExt cx="408" cy="480"/>
            </a:xfrm>
          </p:grpSpPr>
          <p:pic>
            <p:nvPicPr>
              <p:cNvPr id="16441" name="Picture 107" descr="icon-email2"/>
              <p:cNvPicPr>
                <a:picLocks noChangeAspect="1" noChangeArrowheads="1"/>
              </p:cNvPicPr>
              <p:nvPr/>
            </p:nvPicPr>
            <p:blipFill>
              <a:blip r:embed="rId25"/>
              <a:srcRect/>
              <a:stretch>
                <a:fillRect/>
              </a:stretch>
            </p:blipFill>
            <p:spPr bwMode="auto">
              <a:xfrm>
                <a:off x="4394" y="1499"/>
                <a:ext cx="402" cy="342"/>
              </a:xfrm>
              <a:prstGeom prst="rect">
                <a:avLst/>
              </a:prstGeom>
              <a:noFill/>
              <a:ln w="9525">
                <a:noFill/>
                <a:miter lim="800000"/>
                <a:headEnd/>
                <a:tailEnd/>
              </a:ln>
            </p:spPr>
          </p:pic>
          <p:sp>
            <p:nvSpPr>
              <p:cNvPr id="16442" name="Text Box 108"/>
              <p:cNvSpPr txBox="1">
                <a:spLocks noChangeArrowheads="1"/>
              </p:cNvSpPr>
              <p:nvPr/>
            </p:nvSpPr>
            <p:spPr bwMode="auto">
              <a:xfrm>
                <a:off x="4451" y="1825"/>
                <a:ext cx="351" cy="154"/>
              </a:xfrm>
              <a:prstGeom prst="rect">
                <a:avLst/>
              </a:prstGeom>
              <a:noFill/>
              <a:ln w="25400">
                <a:noFill/>
                <a:miter lim="800000"/>
                <a:headEnd/>
                <a:tailEnd/>
              </a:ln>
            </p:spPr>
            <p:txBody>
              <a:bodyPr wrap="none" anchor="ctr">
                <a:spAutoFit/>
              </a:bodyPr>
              <a:lstStyle/>
              <a:p>
                <a:r>
                  <a:rPr lang="en-US" sz="1000" b="1">
                    <a:solidFill>
                      <a:srgbClr val="565959"/>
                    </a:solidFill>
                  </a:rPr>
                  <a:t>E-Mail</a:t>
                </a:r>
              </a:p>
            </p:txBody>
          </p:sp>
        </p:grpSp>
        <p:grpSp>
          <p:nvGrpSpPr>
            <p:cNvPr id="16426" name="Group 109"/>
            <p:cNvGrpSpPr>
              <a:grpSpLocks/>
            </p:cNvGrpSpPr>
            <p:nvPr/>
          </p:nvGrpSpPr>
          <p:grpSpPr bwMode="auto">
            <a:xfrm>
              <a:off x="5066" y="1506"/>
              <a:ext cx="408" cy="473"/>
              <a:chOff x="5066" y="1506"/>
              <a:chExt cx="408" cy="473"/>
            </a:xfrm>
          </p:grpSpPr>
          <p:pic>
            <p:nvPicPr>
              <p:cNvPr id="16439" name="Picture 110" descr="icon-web"/>
              <p:cNvPicPr>
                <a:picLocks noChangeAspect="1" noChangeArrowheads="1"/>
              </p:cNvPicPr>
              <p:nvPr/>
            </p:nvPicPr>
            <p:blipFill>
              <a:blip r:embed="rId26"/>
              <a:srcRect/>
              <a:stretch>
                <a:fillRect/>
              </a:stretch>
            </p:blipFill>
            <p:spPr bwMode="auto">
              <a:xfrm>
                <a:off x="5066" y="1506"/>
                <a:ext cx="408" cy="348"/>
              </a:xfrm>
              <a:prstGeom prst="rect">
                <a:avLst/>
              </a:prstGeom>
              <a:noFill/>
              <a:ln w="9525">
                <a:noFill/>
                <a:miter lim="800000"/>
                <a:headEnd/>
                <a:tailEnd/>
              </a:ln>
            </p:spPr>
          </p:pic>
          <p:sp>
            <p:nvSpPr>
              <p:cNvPr id="16440" name="Text Box 111"/>
              <p:cNvSpPr txBox="1">
                <a:spLocks noChangeArrowheads="1"/>
              </p:cNvSpPr>
              <p:nvPr/>
            </p:nvSpPr>
            <p:spPr bwMode="auto">
              <a:xfrm>
                <a:off x="5151" y="1825"/>
                <a:ext cx="285" cy="154"/>
              </a:xfrm>
              <a:prstGeom prst="rect">
                <a:avLst/>
              </a:prstGeom>
              <a:noFill/>
              <a:ln w="25400">
                <a:noFill/>
                <a:miter lim="800000"/>
                <a:headEnd/>
                <a:tailEnd/>
              </a:ln>
            </p:spPr>
            <p:txBody>
              <a:bodyPr wrap="none" anchor="ctr">
                <a:spAutoFit/>
              </a:bodyPr>
              <a:lstStyle/>
              <a:p>
                <a:r>
                  <a:rPr lang="en-US" sz="1000" b="1">
                    <a:solidFill>
                      <a:srgbClr val="565959"/>
                    </a:solidFill>
                  </a:rPr>
                  <a:t>Web</a:t>
                </a:r>
              </a:p>
            </p:txBody>
          </p:sp>
        </p:grpSp>
        <p:grpSp>
          <p:nvGrpSpPr>
            <p:cNvPr id="16427" name="Group 112"/>
            <p:cNvGrpSpPr>
              <a:grpSpLocks/>
            </p:cNvGrpSpPr>
            <p:nvPr/>
          </p:nvGrpSpPr>
          <p:grpSpPr bwMode="auto">
            <a:xfrm>
              <a:off x="4422" y="2090"/>
              <a:ext cx="456" cy="508"/>
              <a:chOff x="4422" y="2090"/>
              <a:chExt cx="456" cy="508"/>
            </a:xfrm>
          </p:grpSpPr>
          <p:pic>
            <p:nvPicPr>
              <p:cNvPr id="16437" name="Picture 113" descr="icon-library"/>
              <p:cNvPicPr>
                <a:picLocks noChangeAspect="1" noChangeArrowheads="1"/>
              </p:cNvPicPr>
              <p:nvPr/>
            </p:nvPicPr>
            <p:blipFill>
              <a:blip r:embed="rId27"/>
              <a:srcRect/>
              <a:stretch>
                <a:fillRect/>
              </a:stretch>
            </p:blipFill>
            <p:spPr bwMode="auto">
              <a:xfrm>
                <a:off x="4422" y="2090"/>
                <a:ext cx="456" cy="390"/>
              </a:xfrm>
              <a:prstGeom prst="rect">
                <a:avLst/>
              </a:prstGeom>
              <a:noFill/>
              <a:ln w="9525">
                <a:noFill/>
                <a:miter lim="800000"/>
                <a:headEnd/>
                <a:tailEnd/>
              </a:ln>
            </p:spPr>
          </p:pic>
          <p:sp>
            <p:nvSpPr>
              <p:cNvPr id="16438" name="Text Box 114"/>
              <p:cNvSpPr txBox="1">
                <a:spLocks noChangeArrowheads="1"/>
              </p:cNvSpPr>
              <p:nvPr/>
            </p:nvSpPr>
            <p:spPr bwMode="auto">
              <a:xfrm>
                <a:off x="4434" y="2444"/>
                <a:ext cx="386" cy="154"/>
              </a:xfrm>
              <a:prstGeom prst="rect">
                <a:avLst/>
              </a:prstGeom>
              <a:noFill/>
              <a:ln w="25400">
                <a:noFill/>
                <a:miter lim="800000"/>
                <a:headEnd/>
                <a:tailEnd/>
              </a:ln>
            </p:spPr>
            <p:txBody>
              <a:bodyPr wrap="none" anchor="ctr">
                <a:spAutoFit/>
              </a:bodyPr>
              <a:lstStyle/>
              <a:p>
                <a:r>
                  <a:rPr lang="en-US" sz="1000" b="1">
                    <a:solidFill>
                      <a:srgbClr val="565959"/>
                    </a:solidFill>
                  </a:rPr>
                  <a:t>Library</a:t>
                </a:r>
              </a:p>
            </p:txBody>
          </p:sp>
        </p:grpSp>
        <p:grpSp>
          <p:nvGrpSpPr>
            <p:cNvPr id="16428" name="Group 115"/>
            <p:cNvGrpSpPr>
              <a:grpSpLocks/>
            </p:cNvGrpSpPr>
            <p:nvPr/>
          </p:nvGrpSpPr>
          <p:grpSpPr bwMode="auto">
            <a:xfrm>
              <a:off x="5093" y="2111"/>
              <a:ext cx="414" cy="487"/>
              <a:chOff x="5093" y="2111"/>
              <a:chExt cx="414" cy="487"/>
            </a:xfrm>
          </p:grpSpPr>
          <p:pic>
            <p:nvPicPr>
              <p:cNvPr id="16435" name="Picture 116" descr="icon-portal"/>
              <p:cNvPicPr>
                <a:picLocks noChangeAspect="1" noChangeArrowheads="1"/>
              </p:cNvPicPr>
              <p:nvPr/>
            </p:nvPicPr>
            <p:blipFill>
              <a:blip r:embed="rId28"/>
              <a:srcRect/>
              <a:stretch>
                <a:fillRect/>
              </a:stretch>
            </p:blipFill>
            <p:spPr bwMode="auto">
              <a:xfrm>
                <a:off x="5093" y="2111"/>
                <a:ext cx="414" cy="318"/>
              </a:xfrm>
              <a:prstGeom prst="rect">
                <a:avLst/>
              </a:prstGeom>
              <a:noFill/>
              <a:ln w="9525">
                <a:noFill/>
                <a:miter lim="800000"/>
                <a:headEnd/>
                <a:tailEnd/>
              </a:ln>
            </p:spPr>
          </p:pic>
          <p:sp>
            <p:nvSpPr>
              <p:cNvPr id="16436" name="Text Box 117"/>
              <p:cNvSpPr txBox="1">
                <a:spLocks noChangeArrowheads="1"/>
              </p:cNvSpPr>
              <p:nvPr/>
            </p:nvSpPr>
            <p:spPr bwMode="auto">
              <a:xfrm>
                <a:off x="5124" y="2444"/>
                <a:ext cx="342" cy="154"/>
              </a:xfrm>
              <a:prstGeom prst="rect">
                <a:avLst/>
              </a:prstGeom>
              <a:noFill/>
              <a:ln w="25400">
                <a:noFill/>
                <a:miter lim="800000"/>
                <a:headEnd/>
                <a:tailEnd/>
              </a:ln>
            </p:spPr>
            <p:txBody>
              <a:bodyPr wrap="none" anchor="ctr">
                <a:spAutoFit/>
              </a:bodyPr>
              <a:lstStyle/>
              <a:p>
                <a:r>
                  <a:rPr lang="en-US" sz="1000" b="1">
                    <a:solidFill>
                      <a:srgbClr val="565959"/>
                    </a:solidFill>
                  </a:rPr>
                  <a:t>Portal</a:t>
                </a:r>
              </a:p>
            </p:txBody>
          </p:sp>
        </p:grpSp>
        <p:grpSp>
          <p:nvGrpSpPr>
            <p:cNvPr id="16429" name="Group 118"/>
            <p:cNvGrpSpPr>
              <a:grpSpLocks/>
            </p:cNvGrpSpPr>
            <p:nvPr/>
          </p:nvGrpSpPr>
          <p:grpSpPr bwMode="auto">
            <a:xfrm>
              <a:off x="4723" y="2605"/>
              <a:ext cx="444" cy="472"/>
              <a:chOff x="4723" y="2605"/>
              <a:chExt cx="444" cy="472"/>
            </a:xfrm>
          </p:grpSpPr>
          <p:pic>
            <p:nvPicPr>
              <p:cNvPr id="16433" name="Picture 119" descr="icon-print"/>
              <p:cNvPicPr>
                <a:picLocks noChangeAspect="1" noChangeArrowheads="1"/>
              </p:cNvPicPr>
              <p:nvPr/>
            </p:nvPicPr>
            <p:blipFill>
              <a:blip r:embed="rId29"/>
              <a:srcRect/>
              <a:stretch>
                <a:fillRect/>
              </a:stretch>
            </p:blipFill>
            <p:spPr bwMode="auto">
              <a:xfrm>
                <a:off x="4723" y="2605"/>
                <a:ext cx="444" cy="360"/>
              </a:xfrm>
              <a:prstGeom prst="rect">
                <a:avLst/>
              </a:prstGeom>
              <a:noFill/>
              <a:ln w="9525">
                <a:noFill/>
                <a:miter lim="800000"/>
                <a:headEnd/>
                <a:tailEnd/>
              </a:ln>
            </p:spPr>
          </p:pic>
          <p:sp>
            <p:nvSpPr>
              <p:cNvPr id="16434" name="Text Box 120"/>
              <p:cNvSpPr txBox="1">
                <a:spLocks noChangeArrowheads="1"/>
              </p:cNvSpPr>
              <p:nvPr/>
            </p:nvSpPr>
            <p:spPr bwMode="auto">
              <a:xfrm>
                <a:off x="4808" y="2923"/>
                <a:ext cx="298" cy="154"/>
              </a:xfrm>
              <a:prstGeom prst="rect">
                <a:avLst/>
              </a:prstGeom>
              <a:noFill/>
              <a:ln w="25400">
                <a:noFill/>
                <a:miter lim="800000"/>
                <a:headEnd/>
                <a:tailEnd/>
              </a:ln>
            </p:spPr>
            <p:txBody>
              <a:bodyPr wrap="none" anchor="ctr">
                <a:spAutoFit/>
              </a:bodyPr>
              <a:lstStyle/>
              <a:p>
                <a:r>
                  <a:rPr lang="en-US" sz="1000" b="1">
                    <a:solidFill>
                      <a:srgbClr val="565959"/>
                    </a:solidFill>
                  </a:rPr>
                  <a:t>Print</a:t>
                </a:r>
              </a:p>
            </p:txBody>
          </p:sp>
        </p:grpSp>
        <p:grpSp>
          <p:nvGrpSpPr>
            <p:cNvPr id="16430" name="Group 121"/>
            <p:cNvGrpSpPr>
              <a:grpSpLocks/>
            </p:cNvGrpSpPr>
            <p:nvPr/>
          </p:nvGrpSpPr>
          <p:grpSpPr bwMode="auto">
            <a:xfrm>
              <a:off x="4320" y="705"/>
              <a:ext cx="1308" cy="240"/>
              <a:chOff x="4320" y="705"/>
              <a:chExt cx="1308" cy="240"/>
            </a:xfrm>
          </p:grpSpPr>
          <p:pic>
            <p:nvPicPr>
              <p:cNvPr id="16431" name="Picture 122" descr="bkgnd-label_top_elements"/>
              <p:cNvPicPr>
                <a:picLocks noChangeAspect="1" noChangeArrowheads="1"/>
              </p:cNvPicPr>
              <p:nvPr/>
            </p:nvPicPr>
            <p:blipFill>
              <a:blip r:embed="rId11"/>
              <a:srcRect/>
              <a:stretch>
                <a:fillRect/>
              </a:stretch>
            </p:blipFill>
            <p:spPr bwMode="auto">
              <a:xfrm>
                <a:off x="4320" y="705"/>
                <a:ext cx="1308" cy="240"/>
              </a:xfrm>
              <a:prstGeom prst="rect">
                <a:avLst/>
              </a:prstGeom>
              <a:noFill/>
              <a:ln w="9525">
                <a:noFill/>
                <a:miter lim="800000"/>
                <a:headEnd/>
                <a:tailEnd/>
              </a:ln>
            </p:spPr>
          </p:pic>
          <p:sp>
            <p:nvSpPr>
              <p:cNvPr id="16432" name="Text Box 123"/>
              <p:cNvSpPr txBox="1">
                <a:spLocks noChangeArrowheads="1"/>
              </p:cNvSpPr>
              <p:nvPr/>
            </p:nvSpPr>
            <p:spPr bwMode="auto">
              <a:xfrm>
                <a:off x="4654" y="728"/>
                <a:ext cx="627" cy="173"/>
              </a:xfrm>
              <a:prstGeom prst="rect">
                <a:avLst/>
              </a:prstGeom>
              <a:noFill/>
              <a:ln w="25400">
                <a:noFill/>
                <a:miter lim="800000"/>
                <a:headEnd/>
                <a:tailEnd/>
              </a:ln>
            </p:spPr>
            <p:txBody>
              <a:bodyPr wrap="none" anchor="ctr">
                <a:spAutoFit/>
              </a:bodyPr>
              <a:lstStyle/>
              <a:p>
                <a:r>
                  <a:rPr lang="en-US" sz="1200" b="1">
                    <a:solidFill>
                      <a:schemeClr val="bg1"/>
                    </a:solidFill>
                  </a:rPr>
                  <a:t>Experience</a:t>
                </a:r>
              </a:p>
            </p:txBody>
          </p:sp>
        </p:grpSp>
      </p:grpSp>
      <p:grpSp>
        <p:nvGrpSpPr>
          <p:cNvPr id="858168" name="Group 124"/>
          <p:cNvGrpSpPr>
            <a:grpSpLocks/>
          </p:cNvGrpSpPr>
          <p:nvPr/>
        </p:nvGrpSpPr>
        <p:grpSpPr bwMode="auto">
          <a:xfrm>
            <a:off x="192088" y="5184775"/>
            <a:ext cx="8756650" cy="1360488"/>
            <a:chOff x="121" y="3266"/>
            <a:chExt cx="5516" cy="857"/>
          </a:xfrm>
        </p:grpSpPr>
        <p:pic>
          <p:nvPicPr>
            <p:cNvPr id="16397" name="Picture 125" descr="bkgnd-Store+Archive"/>
            <p:cNvPicPr>
              <a:picLocks noChangeAspect="1" noChangeArrowheads="1"/>
            </p:cNvPicPr>
            <p:nvPr/>
          </p:nvPicPr>
          <p:blipFill>
            <a:blip r:embed="rId30"/>
            <a:srcRect/>
            <a:stretch>
              <a:fillRect/>
            </a:stretch>
          </p:blipFill>
          <p:spPr bwMode="auto">
            <a:xfrm>
              <a:off x="121" y="3277"/>
              <a:ext cx="5516" cy="846"/>
            </a:xfrm>
            <a:prstGeom prst="rect">
              <a:avLst/>
            </a:prstGeom>
            <a:noFill/>
            <a:ln w="9525">
              <a:noFill/>
              <a:miter lim="800000"/>
              <a:headEnd/>
              <a:tailEnd/>
            </a:ln>
          </p:spPr>
        </p:pic>
        <p:grpSp>
          <p:nvGrpSpPr>
            <p:cNvPr id="16398" name="Group 126"/>
            <p:cNvGrpSpPr>
              <a:grpSpLocks/>
            </p:cNvGrpSpPr>
            <p:nvPr/>
          </p:nvGrpSpPr>
          <p:grpSpPr bwMode="auto">
            <a:xfrm>
              <a:off x="353" y="3564"/>
              <a:ext cx="418" cy="515"/>
              <a:chOff x="353" y="3564"/>
              <a:chExt cx="418" cy="515"/>
            </a:xfrm>
          </p:grpSpPr>
          <p:pic>
            <p:nvPicPr>
              <p:cNvPr id="16417" name="Picture 127" descr="icon-store"/>
              <p:cNvPicPr>
                <a:picLocks noChangeAspect="1" noChangeArrowheads="1"/>
              </p:cNvPicPr>
              <p:nvPr/>
            </p:nvPicPr>
            <p:blipFill>
              <a:blip r:embed="rId31"/>
              <a:srcRect/>
              <a:stretch>
                <a:fillRect/>
              </a:stretch>
            </p:blipFill>
            <p:spPr bwMode="auto">
              <a:xfrm>
                <a:off x="353" y="3564"/>
                <a:ext cx="384" cy="390"/>
              </a:xfrm>
              <a:prstGeom prst="rect">
                <a:avLst/>
              </a:prstGeom>
              <a:noFill/>
              <a:ln w="9525">
                <a:noFill/>
                <a:miter lim="800000"/>
                <a:headEnd/>
                <a:tailEnd/>
              </a:ln>
            </p:spPr>
          </p:pic>
          <p:sp>
            <p:nvSpPr>
              <p:cNvPr id="16418" name="Text Box 128"/>
              <p:cNvSpPr txBox="1">
                <a:spLocks noChangeArrowheads="1"/>
              </p:cNvSpPr>
              <p:nvPr/>
            </p:nvSpPr>
            <p:spPr bwMode="auto">
              <a:xfrm>
                <a:off x="390" y="3925"/>
                <a:ext cx="381" cy="154"/>
              </a:xfrm>
              <a:prstGeom prst="rect">
                <a:avLst/>
              </a:prstGeom>
              <a:noFill/>
              <a:ln w="25400">
                <a:noFill/>
                <a:miter lim="800000"/>
                <a:headEnd/>
                <a:tailEnd/>
              </a:ln>
            </p:spPr>
            <p:txBody>
              <a:bodyPr wrap="none" anchor="ctr">
                <a:spAutoFit/>
              </a:bodyPr>
              <a:lstStyle/>
              <a:p>
                <a:r>
                  <a:rPr lang="en-US" sz="1000" b="1">
                    <a:solidFill>
                      <a:srgbClr val="565959"/>
                    </a:solidFill>
                  </a:rPr>
                  <a:t>Search</a:t>
                </a:r>
              </a:p>
            </p:txBody>
          </p:sp>
        </p:grpSp>
        <p:grpSp>
          <p:nvGrpSpPr>
            <p:cNvPr id="16399" name="Group 129"/>
            <p:cNvGrpSpPr>
              <a:grpSpLocks/>
            </p:cNvGrpSpPr>
            <p:nvPr/>
          </p:nvGrpSpPr>
          <p:grpSpPr bwMode="auto">
            <a:xfrm>
              <a:off x="1087" y="3570"/>
              <a:ext cx="923" cy="509"/>
              <a:chOff x="1087" y="3570"/>
              <a:chExt cx="923" cy="509"/>
            </a:xfrm>
          </p:grpSpPr>
          <p:pic>
            <p:nvPicPr>
              <p:cNvPr id="16415" name="Picture 130" descr="icon-metadata_enrichment"/>
              <p:cNvPicPr>
                <a:picLocks noChangeAspect="1" noChangeArrowheads="1"/>
              </p:cNvPicPr>
              <p:nvPr/>
            </p:nvPicPr>
            <p:blipFill>
              <a:blip r:embed="rId32"/>
              <a:srcRect/>
              <a:stretch>
                <a:fillRect/>
              </a:stretch>
            </p:blipFill>
            <p:spPr bwMode="auto">
              <a:xfrm>
                <a:off x="1249" y="3570"/>
                <a:ext cx="522" cy="378"/>
              </a:xfrm>
              <a:prstGeom prst="rect">
                <a:avLst/>
              </a:prstGeom>
              <a:noFill/>
              <a:ln w="9525">
                <a:noFill/>
                <a:miter lim="800000"/>
                <a:headEnd/>
                <a:tailEnd/>
              </a:ln>
            </p:spPr>
          </p:pic>
          <p:sp>
            <p:nvSpPr>
              <p:cNvPr id="16416" name="Text Box 131"/>
              <p:cNvSpPr txBox="1">
                <a:spLocks noChangeArrowheads="1"/>
              </p:cNvSpPr>
              <p:nvPr/>
            </p:nvSpPr>
            <p:spPr bwMode="auto">
              <a:xfrm>
                <a:off x="1087" y="3925"/>
                <a:ext cx="923" cy="154"/>
              </a:xfrm>
              <a:prstGeom prst="rect">
                <a:avLst/>
              </a:prstGeom>
              <a:noFill/>
              <a:ln w="25400">
                <a:noFill/>
                <a:miter lim="800000"/>
                <a:headEnd/>
                <a:tailEnd/>
              </a:ln>
            </p:spPr>
            <p:txBody>
              <a:bodyPr wrap="none" anchor="ctr">
                <a:spAutoFit/>
              </a:bodyPr>
              <a:lstStyle/>
              <a:p>
                <a:r>
                  <a:rPr lang="en-US" sz="1000" b="1">
                    <a:solidFill>
                      <a:srgbClr val="565959"/>
                    </a:solidFill>
                  </a:rPr>
                  <a:t>Metadata Enrichment</a:t>
                </a:r>
              </a:p>
            </p:txBody>
          </p:sp>
        </p:grpSp>
        <p:grpSp>
          <p:nvGrpSpPr>
            <p:cNvPr id="16400" name="Group 132"/>
            <p:cNvGrpSpPr>
              <a:grpSpLocks/>
            </p:cNvGrpSpPr>
            <p:nvPr/>
          </p:nvGrpSpPr>
          <p:grpSpPr bwMode="auto">
            <a:xfrm>
              <a:off x="2226" y="3591"/>
              <a:ext cx="425" cy="488"/>
              <a:chOff x="2226" y="3591"/>
              <a:chExt cx="425" cy="488"/>
            </a:xfrm>
          </p:grpSpPr>
          <p:pic>
            <p:nvPicPr>
              <p:cNvPr id="16413" name="Picture 133" descr="icon-process"/>
              <p:cNvPicPr>
                <a:picLocks noChangeAspect="1" noChangeArrowheads="1"/>
              </p:cNvPicPr>
              <p:nvPr/>
            </p:nvPicPr>
            <p:blipFill>
              <a:blip r:embed="rId33"/>
              <a:srcRect/>
              <a:stretch>
                <a:fillRect/>
              </a:stretch>
            </p:blipFill>
            <p:spPr bwMode="auto">
              <a:xfrm>
                <a:off x="2284" y="3591"/>
                <a:ext cx="294" cy="336"/>
              </a:xfrm>
              <a:prstGeom prst="rect">
                <a:avLst/>
              </a:prstGeom>
              <a:noFill/>
              <a:ln w="9525">
                <a:noFill/>
                <a:miter lim="800000"/>
                <a:headEnd/>
                <a:tailEnd/>
              </a:ln>
            </p:spPr>
          </p:pic>
          <p:sp>
            <p:nvSpPr>
              <p:cNvPr id="16414" name="Text Box 134"/>
              <p:cNvSpPr txBox="1">
                <a:spLocks noChangeArrowheads="1"/>
              </p:cNvSpPr>
              <p:nvPr/>
            </p:nvSpPr>
            <p:spPr bwMode="auto">
              <a:xfrm>
                <a:off x="2226" y="3925"/>
                <a:ext cx="425" cy="154"/>
              </a:xfrm>
              <a:prstGeom prst="rect">
                <a:avLst/>
              </a:prstGeom>
              <a:noFill/>
              <a:ln w="25400">
                <a:noFill/>
                <a:miter lim="800000"/>
                <a:headEnd/>
                <a:tailEnd/>
              </a:ln>
            </p:spPr>
            <p:txBody>
              <a:bodyPr wrap="none" anchor="ctr">
                <a:spAutoFit/>
              </a:bodyPr>
              <a:lstStyle/>
              <a:p>
                <a:r>
                  <a:rPr lang="en-US" sz="1000" b="1">
                    <a:solidFill>
                      <a:srgbClr val="565959"/>
                    </a:solidFill>
                  </a:rPr>
                  <a:t>Process</a:t>
                </a:r>
              </a:p>
            </p:txBody>
          </p:sp>
        </p:grpSp>
        <p:grpSp>
          <p:nvGrpSpPr>
            <p:cNvPr id="16401" name="Group 135"/>
            <p:cNvGrpSpPr>
              <a:grpSpLocks/>
            </p:cNvGrpSpPr>
            <p:nvPr/>
          </p:nvGrpSpPr>
          <p:grpSpPr bwMode="auto">
            <a:xfrm>
              <a:off x="3056" y="3561"/>
              <a:ext cx="408" cy="518"/>
              <a:chOff x="3056" y="3561"/>
              <a:chExt cx="408" cy="518"/>
            </a:xfrm>
          </p:grpSpPr>
          <p:pic>
            <p:nvPicPr>
              <p:cNvPr id="16411" name="Picture 136" descr="icon-archive"/>
              <p:cNvPicPr>
                <a:picLocks noChangeAspect="1" noChangeArrowheads="1"/>
              </p:cNvPicPr>
              <p:nvPr/>
            </p:nvPicPr>
            <p:blipFill>
              <a:blip r:embed="rId34"/>
              <a:srcRect/>
              <a:stretch>
                <a:fillRect/>
              </a:stretch>
            </p:blipFill>
            <p:spPr bwMode="auto">
              <a:xfrm>
                <a:off x="3090" y="3561"/>
                <a:ext cx="366" cy="396"/>
              </a:xfrm>
              <a:prstGeom prst="rect">
                <a:avLst/>
              </a:prstGeom>
              <a:noFill/>
              <a:ln w="9525">
                <a:noFill/>
                <a:miter lim="800000"/>
                <a:headEnd/>
                <a:tailEnd/>
              </a:ln>
            </p:spPr>
          </p:pic>
          <p:sp>
            <p:nvSpPr>
              <p:cNvPr id="16412" name="Text Box 137"/>
              <p:cNvSpPr txBox="1">
                <a:spLocks noChangeArrowheads="1"/>
              </p:cNvSpPr>
              <p:nvPr/>
            </p:nvSpPr>
            <p:spPr bwMode="auto">
              <a:xfrm>
                <a:off x="3056" y="3925"/>
                <a:ext cx="408" cy="154"/>
              </a:xfrm>
              <a:prstGeom prst="rect">
                <a:avLst/>
              </a:prstGeom>
              <a:noFill/>
              <a:ln w="25400">
                <a:noFill/>
                <a:miter lim="800000"/>
                <a:headEnd/>
                <a:tailEnd/>
              </a:ln>
            </p:spPr>
            <p:txBody>
              <a:bodyPr wrap="none" anchor="ctr">
                <a:spAutoFit/>
              </a:bodyPr>
              <a:lstStyle/>
              <a:p>
                <a:r>
                  <a:rPr lang="en-US" sz="1000" b="1">
                    <a:solidFill>
                      <a:srgbClr val="565959"/>
                    </a:solidFill>
                  </a:rPr>
                  <a:t>Archive</a:t>
                </a:r>
              </a:p>
            </p:txBody>
          </p:sp>
        </p:grpSp>
        <p:grpSp>
          <p:nvGrpSpPr>
            <p:cNvPr id="16402" name="Group 138"/>
            <p:cNvGrpSpPr>
              <a:grpSpLocks/>
            </p:cNvGrpSpPr>
            <p:nvPr/>
          </p:nvGrpSpPr>
          <p:grpSpPr bwMode="auto">
            <a:xfrm>
              <a:off x="3931" y="3561"/>
              <a:ext cx="485" cy="518"/>
              <a:chOff x="3931" y="3561"/>
              <a:chExt cx="485" cy="518"/>
            </a:xfrm>
          </p:grpSpPr>
          <p:pic>
            <p:nvPicPr>
              <p:cNvPr id="16409" name="Picture 139" descr="icon-retention"/>
              <p:cNvPicPr>
                <a:picLocks noChangeAspect="1" noChangeArrowheads="1"/>
              </p:cNvPicPr>
              <p:nvPr/>
            </p:nvPicPr>
            <p:blipFill>
              <a:blip r:embed="rId35"/>
              <a:srcRect/>
              <a:stretch>
                <a:fillRect/>
              </a:stretch>
            </p:blipFill>
            <p:spPr bwMode="auto">
              <a:xfrm>
                <a:off x="3969" y="3561"/>
                <a:ext cx="384" cy="396"/>
              </a:xfrm>
              <a:prstGeom prst="rect">
                <a:avLst/>
              </a:prstGeom>
              <a:noFill/>
              <a:ln w="9525">
                <a:noFill/>
                <a:miter lim="800000"/>
                <a:headEnd/>
                <a:tailEnd/>
              </a:ln>
            </p:spPr>
          </p:pic>
          <p:sp>
            <p:nvSpPr>
              <p:cNvPr id="16410" name="Text Box 140"/>
              <p:cNvSpPr txBox="1">
                <a:spLocks noChangeArrowheads="1"/>
              </p:cNvSpPr>
              <p:nvPr/>
            </p:nvSpPr>
            <p:spPr bwMode="auto">
              <a:xfrm>
                <a:off x="3931" y="3925"/>
                <a:ext cx="485" cy="154"/>
              </a:xfrm>
              <a:prstGeom prst="rect">
                <a:avLst/>
              </a:prstGeom>
              <a:noFill/>
              <a:ln w="25400">
                <a:noFill/>
                <a:miter lim="800000"/>
                <a:headEnd/>
                <a:tailEnd/>
              </a:ln>
            </p:spPr>
            <p:txBody>
              <a:bodyPr wrap="none" anchor="ctr">
                <a:spAutoFit/>
              </a:bodyPr>
              <a:lstStyle/>
              <a:p>
                <a:r>
                  <a:rPr lang="en-US" sz="1000" b="1">
                    <a:solidFill>
                      <a:srgbClr val="565959"/>
                    </a:solidFill>
                  </a:rPr>
                  <a:t>Retention</a:t>
                </a:r>
              </a:p>
            </p:txBody>
          </p:sp>
        </p:grpSp>
        <p:grpSp>
          <p:nvGrpSpPr>
            <p:cNvPr id="16403" name="Group 141"/>
            <p:cNvGrpSpPr>
              <a:grpSpLocks/>
            </p:cNvGrpSpPr>
            <p:nvPr/>
          </p:nvGrpSpPr>
          <p:grpSpPr bwMode="auto">
            <a:xfrm>
              <a:off x="4811" y="3548"/>
              <a:ext cx="551" cy="531"/>
              <a:chOff x="4811" y="3548"/>
              <a:chExt cx="551" cy="531"/>
            </a:xfrm>
          </p:grpSpPr>
          <p:pic>
            <p:nvPicPr>
              <p:cNvPr id="16407" name="Picture 142" descr="icon-disposition"/>
              <p:cNvPicPr>
                <a:picLocks noChangeAspect="1" noChangeArrowheads="1"/>
              </p:cNvPicPr>
              <p:nvPr/>
            </p:nvPicPr>
            <p:blipFill>
              <a:blip r:embed="rId36"/>
              <a:srcRect/>
              <a:stretch>
                <a:fillRect/>
              </a:stretch>
            </p:blipFill>
            <p:spPr bwMode="auto">
              <a:xfrm>
                <a:off x="4866" y="3548"/>
                <a:ext cx="438" cy="402"/>
              </a:xfrm>
              <a:prstGeom prst="rect">
                <a:avLst/>
              </a:prstGeom>
              <a:noFill/>
              <a:ln w="9525">
                <a:noFill/>
                <a:miter lim="800000"/>
                <a:headEnd/>
                <a:tailEnd/>
              </a:ln>
            </p:spPr>
          </p:pic>
          <p:sp>
            <p:nvSpPr>
              <p:cNvPr id="16408" name="Text Box 143"/>
              <p:cNvSpPr txBox="1">
                <a:spLocks noChangeArrowheads="1"/>
              </p:cNvSpPr>
              <p:nvPr/>
            </p:nvSpPr>
            <p:spPr bwMode="auto">
              <a:xfrm>
                <a:off x="4811" y="3925"/>
                <a:ext cx="551" cy="154"/>
              </a:xfrm>
              <a:prstGeom prst="rect">
                <a:avLst/>
              </a:prstGeom>
              <a:noFill/>
              <a:ln w="25400">
                <a:noFill/>
                <a:miter lim="800000"/>
                <a:headEnd/>
                <a:tailEnd/>
              </a:ln>
            </p:spPr>
            <p:txBody>
              <a:bodyPr wrap="none" anchor="ctr">
                <a:spAutoFit/>
              </a:bodyPr>
              <a:lstStyle/>
              <a:p>
                <a:r>
                  <a:rPr lang="en-US" sz="1000" b="1">
                    <a:solidFill>
                      <a:srgbClr val="565959"/>
                    </a:solidFill>
                  </a:rPr>
                  <a:t>Disposition</a:t>
                </a:r>
              </a:p>
            </p:txBody>
          </p:sp>
        </p:grpSp>
        <p:grpSp>
          <p:nvGrpSpPr>
            <p:cNvPr id="16404" name="Group 144"/>
            <p:cNvGrpSpPr>
              <a:grpSpLocks/>
            </p:cNvGrpSpPr>
            <p:nvPr/>
          </p:nvGrpSpPr>
          <p:grpSpPr bwMode="auto">
            <a:xfrm>
              <a:off x="124" y="3266"/>
              <a:ext cx="5510" cy="288"/>
              <a:chOff x="124" y="3266"/>
              <a:chExt cx="5510" cy="288"/>
            </a:xfrm>
          </p:grpSpPr>
          <p:pic>
            <p:nvPicPr>
              <p:cNvPr id="16405" name="Picture 145" descr="bkgnd-label_store+archive"/>
              <p:cNvPicPr>
                <a:picLocks noChangeAspect="1" noChangeArrowheads="1"/>
              </p:cNvPicPr>
              <p:nvPr/>
            </p:nvPicPr>
            <p:blipFill>
              <a:blip r:embed="rId37"/>
              <a:srcRect/>
              <a:stretch>
                <a:fillRect/>
              </a:stretch>
            </p:blipFill>
            <p:spPr bwMode="auto">
              <a:xfrm>
                <a:off x="124" y="3266"/>
                <a:ext cx="5510" cy="288"/>
              </a:xfrm>
              <a:prstGeom prst="rect">
                <a:avLst/>
              </a:prstGeom>
              <a:noFill/>
              <a:ln w="9525">
                <a:noFill/>
                <a:miter lim="800000"/>
                <a:headEnd/>
                <a:tailEnd/>
              </a:ln>
            </p:spPr>
          </p:pic>
          <p:sp>
            <p:nvSpPr>
              <p:cNvPr id="16406" name="Text Box 146"/>
              <p:cNvSpPr txBox="1">
                <a:spLocks noChangeArrowheads="1"/>
              </p:cNvSpPr>
              <p:nvPr/>
            </p:nvSpPr>
            <p:spPr bwMode="auto">
              <a:xfrm>
                <a:off x="2464" y="3309"/>
                <a:ext cx="841" cy="173"/>
              </a:xfrm>
              <a:prstGeom prst="rect">
                <a:avLst/>
              </a:prstGeom>
              <a:noFill/>
              <a:ln w="25400">
                <a:noFill/>
                <a:miter lim="800000"/>
                <a:headEnd/>
                <a:tailEnd/>
              </a:ln>
            </p:spPr>
            <p:txBody>
              <a:bodyPr wrap="none" anchor="ctr">
                <a:spAutoFit/>
              </a:bodyPr>
              <a:lstStyle/>
              <a:p>
                <a:r>
                  <a:rPr lang="en-US" sz="1200" b="1">
                    <a:solidFill>
                      <a:schemeClr val="bg1"/>
                    </a:solidFill>
                  </a:rPr>
                  <a:t>Store &amp; Manage</a:t>
                </a:r>
              </a:p>
            </p:txBody>
          </p:sp>
        </p:grpSp>
      </p:grpSp>
      <p:pic>
        <p:nvPicPr>
          <p:cNvPr id="1549459" name="Picture 147" descr="arrow-gold-2way"/>
          <p:cNvPicPr>
            <a:picLocks noChangeAspect="1" noChangeArrowheads="1"/>
          </p:cNvPicPr>
          <p:nvPr/>
        </p:nvPicPr>
        <p:blipFill>
          <a:blip r:embed="rId38"/>
          <a:srcRect/>
          <a:stretch>
            <a:fillRect/>
          </a:stretch>
        </p:blipFill>
        <p:spPr bwMode="auto">
          <a:xfrm>
            <a:off x="960438" y="4856163"/>
            <a:ext cx="476250" cy="542925"/>
          </a:xfrm>
          <a:prstGeom prst="rect">
            <a:avLst/>
          </a:prstGeom>
          <a:noFill/>
          <a:ln w="9525">
            <a:noFill/>
            <a:miter lim="800000"/>
            <a:headEnd/>
            <a:tailEnd/>
          </a:ln>
        </p:spPr>
      </p:pic>
      <p:pic>
        <p:nvPicPr>
          <p:cNvPr id="1549460" name="Picture 148" descr="arrow-gold-2way"/>
          <p:cNvPicPr>
            <a:picLocks noChangeAspect="1" noChangeArrowheads="1"/>
          </p:cNvPicPr>
          <p:nvPr/>
        </p:nvPicPr>
        <p:blipFill>
          <a:blip r:embed="rId38"/>
          <a:srcRect/>
          <a:stretch>
            <a:fillRect/>
          </a:stretch>
        </p:blipFill>
        <p:spPr bwMode="auto">
          <a:xfrm>
            <a:off x="3214688" y="4856163"/>
            <a:ext cx="476250" cy="542925"/>
          </a:xfrm>
          <a:prstGeom prst="rect">
            <a:avLst/>
          </a:prstGeom>
          <a:noFill/>
          <a:ln w="9525">
            <a:noFill/>
            <a:miter lim="800000"/>
            <a:headEnd/>
            <a:tailEnd/>
          </a:ln>
        </p:spPr>
      </p:pic>
      <p:pic>
        <p:nvPicPr>
          <p:cNvPr id="1549461" name="Picture 149" descr="arrow-gold-2way"/>
          <p:cNvPicPr>
            <a:picLocks noChangeAspect="1" noChangeArrowheads="1"/>
          </p:cNvPicPr>
          <p:nvPr/>
        </p:nvPicPr>
        <p:blipFill>
          <a:blip r:embed="rId38"/>
          <a:srcRect/>
          <a:stretch>
            <a:fillRect/>
          </a:stretch>
        </p:blipFill>
        <p:spPr bwMode="auto">
          <a:xfrm>
            <a:off x="5437188" y="4856163"/>
            <a:ext cx="476250" cy="542925"/>
          </a:xfrm>
          <a:prstGeom prst="rect">
            <a:avLst/>
          </a:prstGeom>
          <a:noFill/>
          <a:ln w="9525">
            <a:noFill/>
            <a:miter lim="800000"/>
            <a:headEnd/>
            <a:tailEnd/>
          </a:ln>
        </p:spPr>
      </p:pic>
      <p:pic>
        <p:nvPicPr>
          <p:cNvPr id="1549462" name="Picture 150" descr="arrow-gold-2way"/>
          <p:cNvPicPr>
            <a:picLocks noChangeAspect="1" noChangeArrowheads="1"/>
          </p:cNvPicPr>
          <p:nvPr/>
        </p:nvPicPr>
        <p:blipFill>
          <a:blip r:embed="rId38"/>
          <a:srcRect/>
          <a:stretch>
            <a:fillRect/>
          </a:stretch>
        </p:blipFill>
        <p:spPr bwMode="auto">
          <a:xfrm>
            <a:off x="7627938" y="4856163"/>
            <a:ext cx="476250" cy="542925"/>
          </a:xfrm>
          <a:prstGeom prst="rect">
            <a:avLst/>
          </a:prstGeom>
          <a:noFill/>
          <a:ln w="9525">
            <a:noFill/>
            <a:miter lim="800000"/>
            <a:headEnd/>
            <a:tailEnd/>
          </a:ln>
        </p:spPr>
      </p:pic>
      <p:pic>
        <p:nvPicPr>
          <p:cNvPr id="152" name="Picture 2"/>
          <p:cNvPicPr>
            <a:picLocks noChangeAspect="1" noChangeArrowheads="1"/>
          </p:cNvPicPr>
          <p:nvPr/>
        </p:nvPicPr>
        <p:blipFill>
          <a:blip r:embed="rId39"/>
          <a:srcRect/>
          <a:stretch>
            <a:fillRect/>
          </a:stretch>
        </p:blipFill>
        <p:spPr bwMode="auto">
          <a:xfrm>
            <a:off x="0" y="6552125"/>
            <a:ext cx="2859110" cy="290757"/>
          </a:xfrm>
          <a:prstGeom prst="rect">
            <a:avLst/>
          </a:prstGeom>
          <a:noFill/>
          <a:ln w="9525">
            <a:noFill/>
            <a:miter lim="800000"/>
            <a:headEnd/>
            <a:tailEnd/>
          </a:ln>
          <a:effectLst/>
        </p:spPr>
      </p:pic>
      <p:sp>
        <p:nvSpPr>
          <p:cNvPr id="153" name="Title 1"/>
          <p:cNvSpPr>
            <a:spLocks noGrp="1"/>
          </p:cNvSpPr>
          <p:nvPr>
            <p:ph type="title"/>
          </p:nvPr>
        </p:nvSpPr>
        <p:spPr>
          <a:xfrm>
            <a:off x="326964" y="496826"/>
            <a:ext cx="8045450" cy="654050"/>
          </a:xfrm>
        </p:spPr>
        <p:txBody>
          <a:bodyPr/>
          <a:lstStyle/>
          <a:p>
            <a:r>
              <a:rPr lang="en-US" dirty="0" smtClean="0">
                <a:latin typeface="Arial" charset="0"/>
                <a:ea typeface="ＭＳ Ｐゴシック"/>
                <a:cs typeface="Arial" charset="0"/>
              </a:rPr>
              <a:t>Full Information Governance with </a:t>
            </a:r>
            <a:r>
              <a:rPr lang="en-US" dirty="0" err="1" smtClean="0">
                <a:latin typeface="Arial" charset="0"/>
                <a:ea typeface="ＭＳ Ｐゴシック"/>
                <a:cs typeface="Arial" charset="0"/>
              </a:rPr>
              <a:t>eDocs</a:t>
            </a:r>
            <a:r>
              <a:rPr lang="en-US" dirty="0" smtClean="0">
                <a:latin typeface="Arial" charset="0"/>
                <a:ea typeface="ＭＳ Ｐゴシック"/>
                <a:cs typeface="Arial" charset="0"/>
              </a:rPr>
              <a:t> </a:t>
            </a:r>
          </a:p>
        </p:txBody>
      </p:sp>
      <p:sp>
        <p:nvSpPr>
          <p:cNvPr id="154" name="Footer Placeholder 15"/>
          <p:cNvSpPr>
            <a:spLocks noGrp="1"/>
          </p:cNvSpPr>
          <p:nvPr>
            <p:ph type="ftr" sz="quarter" idx="10"/>
          </p:nvPr>
        </p:nvSpPr>
        <p:spPr bwMode="auto">
          <a:xfrm>
            <a:off x="0" y="6492875"/>
            <a:ext cx="5894388" cy="365125"/>
          </a:xfrm>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155" name="Slide Number Placeholder 9"/>
          <p:cNvSpPr>
            <a:spLocks noGrp="1"/>
          </p:cNvSpPr>
          <p:nvPr>
            <p:ph type="sldNum" sz="quarter" idx="11"/>
          </p:nvPr>
        </p:nvSpPr>
        <p:spPr bwMode="auto">
          <a:xfrm>
            <a:off x="6684963" y="6492875"/>
            <a:ext cx="2459037" cy="365125"/>
          </a:xfrm>
          <a:noFill/>
          <a:ln>
            <a:miter lim="800000"/>
            <a:headEnd/>
            <a:tailEnd/>
          </a:ln>
        </p:spPr>
        <p:txBody>
          <a:bodyPr/>
          <a:lstStyle/>
          <a:p>
            <a:fld id="{5AA4729F-90A7-42B6-8BBA-988CEB7F12FF}" type="slidenum">
              <a:rPr lang="en-US" smtClean="0">
                <a:latin typeface="Arial" charset="0"/>
                <a:ea typeface="ＭＳ Ｐゴシック"/>
                <a:cs typeface="Arial" charset="0"/>
              </a:rPr>
              <a:pPr/>
              <a:t>6</a:t>
            </a:fld>
            <a:endParaRPr lang="en-US" smtClean="0">
              <a:latin typeface="Arial" charset="0"/>
              <a:ea typeface="ＭＳ Ｐゴシック"/>
              <a:cs typeface="Arial" charset="0"/>
            </a:endParaRPr>
          </a:p>
        </p:txBody>
      </p:sp>
    </p:spTree>
    <p:extLst>
      <p:ext uri="{BB962C8B-B14F-4D97-AF65-F5344CB8AC3E}">
        <p14:creationId xmlns:p14="http://schemas.microsoft.com/office/powerpoint/2010/main" val="404345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1549459"/>
                                        </p:tgtEl>
                                        <p:attrNameLst>
                                          <p:attrName>style.visibility</p:attrName>
                                        </p:attrNameLst>
                                      </p:cBhvr>
                                      <p:to>
                                        <p:strVal val="visible"/>
                                      </p:to>
                                    </p:set>
                                    <p:animEffect transition="in" filter="wipe(up)">
                                      <p:cBhvr>
                                        <p:cTn id="11" dur="500"/>
                                        <p:tgtEl>
                                          <p:spTgt spid="1549459"/>
                                        </p:tgtEl>
                                      </p:cBhvr>
                                    </p:animEffect>
                                  </p:childTnLst>
                                </p:cTn>
                              </p:par>
                            </p:childTnLst>
                          </p:cTn>
                        </p:par>
                        <p:par>
                          <p:cTn id="12" fill="hold">
                            <p:stCondLst>
                              <p:cond delay="2500"/>
                            </p:stCondLst>
                            <p:childTnLst>
                              <p:par>
                                <p:cTn id="13" presetID="22" presetClass="entr" presetSubtype="1" fill="hold" nodeType="afterEffect">
                                  <p:stCondLst>
                                    <p:cond delay="1000"/>
                                  </p:stCondLst>
                                  <p:childTnLst>
                                    <p:set>
                                      <p:cBhvr>
                                        <p:cTn id="14" dur="1" fill="hold">
                                          <p:stCondLst>
                                            <p:cond delay="0"/>
                                          </p:stCondLst>
                                        </p:cTn>
                                        <p:tgtEl>
                                          <p:spTgt spid="858168"/>
                                        </p:tgtEl>
                                        <p:attrNameLst>
                                          <p:attrName>style.visibility</p:attrName>
                                        </p:attrNameLst>
                                      </p:cBhvr>
                                      <p:to>
                                        <p:strVal val="visible"/>
                                      </p:to>
                                    </p:set>
                                    <p:animEffect transition="in" filter="wipe(up)">
                                      <p:cBhvr>
                                        <p:cTn id="15" dur="1000"/>
                                        <p:tgtEl>
                                          <p:spTgt spid="858168"/>
                                        </p:tgtEl>
                                      </p:cBhvr>
                                    </p:animEffect>
                                  </p:childTnLst>
                                </p:cTn>
                              </p:par>
                            </p:childTnLst>
                          </p:cTn>
                        </p:par>
                        <p:par>
                          <p:cTn id="16" fill="hold">
                            <p:stCondLst>
                              <p:cond delay="4500"/>
                            </p:stCondLst>
                            <p:childTnLst>
                              <p:par>
                                <p:cTn id="17" presetID="22" presetClass="entr" presetSubtype="8" fill="hold" nodeType="afterEffect">
                                  <p:stCondLst>
                                    <p:cond delay="100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1000"/>
                                        <p:tgtEl>
                                          <p:spTgt spid="13"/>
                                        </p:tgtEl>
                                      </p:cBhvr>
                                    </p:animEffect>
                                  </p:childTnLst>
                                </p:cTn>
                              </p:par>
                            </p:childTnLst>
                          </p:cTn>
                        </p:par>
                        <p:par>
                          <p:cTn id="20" fill="hold">
                            <p:stCondLst>
                              <p:cond delay="6500"/>
                            </p:stCondLst>
                            <p:childTnLst>
                              <p:par>
                                <p:cTn id="21" presetID="22" presetClass="entr" presetSubtype="1" fill="hold" nodeType="afterEffect">
                                  <p:stCondLst>
                                    <p:cond delay="0"/>
                                  </p:stCondLst>
                                  <p:childTnLst>
                                    <p:set>
                                      <p:cBhvr>
                                        <p:cTn id="22" dur="1" fill="hold">
                                          <p:stCondLst>
                                            <p:cond delay="0"/>
                                          </p:stCondLst>
                                        </p:cTn>
                                        <p:tgtEl>
                                          <p:spTgt spid="1549460"/>
                                        </p:tgtEl>
                                        <p:attrNameLst>
                                          <p:attrName>style.visibility</p:attrName>
                                        </p:attrNameLst>
                                      </p:cBhvr>
                                      <p:to>
                                        <p:strVal val="visible"/>
                                      </p:to>
                                    </p:set>
                                    <p:animEffect transition="in" filter="wipe(up)">
                                      <p:cBhvr>
                                        <p:cTn id="23" dur="500"/>
                                        <p:tgtEl>
                                          <p:spTgt spid="1549460"/>
                                        </p:tgtEl>
                                      </p:cBhvr>
                                    </p:animEffect>
                                  </p:childTnLst>
                                </p:cTn>
                              </p:par>
                            </p:childTnLst>
                          </p:cTn>
                        </p:par>
                        <p:par>
                          <p:cTn id="24" fill="hold">
                            <p:stCondLst>
                              <p:cond delay="7000"/>
                            </p:stCondLst>
                            <p:childTnLst>
                              <p:par>
                                <p:cTn id="25" presetID="22" presetClass="entr" presetSubtype="8" fill="hold" nodeType="afterEffect">
                                  <p:stCondLst>
                                    <p:cond delay="100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par>
                          <p:cTn id="28" fill="hold">
                            <p:stCondLst>
                              <p:cond delay="9000"/>
                            </p:stCondLst>
                            <p:childTnLst>
                              <p:par>
                                <p:cTn id="29" presetID="22" presetClass="entr" presetSubtype="1" fill="hold" nodeType="afterEffect">
                                  <p:stCondLst>
                                    <p:cond delay="0"/>
                                  </p:stCondLst>
                                  <p:childTnLst>
                                    <p:set>
                                      <p:cBhvr>
                                        <p:cTn id="30" dur="1" fill="hold">
                                          <p:stCondLst>
                                            <p:cond delay="0"/>
                                          </p:stCondLst>
                                        </p:cTn>
                                        <p:tgtEl>
                                          <p:spTgt spid="1549461"/>
                                        </p:tgtEl>
                                        <p:attrNameLst>
                                          <p:attrName>style.visibility</p:attrName>
                                        </p:attrNameLst>
                                      </p:cBhvr>
                                      <p:to>
                                        <p:strVal val="visible"/>
                                      </p:to>
                                    </p:set>
                                    <p:animEffect transition="in" filter="wipe(up)">
                                      <p:cBhvr>
                                        <p:cTn id="31" dur="500"/>
                                        <p:tgtEl>
                                          <p:spTgt spid="1549461"/>
                                        </p:tgtEl>
                                      </p:cBhvr>
                                    </p:animEffect>
                                  </p:childTnLst>
                                </p:cTn>
                              </p:par>
                            </p:childTnLst>
                          </p:cTn>
                        </p:par>
                        <p:par>
                          <p:cTn id="32" fill="hold">
                            <p:stCondLst>
                              <p:cond delay="9500"/>
                            </p:stCondLst>
                            <p:childTnLst>
                              <p:par>
                                <p:cTn id="33" presetID="22" presetClass="entr" presetSubtype="8" fill="hold" nodeType="afterEffect">
                                  <p:stCondLst>
                                    <p:cond delay="100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1000"/>
                                        <p:tgtEl>
                                          <p:spTgt spid="31"/>
                                        </p:tgtEl>
                                      </p:cBhvr>
                                    </p:animEffect>
                                  </p:childTnLst>
                                </p:cTn>
                              </p:par>
                            </p:childTnLst>
                          </p:cTn>
                        </p:par>
                        <p:par>
                          <p:cTn id="36" fill="hold">
                            <p:stCondLst>
                              <p:cond delay="11500"/>
                            </p:stCondLst>
                            <p:childTnLst>
                              <p:par>
                                <p:cTn id="37" presetID="22" presetClass="entr" presetSubtype="1" fill="hold" nodeType="afterEffect">
                                  <p:stCondLst>
                                    <p:cond delay="0"/>
                                  </p:stCondLst>
                                  <p:childTnLst>
                                    <p:set>
                                      <p:cBhvr>
                                        <p:cTn id="38" dur="1" fill="hold">
                                          <p:stCondLst>
                                            <p:cond delay="0"/>
                                          </p:stCondLst>
                                        </p:cTn>
                                        <p:tgtEl>
                                          <p:spTgt spid="1549462"/>
                                        </p:tgtEl>
                                        <p:attrNameLst>
                                          <p:attrName>style.visibility</p:attrName>
                                        </p:attrNameLst>
                                      </p:cBhvr>
                                      <p:to>
                                        <p:strVal val="visible"/>
                                      </p:to>
                                    </p:set>
                                    <p:animEffect transition="in" filter="wipe(up)">
                                      <p:cBhvr>
                                        <p:cTn id="39" dur="500"/>
                                        <p:tgtEl>
                                          <p:spTgt spid="154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err="1" smtClean="0">
                <a:solidFill>
                  <a:schemeClr val="bg1"/>
                </a:solidFill>
                <a:effectLst>
                  <a:outerShdw blurRad="38100" dist="38100" dir="2700000" algn="tl">
                    <a:srgbClr val="000000">
                      <a:alpha val="43137"/>
                    </a:srgbClr>
                  </a:outerShdw>
                </a:effectLst>
                <a:ea typeface="ＭＳ Ｐゴシック" pitchFamily="58" charset="-128"/>
                <a:cs typeface="+mn-cs"/>
              </a:rPr>
              <a:t>eDocs</a:t>
            </a:r>
            <a:r>
              <a:rPr lang="en-US" sz="2800" b="1" kern="0" dirty="0" smtClean="0">
                <a:solidFill>
                  <a:schemeClr val="bg1"/>
                </a:solidFill>
                <a:effectLst>
                  <a:outerShdw blurRad="38100" dist="38100" dir="2700000" algn="tl">
                    <a:srgbClr val="000000">
                      <a:alpha val="43137"/>
                    </a:srgbClr>
                  </a:outerShdw>
                </a:effectLst>
                <a:ea typeface="ＭＳ Ｐゴシック" pitchFamily="58" charset="-128"/>
                <a:cs typeface="+mn-cs"/>
              </a:rPr>
              <a:t> DM 5.3 Benefits</a:t>
            </a:r>
            <a:endPar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endParaRPr>
          </a:p>
        </p:txBody>
      </p:sp>
      <p:sp>
        <p:nvSpPr>
          <p:cNvPr id="27652" name="Slide Number Placeholder 4"/>
          <p:cNvSpPr>
            <a:spLocks noGrp="1"/>
          </p:cNvSpPr>
          <p:nvPr>
            <p:ph type="sldNum" sz="quarter" idx="11"/>
          </p:nvPr>
        </p:nvSpPr>
        <p:spPr bwMode="auto">
          <a:noFill/>
          <a:ln>
            <a:miter lim="800000"/>
            <a:headEnd/>
            <a:tailEnd/>
          </a:ln>
        </p:spPr>
        <p:txBody>
          <a:bodyPr/>
          <a:lstStyle/>
          <a:p>
            <a:fld id="{C3389DB0-B928-46AD-805D-7669DA2CF54B}" type="slidenum">
              <a:rPr lang="en-US" smtClean="0">
                <a:latin typeface="Arial" charset="0"/>
                <a:ea typeface="ＭＳ Ｐゴシック"/>
                <a:cs typeface="Arial" charset="0"/>
              </a:rPr>
              <a:pPr/>
              <a:t>7</a:t>
            </a:fld>
            <a:endParaRPr lang="en-US" smtClean="0">
              <a:latin typeface="Arial" charset="0"/>
              <a:ea typeface="ＭＳ Ｐゴシック"/>
              <a:cs typeface="Arial" charset="0"/>
            </a:endParaRPr>
          </a:p>
        </p:txBody>
      </p:sp>
      <p:sp>
        <p:nvSpPr>
          <p:cNvPr id="27653"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extLst>
      <p:ext uri="{BB962C8B-B14F-4D97-AF65-F5344CB8AC3E}">
        <p14:creationId xmlns:p14="http://schemas.microsoft.com/office/powerpoint/2010/main" val="5138454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547688" y="444590"/>
            <a:ext cx="8045450" cy="674522"/>
          </a:xfrm>
        </p:spPr>
        <p:txBody>
          <a:bodyPr/>
          <a:lstStyle/>
          <a:p>
            <a:r>
              <a:rPr lang="en-US" dirty="0" smtClean="0">
                <a:latin typeface="Arial" charset="0"/>
                <a:ea typeface="ＭＳ Ｐゴシック"/>
                <a:cs typeface="Arial" charset="0"/>
              </a:rPr>
              <a:t>What’s new for Business Managers</a:t>
            </a:r>
          </a:p>
        </p:txBody>
      </p:sp>
      <p:sp>
        <p:nvSpPr>
          <p:cNvPr id="21506" name="Content Placeholder 4"/>
          <p:cNvSpPr>
            <a:spLocks noGrp="1"/>
          </p:cNvSpPr>
          <p:nvPr>
            <p:ph idx="1"/>
          </p:nvPr>
        </p:nvSpPr>
        <p:spPr>
          <a:xfrm>
            <a:off x="547687" y="1119127"/>
            <a:ext cx="8152559" cy="5349909"/>
          </a:xfrm>
        </p:spPr>
        <p:txBody>
          <a:bodyPr/>
          <a:lstStyle/>
          <a:p>
            <a:r>
              <a:rPr lang="en-US" dirty="0" smtClean="0">
                <a:latin typeface="Arial" charset="0"/>
                <a:ea typeface="ＭＳ Ｐゴシック"/>
                <a:cs typeface="Arial" charset="0"/>
              </a:rPr>
              <a:t>Ability to harvest collaborative knowledge.</a:t>
            </a:r>
          </a:p>
          <a:p>
            <a:r>
              <a:rPr lang="en-US" dirty="0" smtClean="0">
                <a:latin typeface="Arial" charset="0"/>
                <a:ea typeface="ＭＳ Ｐゴシック"/>
                <a:cs typeface="Arial" charset="0"/>
              </a:rPr>
              <a:t>Speed up time-to-decision.</a:t>
            </a:r>
          </a:p>
          <a:p>
            <a:r>
              <a:rPr lang="en-US" dirty="0" smtClean="0">
                <a:latin typeface="Arial" charset="0"/>
                <a:ea typeface="ＭＳ Ｐゴシック"/>
                <a:cs typeface="Arial" charset="0"/>
              </a:rPr>
              <a:t>Simplified access to business critical knowledge.</a:t>
            </a:r>
          </a:p>
          <a:p>
            <a:r>
              <a:rPr lang="en-US" dirty="0" smtClean="0"/>
              <a:t>Improved organizational agility </a:t>
            </a:r>
            <a:r>
              <a:rPr lang="en-US" dirty="0"/>
              <a:t>and to leverage an enhanced ability </a:t>
            </a:r>
            <a:r>
              <a:rPr lang="en-US" dirty="0" smtClean="0"/>
              <a:t>to generate </a:t>
            </a:r>
            <a:r>
              <a:rPr lang="en-US" dirty="0"/>
              <a:t>competitive advantage from the organization’s cumulative </a:t>
            </a:r>
            <a:r>
              <a:rPr lang="en-US" dirty="0" smtClean="0"/>
              <a:t>knowledge.</a:t>
            </a:r>
          </a:p>
          <a:p>
            <a:r>
              <a:rPr lang="en-US" dirty="0" smtClean="0"/>
              <a:t>Improved workforce productivity to </a:t>
            </a:r>
            <a:r>
              <a:rPr lang="en-US" dirty="0"/>
              <a:t>securely </a:t>
            </a:r>
            <a:r>
              <a:rPr lang="en-US" dirty="0" smtClean="0"/>
              <a:t>manage </a:t>
            </a:r>
            <a:r>
              <a:rPr lang="en-US" dirty="0"/>
              <a:t>and </a:t>
            </a:r>
            <a:r>
              <a:rPr lang="en-US" dirty="0" smtClean="0"/>
              <a:t>leverage </a:t>
            </a:r>
            <a:r>
              <a:rPr lang="en-US" dirty="0"/>
              <a:t>content in </a:t>
            </a:r>
            <a:r>
              <a:rPr lang="en-US" dirty="0" smtClean="0"/>
              <a:t>context.</a:t>
            </a:r>
          </a:p>
          <a:p>
            <a:r>
              <a:rPr lang="en-US" dirty="0"/>
              <a:t>Centralized </a:t>
            </a:r>
            <a:r>
              <a:rPr lang="en-US" dirty="0" smtClean="0"/>
              <a:t>repository minimizes </a:t>
            </a:r>
            <a:r>
              <a:rPr lang="en-US" dirty="0"/>
              <a:t>IT costs, </a:t>
            </a:r>
            <a:r>
              <a:rPr lang="en-US" dirty="0" smtClean="0"/>
              <a:t>helps ensure </a:t>
            </a:r>
            <a:r>
              <a:rPr lang="en-US" dirty="0"/>
              <a:t>document </a:t>
            </a:r>
            <a:r>
              <a:rPr lang="en-US" dirty="0" smtClean="0"/>
              <a:t>currency and information access time.</a:t>
            </a:r>
          </a:p>
          <a:p>
            <a:r>
              <a:rPr lang="en-US" dirty="0"/>
              <a:t>Complete and </a:t>
            </a:r>
            <a:r>
              <a:rPr lang="en-US" dirty="0" smtClean="0"/>
              <a:t>integrated suite </a:t>
            </a:r>
            <a:r>
              <a:rPr lang="en-US" dirty="0"/>
              <a:t>of enterprise </a:t>
            </a:r>
            <a:r>
              <a:rPr lang="en-US" dirty="0" smtClean="0"/>
              <a:t>content management solutions minimizes </a:t>
            </a:r>
            <a:r>
              <a:rPr lang="en-US" dirty="0"/>
              <a:t>cost of </a:t>
            </a:r>
            <a:r>
              <a:rPr lang="en-US" dirty="0" smtClean="0"/>
              <a:t>ownership and </a:t>
            </a:r>
            <a:r>
              <a:rPr lang="en-US" dirty="0"/>
              <a:t>maximizes the value </a:t>
            </a:r>
            <a:r>
              <a:rPr lang="en-US" dirty="0" smtClean="0"/>
              <a:t>of enterprise </a:t>
            </a:r>
            <a:r>
              <a:rPr lang="en-US" dirty="0"/>
              <a:t>knowledge </a:t>
            </a:r>
            <a:r>
              <a:rPr lang="en-US" dirty="0" smtClean="0"/>
              <a:t>assets.</a:t>
            </a:r>
            <a:endParaRPr lang="en-US" dirty="0" smtClean="0">
              <a:latin typeface="Arial" charset="0"/>
              <a:ea typeface="ＭＳ Ｐゴシック"/>
              <a:cs typeface="Arial" charset="0"/>
            </a:endParaRPr>
          </a:p>
        </p:txBody>
      </p:sp>
      <p:sp>
        <p:nvSpPr>
          <p:cNvPr id="21507" name="Footer Placeholder 2"/>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21508" name="Slide Number Placeholder 3"/>
          <p:cNvSpPr>
            <a:spLocks noGrp="1"/>
          </p:cNvSpPr>
          <p:nvPr>
            <p:ph type="sldNum" sz="quarter" idx="11"/>
          </p:nvPr>
        </p:nvSpPr>
        <p:spPr bwMode="auto">
          <a:noFill/>
          <a:ln>
            <a:miter lim="800000"/>
            <a:headEnd/>
            <a:tailEnd/>
          </a:ln>
        </p:spPr>
        <p:txBody>
          <a:bodyPr/>
          <a:lstStyle/>
          <a:p>
            <a:fld id="{E97A0E5C-A27A-4540-93E6-14CFA88038DC}" type="slidenum">
              <a:rPr lang="en-US" smtClean="0">
                <a:latin typeface="Arial" charset="0"/>
                <a:ea typeface="ＭＳ Ｐゴシック"/>
                <a:cs typeface="Arial" charset="0"/>
              </a:rPr>
              <a:pPr/>
              <a:t>8</a:t>
            </a:fld>
            <a:endParaRPr lang="en-US" smtClean="0">
              <a:latin typeface="Arial" charset="0"/>
              <a:ea typeface="ＭＳ Ｐゴシック"/>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547688" y="430942"/>
            <a:ext cx="8045450" cy="761626"/>
          </a:xfrm>
        </p:spPr>
        <p:txBody>
          <a:bodyPr/>
          <a:lstStyle/>
          <a:p>
            <a:r>
              <a:rPr lang="en-US" dirty="0" smtClean="0">
                <a:latin typeface="Arial" charset="0"/>
                <a:ea typeface="ＭＳ Ｐゴシック"/>
                <a:cs typeface="Arial" charset="0"/>
              </a:rPr>
              <a:t>What’s new for IT Administrators</a:t>
            </a:r>
          </a:p>
        </p:txBody>
      </p:sp>
      <p:sp>
        <p:nvSpPr>
          <p:cNvPr id="21506" name="Content Placeholder 4"/>
          <p:cNvSpPr>
            <a:spLocks noGrp="1"/>
          </p:cNvSpPr>
          <p:nvPr>
            <p:ph idx="1"/>
          </p:nvPr>
        </p:nvSpPr>
        <p:spPr>
          <a:xfrm>
            <a:off x="547688" y="1139006"/>
            <a:ext cx="8166006" cy="5357326"/>
          </a:xfrm>
        </p:spPr>
        <p:txBody>
          <a:bodyPr/>
          <a:lstStyle/>
          <a:p>
            <a:r>
              <a:rPr lang="en-US" sz="1800" dirty="0" smtClean="0"/>
              <a:t>Ability to effectively </a:t>
            </a:r>
            <a:r>
              <a:rPr lang="en-US" sz="1800" dirty="0"/>
              <a:t>and securely manage, organize and </a:t>
            </a:r>
            <a:r>
              <a:rPr lang="en-US" sz="1800" dirty="0" smtClean="0"/>
              <a:t>share documents.</a:t>
            </a:r>
          </a:p>
          <a:p>
            <a:r>
              <a:rPr lang="en-US" sz="1800" dirty="0" smtClean="0"/>
              <a:t>Intuitive yet seamlessly blended </a:t>
            </a:r>
            <a:r>
              <a:rPr lang="en-US" sz="1800" dirty="0"/>
              <a:t>document management tools with familiar content authoring </a:t>
            </a:r>
            <a:r>
              <a:rPr lang="en-US" sz="1800" dirty="0" smtClean="0"/>
              <a:t>and productivity tools.</a:t>
            </a:r>
          </a:p>
          <a:p>
            <a:r>
              <a:rPr lang="en-US" sz="1800" dirty="0" smtClean="0"/>
              <a:t>Better control on document-based </a:t>
            </a:r>
            <a:r>
              <a:rPr lang="en-US" sz="1800" dirty="0"/>
              <a:t>knowledge assets by </a:t>
            </a:r>
            <a:r>
              <a:rPr lang="en-US" sz="1800" dirty="0" smtClean="0"/>
              <a:t>enabling users </a:t>
            </a:r>
            <a:r>
              <a:rPr lang="en-US" sz="1800" dirty="0"/>
              <a:t>to capture, organize, locate and share business content in a secure, integrated, and intuitive </a:t>
            </a:r>
            <a:r>
              <a:rPr lang="en-US" sz="1800" dirty="0" smtClean="0"/>
              <a:t>environment.</a:t>
            </a:r>
          </a:p>
          <a:p>
            <a:r>
              <a:rPr lang="en-US" sz="1800" dirty="0" smtClean="0"/>
              <a:t>From documents</a:t>
            </a:r>
            <a:r>
              <a:rPr lang="en-US" sz="1800" dirty="0"/>
              <a:t>, email, graphics, and forms to discussion threads, engineering drawings, scanned paper and </a:t>
            </a:r>
            <a:r>
              <a:rPr lang="en-US" sz="1800" dirty="0" smtClean="0"/>
              <a:t>electronic-based records</a:t>
            </a:r>
            <a:r>
              <a:rPr lang="en-US" sz="1800" dirty="0"/>
              <a:t>, content is consolidated in a unified enterprise knowledge base for easy access and retrieval</a:t>
            </a:r>
            <a:r>
              <a:rPr lang="en-US" sz="1800" dirty="0" smtClean="0"/>
              <a:t>.</a:t>
            </a:r>
          </a:p>
          <a:p>
            <a:r>
              <a:rPr lang="en-US" sz="1800" dirty="0" smtClean="0"/>
              <a:t>Features </a:t>
            </a:r>
            <a:r>
              <a:rPr lang="en-US" sz="1800" dirty="0"/>
              <a:t>a scalable platform and distributed architecture designed to maximize system availability </a:t>
            </a:r>
            <a:r>
              <a:rPr lang="en-US" sz="1800" dirty="0" smtClean="0"/>
              <a:t>and performance.</a:t>
            </a:r>
          </a:p>
          <a:p>
            <a:r>
              <a:rPr lang="en-US" sz="1800" dirty="0"/>
              <a:t>Rapid system deployments </a:t>
            </a:r>
            <a:r>
              <a:rPr lang="en-US" sz="1800" dirty="0" smtClean="0"/>
              <a:t>and program updates are </a:t>
            </a:r>
            <a:r>
              <a:rPr lang="en-US" sz="1800" dirty="0"/>
              <a:t>achieved without visiting workstations, and maintenance is </a:t>
            </a:r>
            <a:r>
              <a:rPr lang="en-US" sz="1800" dirty="0" smtClean="0"/>
              <a:t>simplified with </a:t>
            </a:r>
            <a:r>
              <a:rPr lang="en-US" sz="1800" dirty="0"/>
              <a:t>Web and Microsoft® Windows® utilities that support centralized as well as delegated system management</a:t>
            </a:r>
            <a:r>
              <a:rPr lang="en-US" sz="1800" dirty="0" smtClean="0"/>
              <a:t>.</a:t>
            </a:r>
          </a:p>
          <a:p>
            <a:r>
              <a:rPr lang="en-US" sz="1800" dirty="0" smtClean="0"/>
              <a:t>Enables </a:t>
            </a:r>
            <a:r>
              <a:rPr lang="en-US" sz="1800" dirty="0"/>
              <a:t>Open </a:t>
            </a:r>
            <a:r>
              <a:rPr lang="en-US" sz="1800" dirty="0" smtClean="0"/>
              <a:t>Text </a:t>
            </a:r>
            <a:r>
              <a:rPr lang="en-US" sz="1800" dirty="0" err="1" smtClean="0"/>
              <a:t>eDOCS</a:t>
            </a:r>
            <a:r>
              <a:rPr lang="en-US" sz="1800" dirty="0"/>
              <a:t>™ Suite integration as well as a range of companion </a:t>
            </a:r>
            <a:r>
              <a:rPr lang="en-US" sz="1800" dirty="0" smtClean="0"/>
              <a:t>solutions.</a:t>
            </a:r>
            <a:endParaRPr lang="en-US" sz="1800" dirty="0" smtClean="0">
              <a:latin typeface="Arial" charset="0"/>
              <a:ea typeface="ＭＳ Ｐゴシック"/>
              <a:cs typeface="Arial" charset="0"/>
            </a:endParaRPr>
          </a:p>
        </p:txBody>
      </p:sp>
      <p:sp>
        <p:nvSpPr>
          <p:cNvPr id="21507" name="Footer Placeholder 2"/>
          <p:cNvSpPr>
            <a:spLocks noGrp="1"/>
          </p:cNvSpPr>
          <p:nvPr>
            <p:ph type="ftr" sz="quarter" idx="10"/>
          </p:nvPr>
        </p:nvSpPr>
        <p:spPr bwMode="auto">
          <a:noFill/>
          <a:ln>
            <a:miter lim="800000"/>
            <a:headEnd/>
            <a:tailEnd/>
          </a:ln>
        </p:spPr>
        <p:txBody>
          <a:bodyPr/>
          <a:lstStyle/>
          <a:p>
            <a:r>
              <a:rPr lang="en-US" dirty="0">
                <a:latin typeface="Arial" charset="0"/>
                <a:ea typeface="ＭＳ Ｐゴシック"/>
                <a:cs typeface="Arial" charset="0"/>
              </a:rPr>
              <a:t>Copyright © 2010 Open Text Corporation. All rights reserved.</a:t>
            </a:r>
          </a:p>
        </p:txBody>
      </p:sp>
      <p:sp>
        <p:nvSpPr>
          <p:cNvPr id="21508" name="Slide Number Placeholder 3"/>
          <p:cNvSpPr>
            <a:spLocks noGrp="1"/>
          </p:cNvSpPr>
          <p:nvPr>
            <p:ph type="sldNum" sz="quarter" idx="11"/>
          </p:nvPr>
        </p:nvSpPr>
        <p:spPr bwMode="auto">
          <a:noFill/>
          <a:ln>
            <a:miter lim="800000"/>
            <a:headEnd/>
            <a:tailEnd/>
          </a:ln>
        </p:spPr>
        <p:txBody>
          <a:bodyPr/>
          <a:lstStyle/>
          <a:p>
            <a:fld id="{E97A0E5C-A27A-4540-93E6-14CFA88038DC}" type="slidenum">
              <a:rPr lang="en-US" smtClean="0">
                <a:latin typeface="Arial" charset="0"/>
                <a:ea typeface="ＭＳ Ｐゴシック"/>
                <a:cs typeface="Arial" charset="0"/>
              </a:rPr>
              <a:pPr/>
              <a:t>9</a:t>
            </a:fld>
            <a:endParaRPr lang="en-US" dirty="0" smtClean="0">
              <a:latin typeface="Arial" charset="0"/>
              <a:ea typeface="ＭＳ Ｐゴシック"/>
              <a:cs typeface="Arial" charset="0"/>
            </a:endParaRPr>
          </a:p>
        </p:txBody>
      </p:sp>
    </p:spTree>
    <p:extLst>
      <p:ext uri="{BB962C8B-B14F-4D97-AF65-F5344CB8AC3E}">
        <p14:creationId xmlns:p14="http://schemas.microsoft.com/office/powerpoint/2010/main" val="2183298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penText Content World 2010 Template - with tips (v4) ">
  <a:themeElements>
    <a:clrScheme name="Open Text Corporate Colors">
      <a:dk1>
        <a:srgbClr val="000000"/>
      </a:dk1>
      <a:lt1>
        <a:srgbClr val="FFFFFF"/>
      </a:lt1>
      <a:dk2>
        <a:srgbClr val="000000"/>
      </a:dk2>
      <a:lt2>
        <a:srgbClr val="9F9FA2"/>
      </a:lt2>
      <a:accent1>
        <a:srgbClr val="0072AA"/>
      </a:accent1>
      <a:accent2>
        <a:srgbClr val="FFC726"/>
      </a:accent2>
      <a:accent3>
        <a:srgbClr val="FFFFFF"/>
      </a:accent3>
      <a:accent4>
        <a:srgbClr val="000000"/>
      </a:accent4>
      <a:accent5>
        <a:srgbClr val="AABCD2"/>
      </a:accent5>
      <a:accent6>
        <a:srgbClr val="E7B421"/>
      </a:accent6>
      <a:hlink>
        <a:srgbClr val="2DA3E0"/>
      </a:hlink>
      <a:folHlink>
        <a:srgbClr val="81C6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OpenText Content World 2010 Template - with tips (v4) </Template>
  <TotalTime>2336</TotalTime>
  <Words>1178</Words>
  <Application>Microsoft Office PowerPoint</Application>
  <PresentationFormat>On-screen Show (4:3)</PresentationFormat>
  <Paragraphs>162</Paragraphs>
  <Slides>19</Slides>
  <Notes>11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OpenText Content World 2010 Template - with tips (v4) </vt:lpstr>
      <vt:lpstr>Open Text eDOCS DM 5.3</vt:lpstr>
      <vt:lpstr>Agenda</vt:lpstr>
      <vt:lpstr>PowerPoint Presentation</vt:lpstr>
      <vt:lpstr>PowerPoint Presentation</vt:lpstr>
      <vt:lpstr>Content in Action</vt:lpstr>
      <vt:lpstr>Full Information Governance with eDocs </vt:lpstr>
      <vt:lpstr>PowerPoint Presentation</vt:lpstr>
      <vt:lpstr>What’s new for Business Managers</vt:lpstr>
      <vt:lpstr>What’s new for IT Administrators</vt:lpstr>
      <vt:lpstr>What’s new for Information workers</vt:lpstr>
      <vt:lpstr>PowerPoint Presentation</vt:lpstr>
      <vt:lpstr>PowerPoint Presentation</vt:lpstr>
      <vt:lpstr>PowerPoint Presentation</vt:lpstr>
      <vt:lpstr>eDOCS DM 5.3 Webtop</vt:lpstr>
      <vt:lpstr>Microsoft Office 2010 Integration</vt:lpstr>
      <vt:lpstr>Microsoft Outlook 2010</vt:lpstr>
      <vt:lpstr>Updated Platform Support</vt:lpstr>
      <vt:lpstr>PowerPoint Presentation</vt:lpstr>
      <vt:lpstr>Thank You</vt:lpstr>
    </vt:vector>
  </TitlesOfParts>
  <Company>Open Text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lroy</dc:creator>
  <cp:lastModifiedBy>Alien</cp:lastModifiedBy>
  <cp:revision>38</cp:revision>
  <cp:lastPrinted>2010-09-28T19:46:19Z</cp:lastPrinted>
  <dcterms:created xsi:type="dcterms:W3CDTF">2010-10-28T00:22:59Z</dcterms:created>
  <dcterms:modified xsi:type="dcterms:W3CDTF">2011-10-05T13:40:49Z</dcterms:modified>
</cp:coreProperties>
</file>