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/>
    <p:restoredTop sz="94648"/>
  </p:normalViewPr>
  <p:slideViewPr>
    <p:cSldViewPr snapToGrid="0">
      <p:cViewPr varScale="1">
        <p:scale>
          <a:sx n="90" d="100"/>
          <a:sy n="90" d="100"/>
        </p:scale>
        <p:origin x="22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F122-34B4-723F-3AFE-8F786EAB7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50836-0715-A3D0-E6E7-9C9099472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8E6C5-5D12-C7D6-702D-659325F5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315-BDED-6747-8FC6-EEF4F0F08F75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747CE-C29B-5CFA-0549-C52B4F2F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0E87-1A00-F04C-BCB1-FD47331F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7548-6C06-DC41-A00D-B05CE031B8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145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DACA-0144-7197-63CF-A7EBC9E7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DFEE2-E5C0-CF81-020E-DD8422D5A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14727-A4D5-5DF0-32C1-7B6C6379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315-BDED-6747-8FC6-EEF4F0F08F75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FB8C4-AD01-9240-74C0-AB683D7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D2CCD-715C-D909-6DF8-D62E7F93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7548-6C06-DC41-A00D-B05CE031B8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270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4B323-5399-ED12-4BD5-5D755A138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A7A67-D069-7296-AE9D-0095DE08D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3333-392E-D86C-6E3D-B33115F9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315-BDED-6747-8FC6-EEF4F0F08F75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26A74-B995-13D5-8693-F9CF5F67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1EA92-85F0-0D86-0547-E9664FFA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7548-6C06-DC41-A00D-B05CE031B8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155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1DAB-6B04-55E1-BC49-3F96CEB3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1862C-8F46-3906-2615-AC129AEE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C9A43-36B1-5FD5-5423-6317B553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315-BDED-6747-8FC6-EEF4F0F08F75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E982-2BBC-0428-6356-BFF12808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7C8B3-2DDA-1C83-096B-AA1A577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7548-6C06-DC41-A00D-B05CE031B8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79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AD8C-4390-EF8C-DF12-14003EDA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D3832-D666-E714-8EAC-14D94E41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8936-4C2F-B9E4-318E-239F770C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315-BDED-6747-8FC6-EEF4F0F08F75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D0EC-A2C3-2BBF-69DE-3BBE1922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A3AA-5069-4A5C-1427-8F0BACA0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7548-6C06-DC41-A00D-B05CE031B8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78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BFAD-A88F-D36A-5ADC-295FBFB5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8C885-9684-259B-C6DA-77DA4E076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3E091-1DED-FB8D-6B4D-CCA0E525C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B771B-73EB-9A99-94E1-CB70DF80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315-BDED-6747-8FC6-EEF4F0F08F75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C402B-8CE1-7572-EC51-3719CEA1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A5466-8054-E67E-BFA1-2ED0FB15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7548-6C06-DC41-A00D-B05CE031B8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848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3A1A-C5E9-71FB-2109-313E727E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23B9A-8334-E5D9-19F3-4D0959F6F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A5B53-EAEE-38FD-2B68-AEC2E215A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580A9-876C-0150-DDE6-520BF7E4B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0797D-9E18-F2B6-3770-BC232BBED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D3CA8-FD3A-4685-0F50-1FE3DA88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315-BDED-6747-8FC6-EEF4F0F08F75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B7479-970E-AC4C-9AE5-FB5EDE41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29EFE-B75D-67C5-F08A-F5C1EBA1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7548-6C06-DC41-A00D-B05CE031B8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600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D8E7-9C0A-C3D0-8E4F-30977BDB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F810D-7BBF-4773-88DA-ED319D74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315-BDED-6747-8FC6-EEF4F0F08F75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09716-7AEE-86DD-6776-F9C65139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18545-1727-778C-131C-BE671C65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7548-6C06-DC41-A00D-B05CE031B8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305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29957-DCCC-4A35-1567-2035BA33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315-BDED-6747-8FC6-EEF4F0F08F75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837E1-9AE3-4247-7370-20C3504B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85FC9-3F82-5426-7D53-59C9146A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7548-6C06-DC41-A00D-B05CE031B8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817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D6CA-BEE5-649C-F33B-924038F9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314A5-3B72-E8CA-FE61-21B0944BB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EF5B7-5FDC-BCD4-3B96-12BB7BED3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7E0A6-5CC6-8084-48BF-37371A16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315-BDED-6747-8FC6-EEF4F0F08F75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5593F-E491-0432-B9D4-DBE1DA35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DDF26-401B-ED09-14EC-5B369C02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7548-6C06-DC41-A00D-B05CE031B8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718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694C-1226-A925-7931-1335B5EE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5A4C1-301C-2D77-7761-4642FEB99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E3F46-62C6-B404-92C4-DCB455C88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7BACE-0BCD-4EB7-C596-9267ABE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315-BDED-6747-8FC6-EEF4F0F08F75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6EEE5-5F6C-EF48-BDF1-91EC1C9F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E78CD-1436-2641-2C60-298A959F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7548-6C06-DC41-A00D-B05CE031B8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292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843A4-0C51-9790-BBC7-BD87EEA9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945A4-A4C3-D955-D183-432B9B4E0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F846D-EED9-9146-4EA0-6E98878DE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16315-BDED-6747-8FC6-EEF4F0F08F75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65CCC-98D0-2474-DB94-FCE9D2FB2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96D3-C34F-D68A-50B1-B8E2A6121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47548-6C06-DC41-A00D-B05CE031B8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204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7340-A38A-22B0-6FD3-6D596C717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Road Traffic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B6FE2-8D66-1E81-0801-7BB12E61C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TPI 2024</a:t>
            </a:r>
            <a:br>
              <a:rPr lang="en-CH" dirty="0"/>
            </a:br>
            <a:br>
              <a:rPr lang="en-CH" dirty="0"/>
            </a:br>
            <a:r>
              <a:rPr lang="en-CH" dirty="0"/>
              <a:t>Par Kuci Elvin</a:t>
            </a:r>
          </a:p>
        </p:txBody>
      </p:sp>
    </p:spTree>
    <p:extLst>
      <p:ext uri="{BB962C8B-B14F-4D97-AF65-F5344CB8AC3E}">
        <p14:creationId xmlns:p14="http://schemas.microsoft.com/office/powerpoint/2010/main" val="190527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FFF8-84A7-9CFD-10D4-0FB6B42A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Analyse, conception et réalisation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FD85-62F6-8A69-3CDD-1E219B48D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Use-Case (Cas d’utilisation)</a:t>
            </a:r>
          </a:p>
          <a:p>
            <a:r>
              <a:rPr lang="fr-CH" dirty="0"/>
              <a:t>Base de données</a:t>
            </a:r>
          </a:p>
          <a:p>
            <a:r>
              <a:rPr lang="fr-CH" dirty="0"/>
              <a:t>Maquette</a:t>
            </a:r>
          </a:p>
          <a:p>
            <a:r>
              <a:rPr lang="fr-CH" dirty="0"/>
              <a:t>Diagramme de classes (final)</a:t>
            </a:r>
          </a:p>
        </p:txBody>
      </p:sp>
    </p:spTree>
    <p:extLst>
      <p:ext uri="{BB962C8B-B14F-4D97-AF65-F5344CB8AC3E}">
        <p14:creationId xmlns:p14="http://schemas.microsoft.com/office/powerpoint/2010/main" val="352382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2565-8CA8-EE0B-4D53-05225B43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Décente de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CD6A-9AC7-4303-2301-8C8D7C9EB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TODO: Fill </a:t>
            </a:r>
            <a:r>
              <a:rPr lang="fr-CH" dirty="0" err="1"/>
              <a:t>that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0827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C9B4-5616-B448-DF51-6103436B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B568-9F7B-D012-A41F-2EBC328F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9553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5887-75D8-FB98-69B1-AE54C2CD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209F-3D3A-101D-50D8-E80ACC8F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Mandat non terminé</a:t>
            </a:r>
          </a:p>
          <a:p>
            <a:r>
              <a:rPr lang="fr-CH" dirty="0"/>
              <a:t>Gros projet</a:t>
            </a:r>
          </a:p>
          <a:p>
            <a:r>
              <a:rPr lang="fr-CH" dirty="0"/>
              <a:t>Très intéressant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2449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712F-4915-CC09-06F6-0C000BB0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4ED1-6855-6B10-5843-DBB3B726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Présentation du projet</a:t>
            </a:r>
          </a:p>
          <a:p>
            <a:r>
              <a:rPr lang="en-CH" dirty="0"/>
              <a:t>Objectifs du mandat</a:t>
            </a:r>
          </a:p>
          <a:p>
            <a:r>
              <a:rPr lang="en-CH" dirty="0"/>
              <a:t>Organisation du projet</a:t>
            </a:r>
          </a:p>
          <a:p>
            <a:r>
              <a:rPr lang="en-CH" dirty="0"/>
              <a:t>Démonstration</a:t>
            </a:r>
          </a:p>
          <a:p>
            <a:r>
              <a:rPr lang="en-CH" dirty="0"/>
              <a:t>Analyse, conception et réalisation</a:t>
            </a:r>
          </a:p>
          <a:p>
            <a:r>
              <a:rPr lang="en-CH" dirty="0"/>
              <a:t>Décente de code</a:t>
            </a:r>
          </a:p>
          <a:p>
            <a:r>
              <a:rPr lang="en-CH" dirty="0"/>
              <a:t>Conclusion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7965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97B0-409B-816E-BCE9-ADE944BD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Le projet: Road Traffic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75E0-50C8-E5F6-14A2-B67DA56CC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Simulation d’un carrefour</a:t>
            </a:r>
          </a:p>
          <a:p>
            <a:r>
              <a:rPr lang="fr-CH" dirty="0"/>
              <a:t>Modification des paramètres</a:t>
            </a:r>
          </a:p>
          <a:p>
            <a:r>
              <a:rPr lang="fr-CH" dirty="0"/>
              <a:t>Sauvegarde des paramètres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617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6644-7F76-A473-80EF-000EE3A5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Objectifs du mandat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3C41-0FCE-ECD0-6AD3-BBD849AE9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Démarrer le projet depuis zéro</a:t>
            </a:r>
          </a:p>
          <a:p>
            <a:r>
              <a:rPr lang="fr-CH" dirty="0"/>
              <a:t>Gestion d’un carrefour à 4 tronçons</a:t>
            </a:r>
          </a:p>
          <a:p>
            <a:r>
              <a:rPr lang="fr-CH" dirty="0"/>
              <a:t>Extension possible pour un rond-point.</a:t>
            </a:r>
          </a:p>
          <a:p>
            <a:r>
              <a:rPr lang="fr-CH" dirty="0"/>
              <a:t>Sauvegarde des paramètres</a:t>
            </a:r>
          </a:p>
          <a:p>
            <a:r>
              <a:rPr lang="fr-CH" dirty="0"/>
              <a:t>Application Java avec JavaFX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3566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879F-688A-BAF2-9989-D6E25D0E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 du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FC33-2F88-EA6D-873F-5B7E15C1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Planning</a:t>
            </a:r>
          </a:p>
          <a:p>
            <a:r>
              <a:rPr lang="fr-CH" dirty="0"/>
              <a:t>Journal de travail</a:t>
            </a:r>
          </a:p>
          <a:p>
            <a:r>
              <a:rPr lang="fr-CH" dirty="0"/>
              <a:t>Outils utilisés</a:t>
            </a:r>
          </a:p>
        </p:txBody>
      </p:sp>
    </p:spTree>
    <p:extLst>
      <p:ext uri="{BB962C8B-B14F-4D97-AF65-F5344CB8AC3E}">
        <p14:creationId xmlns:p14="http://schemas.microsoft.com/office/powerpoint/2010/main" val="70624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CCB5-C4D0-D6F9-001E-EB47BEE4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91FA-AB44-B343-026B-6D7E8AB5F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559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CCCA-86D3-D3EC-937D-287678A2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 journal de travail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BFAB-560B-263E-C865-3907F97E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268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7F6D-89F4-0A82-0794-702354A1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Outils utilisés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E3ED-4146-62DD-C3B6-9A6741A5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IntelliJ</a:t>
            </a:r>
            <a:r>
              <a:rPr lang="fr-CH" dirty="0"/>
              <a:t> IDEA Community Edition (IDE)</a:t>
            </a:r>
          </a:p>
          <a:p>
            <a:r>
              <a:rPr lang="fr-CH" dirty="0" err="1"/>
              <a:t>OpenJDK</a:t>
            </a:r>
            <a:r>
              <a:rPr lang="fr-CH" dirty="0"/>
              <a:t> (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Eclipse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Temurin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17.0.7</a:t>
            </a:r>
            <a:r>
              <a:rPr lang="fr-CH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r>
              <a:rPr lang="fr-CH" dirty="0">
                <a:solidFill>
                  <a:srgbClr val="000000"/>
                </a:solidFill>
                <a:latin typeface="Helvetica" pitchFamily="2" charset="0"/>
              </a:rPr>
              <a:t>MySQL Workbench</a:t>
            </a:r>
          </a:p>
          <a:p>
            <a:r>
              <a:rPr lang="fr-CH" dirty="0">
                <a:solidFill>
                  <a:srgbClr val="000000"/>
                </a:solidFill>
                <a:effectLst/>
                <a:latin typeface="Helvetica" pitchFamily="2" charset="0"/>
              </a:rPr>
              <a:t>Git (Terminal et CMD)</a:t>
            </a:r>
          </a:p>
          <a:p>
            <a:r>
              <a:rPr lang="fr-CH" dirty="0" err="1">
                <a:solidFill>
                  <a:srgbClr val="000000"/>
                </a:solidFill>
                <a:effectLst/>
                <a:latin typeface="Helvetica" pitchFamily="2" charset="0"/>
              </a:rPr>
              <a:t>Github</a:t>
            </a:r>
            <a:r>
              <a:rPr lang="fr-CH" dirty="0">
                <a:solidFill>
                  <a:srgbClr val="000000"/>
                </a:solidFill>
                <a:effectLst/>
                <a:latin typeface="Helvetica" pitchFamily="2" charset="0"/>
              </a:rPr>
              <a:t> et </a:t>
            </a:r>
            <a:r>
              <a:rPr lang="fr-CH" dirty="0" err="1">
                <a:solidFill>
                  <a:srgbClr val="000000"/>
                </a:solidFill>
                <a:effectLst/>
                <a:latin typeface="Helvetica" pitchFamily="2" charset="0"/>
              </a:rPr>
              <a:t>Gitlab</a:t>
            </a:r>
            <a:endParaRPr lang="fr-CH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fr-CH" dirty="0">
                <a:solidFill>
                  <a:srgbClr val="000000"/>
                </a:solidFill>
                <a:latin typeface="Helvetica" pitchFamily="2" charset="0"/>
              </a:rPr>
              <a:t>Entreprise Architect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8567-C7E2-1493-CE22-34169454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2868-B2D7-EF53-DB6B-DE0542435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TODO: </a:t>
            </a:r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video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956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155</Words>
  <Application>Microsoft Macintosh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Office Theme</vt:lpstr>
      <vt:lpstr>Road Traffic Simulator</vt:lpstr>
      <vt:lpstr>Sommaire</vt:lpstr>
      <vt:lpstr>Le projet: Road Traffic Simulator</vt:lpstr>
      <vt:lpstr>Objectifs du mandat</vt:lpstr>
      <vt:lpstr>Organisation du projet</vt:lpstr>
      <vt:lpstr>Le planning</vt:lpstr>
      <vt:lpstr>Le journal de travail</vt:lpstr>
      <vt:lpstr>Outils utilisés</vt:lpstr>
      <vt:lpstr>Démonstration</vt:lpstr>
      <vt:lpstr>Analyse, conception et réalisation</vt:lpstr>
      <vt:lpstr>Décente de code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Traffic Simulator</dc:title>
  <dc:creator>Kuci Elvin</dc:creator>
  <cp:lastModifiedBy>Kuci Elvin</cp:lastModifiedBy>
  <cp:revision>2</cp:revision>
  <dcterms:created xsi:type="dcterms:W3CDTF">2024-06-10T11:00:08Z</dcterms:created>
  <dcterms:modified xsi:type="dcterms:W3CDTF">2024-06-10T12:16:11Z</dcterms:modified>
</cp:coreProperties>
</file>