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57" r:id="rId3"/>
    <p:sldId id="258" r:id="rId4"/>
    <p:sldId id="259" r:id="rId5"/>
    <p:sldId id="260" r:id="rId6"/>
    <p:sldId id="262" r:id="rId7"/>
    <p:sldId id="263" r:id="rId8"/>
    <p:sldId id="279" r:id="rId9"/>
    <p:sldId id="269" r:id="rId10"/>
    <p:sldId id="265" r:id="rId11"/>
    <p:sldId id="292" r:id="rId12"/>
    <p:sldId id="280" r:id="rId13"/>
    <p:sldId id="264" r:id="rId14"/>
  </p:sldIdLst>
  <p:sldSz cx="9144000" cy="5143500" type="screen16x9"/>
  <p:notesSz cx="6858000" cy="9144000"/>
  <p:embeddedFontLst>
    <p:embeddedFont>
      <p:font typeface="Hind Siliguri" panose="020B0604020202020204" charset="0"/>
      <p:regular r:id="rId16"/>
      <p:bold r:id="rId17"/>
    </p:embeddedFont>
    <p:embeddedFont>
      <p:font typeface="Lexend Mega" panose="020B0604020202020204" charset="0"/>
      <p:regular r:id="rId18"/>
      <p:bold r:id="rId19"/>
    </p:embeddedFont>
    <p:embeddedFont>
      <p:font typeface="Lexend Mega Black" panose="020B060402020202020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A30112-90BD-494B-BAB3-CB1EF6758CD7}">
  <a:tblStyle styleId="{ECA30112-90BD-494B-BAB3-CB1EF6758C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81084" autoAdjust="0"/>
  </p:normalViewPr>
  <p:slideViewPr>
    <p:cSldViewPr snapToGrid="0">
      <p:cViewPr varScale="1">
        <p:scale>
          <a:sx n="91" d="100"/>
          <a:sy n="91" d="100"/>
        </p:scale>
        <p:origin x="119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dc7883a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dc7883a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fc47a80b7_1_13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fc47a80b7_1_13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0cb0bff7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0cb0bff77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listening to our presentation, if you have any questions please you may ask us. Thank you have a good day.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fc47a80b7_1_13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fc47a80b7_1_13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fc47a80b7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fc47a80b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 hello everyone my name is </a:t>
            </a:r>
            <a:r>
              <a:rPr lang="en-US" dirty="0" err="1"/>
              <a:t>Buthaina</a:t>
            </a:r>
            <a:r>
              <a:rPr lang="en-US" dirty="0"/>
              <a:t> and my college Meera, today we will be presenting to you our final presentation about a E-COMMERCE website project that we had created.</a:t>
            </a:r>
          </a:p>
          <a:p>
            <a:pPr marL="0" lvl="0" indent="0" algn="l" rtl="0">
              <a:spcBef>
                <a:spcPts val="0"/>
              </a:spcBef>
              <a:spcAft>
                <a:spcPts val="0"/>
              </a:spcAft>
              <a:buNone/>
            </a:pPr>
            <a:r>
              <a:rPr lang="en-US" dirty="0"/>
              <a:t>These are the contents of our project.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dc7883a1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dc7883a1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M: As an IT graduate, our final project presents CHIC, a user-centric e-commerce platform designed to revolutionize online shopping experiences. Focused on personalization, "CHIC" leverages cutting-edge technologies to create a tailored journey for each customer.</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B: Through a sophisticated recommendation engine and dynamic search results, customers encounter products that resonate with their interests. Curated collections further guide discovery, while personalized accounts streamline future purchases. Built on a robust technology stack, "CHIC" prioritizes both a seamless experience and scalability.</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M: This project represents the culmination of my IT education, demonstrating the power of integrating technical expertise with the principles of user experience design. CHIC aims to not only provide a convenient shopping platform, but to foster a loyal customer base through its personalized approach.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dc7883a1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dc7883a1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 Core Functionalities:</a:t>
            </a:r>
          </a:p>
          <a:p>
            <a:pPr marL="0" lvl="0" indent="0" algn="l" rtl="0">
              <a:spcBef>
                <a:spcPts val="0"/>
              </a:spcBef>
              <a:spcAft>
                <a:spcPts val="0"/>
              </a:spcAft>
              <a:buNone/>
            </a:pPr>
            <a:r>
              <a:rPr lang="en-US" dirty="0"/>
              <a:t>Product Catalog: The website will feature a comprehensive product catalog with detailed descriptions, high-quality images, and user reviews. This will be the foundation for the e-commerce platform.</a:t>
            </a:r>
          </a:p>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 Personalized Search and Recommendations: A machine learning-powered recommendation engine will analyze user behavior to suggest relevant products based on browsing history, purchase data, and demographics. Dynamic search results will refine further based on user queries and past search patterns.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 Shopping Cart and Checkout: A user-friendly shopping cart allows customers to add and remove items, review their purchases, and proceed to a secure checkout process.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2570a4b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2570a4b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 In the process of designing and developing an e-commerce website for our final project as an IT graduate, I undertook a comprehensive system analysis and design approach to ensure the successful implementation of the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 The system analysis phase began with a thorough examination of user requirements and business objectives. Through surveys, interviews, and stakeholder meetings, I gathered valuable insights into the target audience, desired features, and functional requirements of the e-commerce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 This analysis helped us gain a deeper understanding of user expectations, emerging trends, and technological advancements in the e-commerce domain.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fc47a80b7_1_13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fc47a80b7_1_13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 Based on the findings from the system analysis phase, I proceeded to design the system architecture and user interface for the e-commerce website. This involved creating wireframes, mockups, and prototypes to visualize the layout, navigation flow, and interaction patterns of the website.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 In designing the system architecture, I employed a modular and scalable approach, leveraging technologies such as HTML, CSS, JavaScript, and server-side scripting languages like PHP or Python. I also integrated third-party APIs for functionalities such as payment processing, shipping, and inventory management, ensuring seamless integration with external systems and services.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fc47a80b7_1_1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fc47a80b7_1_1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cb0bff77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cb0bff7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fc47a80b7_1_14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fc47a80b7_1_14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00" y="-2700"/>
            <a:ext cx="9144000" cy="38457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306032"/>
            <a:ext cx="4930500" cy="1887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13225" y="4217825"/>
            <a:ext cx="4465800" cy="351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rgbClr val="9A8AC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4">
    <p:spTree>
      <p:nvGrpSpPr>
        <p:cNvPr id="1" name="Shape 103"/>
        <p:cNvGrpSpPr/>
        <p:nvPr/>
      </p:nvGrpSpPr>
      <p:grpSpPr>
        <a:xfrm>
          <a:off x="0" y="0"/>
          <a:ext cx="0" cy="0"/>
          <a:chOff x="0" y="0"/>
          <a:chExt cx="0" cy="0"/>
        </a:xfrm>
      </p:grpSpPr>
      <p:sp>
        <p:nvSpPr>
          <p:cNvPr id="104" name="Google Shape;104;p19"/>
          <p:cNvSpPr/>
          <p:nvPr/>
        </p:nvSpPr>
        <p:spPr>
          <a:xfrm>
            <a:off x="-13650" y="150"/>
            <a:ext cx="9171300" cy="345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xfrm>
            <a:off x="713225" y="1969300"/>
            <a:ext cx="4563600" cy="134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00">
                <a:solidFill>
                  <a:schemeClr val="l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6" name="Google Shape;106;p19"/>
          <p:cNvSpPr txBox="1">
            <a:spLocks noGrp="1"/>
          </p:cNvSpPr>
          <p:nvPr>
            <p:ph type="subTitle" idx="1"/>
          </p:nvPr>
        </p:nvSpPr>
        <p:spPr>
          <a:xfrm>
            <a:off x="713225" y="3536000"/>
            <a:ext cx="32790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2"/>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7" name="Google Shape;107;p19"/>
          <p:cNvSpPr txBox="1">
            <a:spLocks noGrp="1"/>
          </p:cNvSpPr>
          <p:nvPr>
            <p:ph type="title" idx="2" hasCustomPrompt="1"/>
          </p:nvPr>
        </p:nvSpPr>
        <p:spPr>
          <a:xfrm>
            <a:off x="713225" y="510825"/>
            <a:ext cx="29301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algn="r" rtl="0">
              <a:spcBef>
                <a:spcPts val="0"/>
              </a:spcBef>
              <a:spcAft>
                <a:spcPts val="0"/>
              </a:spcAft>
              <a:buSzPts val="8900"/>
              <a:buNone/>
              <a:defRPr sz="8900"/>
            </a:lvl2pPr>
            <a:lvl3pPr lvl="2" algn="r" rtl="0">
              <a:spcBef>
                <a:spcPts val="0"/>
              </a:spcBef>
              <a:spcAft>
                <a:spcPts val="0"/>
              </a:spcAft>
              <a:buSzPts val="8900"/>
              <a:buNone/>
              <a:defRPr sz="8900"/>
            </a:lvl3pPr>
            <a:lvl4pPr lvl="3" algn="r" rtl="0">
              <a:spcBef>
                <a:spcPts val="0"/>
              </a:spcBef>
              <a:spcAft>
                <a:spcPts val="0"/>
              </a:spcAft>
              <a:buSzPts val="8900"/>
              <a:buNone/>
              <a:defRPr sz="8900"/>
            </a:lvl4pPr>
            <a:lvl5pPr lvl="4" algn="r" rtl="0">
              <a:spcBef>
                <a:spcPts val="0"/>
              </a:spcBef>
              <a:spcAft>
                <a:spcPts val="0"/>
              </a:spcAft>
              <a:buSzPts val="8900"/>
              <a:buNone/>
              <a:defRPr sz="8900"/>
            </a:lvl5pPr>
            <a:lvl6pPr lvl="5" algn="r" rtl="0">
              <a:spcBef>
                <a:spcPts val="0"/>
              </a:spcBef>
              <a:spcAft>
                <a:spcPts val="0"/>
              </a:spcAft>
              <a:buSzPts val="8900"/>
              <a:buNone/>
              <a:defRPr sz="8900"/>
            </a:lvl6pPr>
            <a:lvl7pPr lvl="6" algn="r" rtl="0">
              <a:spcBef>
                <a:spcPts val="0"/>
              </a:spcBef>
              <a:spcAft>
                <a:spcPts val="0"/>
              </a:spcAft>
              <a:buSzPts val="8900"/>
              <a:buNone/>
              <a:defRPr sz="8900"/>
            </a:lvl7pPr>
            <a:lvl8pPr lvl="7" algn="r" rtl="0">
              <a:spcBef>
                <a:spcPts val="0"/>
              </a:spcBef>
              <a:spcAft>
                <a:spcPts val="0"/>
              </a:spcAft>
              <a:buSzPts val="8900"/>
              <a:buNone/>
              <a:defRPr sz="8900"/>
            </a:lvl8pPr>
            <a:lvl9pPr lvl="8" algn="r" rtl="0">
              <a:spcBef>
                <a:spcPts val="0"/>
              </a:spcBef>
              <a:spcAft>
                <a:spcPts val="0"/>
              </a:spcAft>
              <a:buSzPts val="8900"/>
              <a:buNone/>
              <a:defRPr sz="89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18"/>
        <p:cNvGrpSpPr/>
        <p:nvPr/>
      </p:nvGrpSpPr>
      <p:grpSpPr>
        <a:xfrm>
          <a:off x="0" y="0"/>
          <a:ext cx="0" cy="0"/>
          <a:chOff x="0" y="0"/>
          <a:chExt cx="0" cy="0"/>
        </a:xfrm>
      </p:grpSpPr>
      <p:sp>
        <p:nvSpPr>
          <p:cNvPr id="119" name="Google Shape;119;p22"/>
          <p:cNvSpPr/>
          <p:nvPr/>
        </p:nvSpPr>
        <p:spPr>
          <a:xfrm>
            <a:off x="-2800" y="2589675"/>
            <a:ext cx="91440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a:spLocks noGrp="1"/>
          </p:cNvSpPr>
          <p:nvPr>
            <p:ph type="title"/>
          </p:nvPr>
        </p:nvSpPr>
        <p:spPr>
          <a:xfrm>
            <a:off x="4329300" y="1440038"/>
            <a:ext cx="4101600" cy="114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1" name="Google Shape;121;p22"/>
          <p:cNvSpPr txBox="1">
            <a:spLocks noGrp="1"/>
          </p:cNvSpPr>
          <p:nvPr>
            <p:ph type="subTitle" idx="1"/>
          </p:nvPr>
        </p:nvSpPr>
        <p:spPr>
          <a:xfrm>
            <a:off x="4329300" y="2605163"/>
            <a:ext cx="4101600" cy="9459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31"/>
        <p:cNvGrpSpPr/>
        <p:nvPr/>
      </p:nvGrpSpPr>
      <p:grpSpPr>
        <a:xfrm>
          <a:off x="0" y="0"/>
          <a:ext cx="0" cy="0"/>
          <a:chOff x="0" y="0"/>
          <a:chExt cx="0" cy="0"/>
        </a:xfrm>
      </p:grpSpPr>
      <p:sp>
        <p:nvSpPr>
          <p:cNvPr id="132" name="Google Shape;132;p25"/>
          <p:cNvSpPr/>
          <p:nvPr/>
        </p:nvSpPr>
        <p:spPr>
          <a:xfrm>
            <a:off x="-13650" y="0"/>
            <a:ext cx="9171300" cy="1080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7"/>
        <p:cNvGrpSpPr/>
        <p:nvPr/>
      </p:nvGrpSpPr>
      <p:grpSpPr>
        <a:xfrm>
          <a:off x="0" y="0"/>
          <a:ext cx="0" cy="0"/>
          <a:chOff x="0" y="0"/>
          <a:chExt cx="0" cy="0"/>
        </a:xfrm>
      </p:grpSpPr>
      <p:sp>
        <p:nvSpPr>
          <p:cNvPr id="158" name="Google Shape;158;p30"/>
          <p:cNvSpPr/>
          <p:nvPr/>
        </p:nvSpPr>
        <p:spPr>
          <a:xfrm>
            <a:off x="-13650" y="1080275"/>
            <a:ext cx="9171300" cy="4062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30"/>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0" name="Google Shape;160;p30"/>
          <p:cNvSpPr txBox="1">
            <a:spLocks noGrp="1"/>
          </p:cNvSpPr>
          <p:nvPr>
            <p:ph type="subTitle" idx="1"/>
          </p:nvPr>
        </p:nvSpPr>
        <p:spPr>
          <a:xfrm>
            <a:off x="782475" y="2835700"/>
            <a:ext cx="23505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30"/>
          <p:cNvSpPr txBox="1">
            <a:spLocks noGrp="1"/>
          </p:cNvSpPr>
          <p:nvPr>
            <p:ph type="subTitle" idx="2"/>
          </p:nvPr>
        </p:nvSpPr>
        <p:spPr>
          <a:xfrm>
            <a:off x="3397239" y="2835700"/>
            <a:ext cx="23487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30"/>
          <p:cNvSpPr txBox="1">
            <a:spLocks noGrp="1"/>
          </p:cNvSpPr>
          <p:nvPr>
            <p:ph type="subTitle" idx="3"/>
          </p:nvPr>
        </p:nvSpPr>
        <p:spPr>
          <a:xfrm>
            <a:off x="784200" y="3225575"/>
            <a:ext cx="2350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30"/>
          <p:cNvSpPr txBox="1">
            <a:spLocks noGrp="1"/>
          </p:cNvSpPr>
          <p:nvPr>
            <p:ph type="subTitle" idx="4"/>
          </p:nvPr>
        </p:nvSpPr>
        <p:spPr>
          <a:xfrm>
            <a:off x="3398977" y="3225576"/>
            <a:ext cx="2348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30"/>
          <p:cNvSpPr txBox="1">
            <a:spLocks noGrp="1"/>
          </p:cNvSpPr>
          <p:nvPr>
            <p:ph type="subTitle" idx="5"/>
          </p:nvPr>
        </p:nvSpPr>
        <p:spPr>
          <a:xfrm>
            <a:off x="6012877" y="2835700"/>
            <a:ext cx="2346900" cy="4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30"/>
          <p:cNvSpPr txBox="1">
            <a:spLocks noGrp="1"/>
          </p:cNvSpPr>
          <p:nvPr>
            <p:ph type="subTitle" idx="6"/>
          </p:nvPr>
        </p:nvSpPr>
        <p:spPr>
          <a:xfrm>
            <a:off x="6014628" y="3225576"/>
            <a:ext cx="23469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3">
    <p:spTree>
      <p:nvGrpSpPr>
        <p:cNvPr id="1" name="Shape 206"/>
        <p:cNvGrpSpPr/>
        <p:nvPr/>
      </p:nvGrpSpPr>
      <p:grpSpPr>
        <a:xfrm>
          <a:off x="0" y="0"/>
          <a:ext cx="0" cy="0"/>
          <a:chOff x="0" y="0"/>
          <a:chExt cx="0" cy="0"/>
        </a:xfrm>
      </p:grpSpPr>
      <p:sp>
        <p:nvSpPr>
          <p:cNvPr id="207" name="Google Shape;207;p35"/>
          <p:cNvSpPr/>
          <p:nvPr/>
        </p:nvSpPr>
        <p:spPr>
          <a:xfrm>
            <a:off x="-13650" y="1080275"/>
            <a:ext cx="9171300" cy="410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3_1">
    <p:spTree>
      <p:nvGrpSpPr>
        <p:cNvPr id="1" name="Shape 208"/>
        <p:cNvGrpSpPr/>
        <p:nvPr/>
      </p:nvGrpSpPr>
      <p:grpSpPr>
        <a:xfrm>
          <a:off x="0" y="0"/>
          <a:ext cx="0" cy="0"/>
          <a:chOff x="0" y="0"/>
          <a:chExt cx="0" cy="0"/>
        </a:xfrm>
      </p:grpSpPr>
      <p:sp>
        <p:nvSpPr>
          <p:cNvPr id="209" name="Google Shape;209;p36"/>
          <p:cNvSpPr/>
          <p:nvPr/>
        </p:nvSpPr>
        <p:spPr>
          <a:xfrm>
            <a:off x="-2800" y="-2700"/>
            <a:ext cx="9144000" cy="34485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210"/>
        <p:cNvGrpSpPr/>
        <p:nvPr/>
      </p:nvGrpSpPr>
      <p:grpSpPr>
        <a:xfrm>
          <a:off x="0" y="0"/>
          <a:ext cx="0" cy="0"/>
          <a:chOff x="0" y="0"/>
          <a:chExt cx="0" cy="0"/>
        </a:xfrm>
      </p:grpSpPr>
      <p:sp>
        <p:nvSpPr>
          <p:cNvPr id="211" name="Google Shape;211;p37"/>
          <p:cNvSpPr/>
          <p:nvPr/>
        </p:nvSpPr>
        <p:spPr>
          <a:xfrm>
            <a:off x="-13650" y="257190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3675" y="1485900"/>
            <a:ext cx="9171300" cy="377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13225" y="1516000"/>
            <a:ext cx="7717500" cy="3171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0" name="Google Shape;20;p4"/>
          <p:cNvSpPr txBox="1">
            <a:spLocks noGrp="1"/>
          </p:cNvSpPr>
          <p:nvPr>
            <p:ph type="title"/>
          </p:nvPr>
        </p:nvSpPr>
        <p:spPr>
          <a:xfrm>
            <a:off x="713225" y="445050"/>
            <a:ext cx="7717500" cy="1011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3650" y="15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flipH="1">
            <a:off x="712975" y="555188"/>
            <a:ext cx="40518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3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flipH="1">
            <a:off x="713175" y="3058820"/>
            <a:ext cx="4051800" cy="3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3000">
                <a:solidFill>
                  <a:schemeClr val="dk2"/>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5"/>
          <p:cNvSpPr txBox="1">
            <a:spLocks noGrp="1"/>
          </p:cNvSpPr>
          <p:nvPr>
            <p:ph type="subTitle" idx="3"/>
          </p:nvPr>
        </p:nvSpPr>
        <p:spPr>
          <a:xfrm flipH="1">
            <a:off x="712950" y="877389"/>
            <a:ext cx="40518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flipH="1">
            <a:off x="713150" y="3381054"/>
            <a:ext cx="40518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13650" y="1080275"/>
            <a:ext cx="9171300" cy="410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13225" y="365950"/>
            <a:ext cx="7717500" cy="7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13650" y="15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1251750" y="1042850"/>
            <a:ext cx="6640500" cy="29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2800" y="0"/>
            <a:ext cx="91440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713225" y="1093050"/>
            <a:ext cx="48153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713225" y="2662950"/>
            <a:ext cx="3681600" cy="118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13225" y="1846200"/>
            <a:ext cx="3597600" cy="2060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a:solidFill>
                  <a:schemeClr val="lt1"/>
                </a:solidFill>
              </a:defRPr>
            </a:lvl1pPr>
            <a:lvl2pPr lvl="1">
              <a:spcBef>
                <a:spcPts val="0"/>
              </a:spcBef>
              <a:spcAft>
                <a:spcPts val="0"/>
              </a:spcAft>
              <a:buSzPts val="3000"/>
              <a:buNone/>
              <a:defRPr>
                <a:latin typeface="Hind Siliguri"/>
                <a:ea typeface="Hind Siliguri"/>
                <a:cs typeface="Hind Siliguri"/>
                <a:sym typeface="Hind Siliguri"/>
              </a:defRPr>
            </a:lvl2pPr>
            <a:lvl3pPr lvl="2">
              <a:spcBef>
                <a:spcPts val="0"/>
              </a:spcBef>
              <a:spcAft>
                <a:spcPts val="0"/>
              </a:spcAft>
              <a:buSzPts val="3000"/>
              <a:buNone/>
              <a:defRPr>
                <a:latin typeface="Hind Siliguri"/>
                <a:ea typeface="Hind Siliguri"/>
                <a:cs typeface="Hind Siliguri"/>
                <a:sym typeface="Hind Siliguri"/>
              </a:defRPr>
            </a:lvl3pPr>
            <a:lvl4pPr lvl="3">
              <a:spcBef>
                <a:spcPts val="0"/>
              </a:spcBef>
              <a:spcAft>
                <a:spcPts val="0"/>
              </a:spcAft>
              <a:buSzPts val="3000"/>
              <a:buNone/>
              <a:defRPr>
                <a:latin typeface="Hind Siliguri"/>
                <a:ea typeface="Hind Siliguri"/>
                <a:cs typeface="Hind Siliguri"/>
                <a:sym typeface="Hind Siliguri"/>
              </a:defRPr>
            </a:lvl4pPr>
            <a:lvl5pPr lvl="4">
              <a:spcBef>
                <a:spcPts val="0"/>
              </a:spcBef>
              <a:spcAft>
                <a:spcPts val="0"/>
              </a:spcAft>
              <a:buSzPts val="3000"/>
              <a:buNone/>
              <a:defRPr>
                <a:latin typeface="Hind Siliguri"/>
                <a:ea typeface="Hind Siliguri"/>
                <a:cs typeface="Hind Siliguri"/>
                <a:sym typeface="Hind Siliguri"/>
              </a:defRPr>
            </a:lvl5pPr>
            <a:lvl6pPr lvl="5">
              <a:spcBef>
                <a:spcPts val="0"/>
              </a:spcBef>
              <a:spcAft>
                <a:spcPts val="0"/>
              </a:spcAft>
              <a:buSzPts val="3000"/>
              <a:buNone/>
              <a:defRPr>
                <a:latin typeface="Hind Siliguri"/>
                <a:ea typeface="Hind Siliguri"/>
                <a:cs typeface="Hind Siliguri"/>
                <a:sym typeface="Hind Siliguri"/>
              </a:defRPr>
            </a:lvl6pPr>
            <a:lvl7pPr lvl="6">
              <a:spcBef>
                <a:spcPts val="0"/>
              </a:spcBef>
              <a:spcAft>
                <a:spcPts val="0"/>
              </a:spcAft>
              <a:buSzPts val="3000"/>
              <a:buNone/>
              <a:defRPr>
                <a:latin typeface="Hind Siliguri"/>
                <a:ea typeface="Hind Siliguri"/>
                <a:cs typeface="Hind Siliguri"/>
                <a:sym typeface="Hind Siliguri"/>
              </a:defRPr>
            </a:lvl7pPr>
            <a:lvl8pPr lvl="7">
              <a:spcBef>
                <a:spcPts val="0"/>
              </a:spcBef>
              <a:spcAft>
                <a:spcPts val="0"/>
              </a:spcAft>
              <a:buSzPts val="3000"/>
              <a:buNone/>
              <a:defRPr>
                <a:latin typeface="Hind Siliguri"/>
                <a:ea typeface="Hind Siliguri"/>
                <a:cs typeface="Hind Siliguri"/>
                <a:sym typeface="Hind Siliguri"/>
              </a:defRPr>
            </a:lvl8pPr>
            <a:lvl9pPr lvl="8">
              <a:spcBef>
                <a:spcPts val="0"/>
              </a:spcBef>
              <a:spcAft>
                <a:spcPts val="0"/>
              </a:spcAft>
              <a:buSzPts val="3000"/>
              <a:buNone/>
              <a:defRPr>
                <a:latin typeface="Hind Siliguri"/>
                <a:ea typeface="Hind Siliguri"/>
                <a:cs typeface="Hind Siliguri"/>
                <a:sym typeface="Hind Siligu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
        <p:cNvGrpSpPr/>
        <p:nvPr/>
      </p:nvGrpSpPr>
      <p:grpSpPr>
        <a:xfrm>
          <a:off x="0" y="0"/>
          <a:ext cx="0" cy="0"/>
          <a:chOff x="0" y="0"/>
          <a:chExt cx="0" cy="0"/>
        </a:xfrm>
      </p:grpSpPr>
      <p:sp>
        <p:nvSpPr>
          <p:cNvPr id="49" name="Google Shape;49;p13"/>
          <p:cNvSpPr/>
          <p:nvPr/>
        </p:nvSpPr>
        <p:spPr>
          <a:xfrm>
            <a:off x="-27300" y="150"/>
            <a:ext cx="9171300" cy="288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1" name="Google Shape;51;p13"/>
          <p:cNvSpPr txBox="1">
            <a:spLocks noGrp="1"/>
          </p:cNvSpPr>
          <p:nvPr>
            <p:ph type="subTitle" idx="1"/>
          </p:nvPr>
        </p:nvSpPr>
        <p:spPr>
          <a:xfrm>
            <a:off x="650200" y="1672936"/>
            <a:ext cx="26481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13"/>
          <p:cNvSpPr txBox="1">
            <a:spLocks noGrp="1"/>
          </p:cNvSpPr>
          <p:nvPr>
            <p:ph type="subTitle" idx="2"/>
          </p:nvPr>
        </p:nvSpPr>
        <p:spPr>
          <a:xfrm>
            <a:off x="3264977" y="1672928"/>
            <a:ext cx="26460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13"/>
          <p:cNvSpPr txBox="1">
            <a:spLocks noGrp="1"/>
          </p:cNvSpPr>
          <p:nvPr>
            <p:ph type="subTitle" idx="3"/>
          </p:nvPr>
        </p:nvSpPr>
        <p:spPr>
          <a:xfrm>
            <a:off x="650200" y="3546380"/>
            <a:ext cx="26481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dk2"/>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13"/>
          <p:cNvSpPr txBox="1">
            <a:spLocks noGrp="1"/>
          </p:cNvSpPr>
          <p:nvPr>
            <p:ph type="subTitle" idx="4"/>
          </p:nvPr>
        </p:nvSpPr>
        <p:spPr>
          <a:xfrm>
            <a:off x="3264977" y="3546378"/>
            <a:ext cx="26460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dk2"/>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13"/>
          <p:cNvSpPr txBox="1">
            <a:spLocks noGrp="1"/>
          </p:cNvSpPr>
          <p:nvPr>
            <p:ph type="subTitle" idx="5"/>
          </p:nvPr>
        </p:nvSpPr>
        <p:spPr>
          <a:xfrm>
            <a:off x="650195" y="2143378"/>
            <a:ext cx="26481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13"/>
          <p:cNvSpPr txBox="1">
            <a:spLocks noGrp="1"/>
          </p:cNvSpPr>
          <p:nvPr>
            <p:ph type="subTitle" idx="6"/>
          </p:nvPr>
        </p:nvSpPr>
        <p:spPr>
          <a:xfrm>
            <a:off x="3264979" y="2143374"/>
            <a:ext cx="26460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p13"/>
          <p:cNvSpPr txBox="1">
            <a:spLocks noGrp="1"/>
          </p:cNvSpPr>
          <p:nvPr>
            <p:ph type="subTitle" idx="7"/>
          </p:nvPr>
        </p:nvSpPr>
        <p:spPr>
          <a:xfrm>
            <a:off x="652159" y="4019626"/>
            <a:ext cx="26481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3"/>
          <p:cNvSpPr txBox="1">
            <a:spLocks noGrp="1"/>
          </p:cNvSpPr>
          <p:nvPr>
            <p:ph type="subTitle" idx="8"/>
          </p:nvPr>
        </p:nvSpPr>
        <p:spPr>
          <a:xfrm>
            <a:off x="3266941" y="4019625"/>
            <a:ext cx="26460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13"/>
          <p:cNvSpPr txBox="1">
            <a:spLocks noGrp="1"/>
          </p:cNvSpPr>
          <p:nvPr>
            <p:ph type="title" idx="9" hasCustomPrompt="1"/>
          </p:nvPr>
        </p:nvSpPr>
        <p:spPr>
          <a:xfrm>
            <a:off x="650200" y="1126248"/>
            <a:ext cx="26481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
        <p:nvSpPr>
          <p:cNvPr id="60" name="Google Shape;60;p13"/>
          <p:cNvSpPr txBox="1">
            <a:spLocks noGrp="1"/>
          </p:cNvSpPr>
          <p:nvPr>
            <p:ph type="title" idx="13" hasCustomPrompt="1"/>
          </p:nvPr>
        </p:nvSpPr>
        <p:spPr>
          <a:xfrm>
            <a:off x="3264976" y="1128816"/>
            <a:ext cx="26460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
        <p:nvSpPr>
          <p:cNvPr id="61" name="Google Shape;61;p13"/>
          <p:cNvSpPr txBox="1">
            <a:spLocks noGrp="1"/>
          </p:cNvSpPr>
          <p:nvPr>
            <p:ph type="title" idx="14" hasCustomPrompt="1"/>
          </p:nvPr>
        </p:nvSpPr>
        <p:spPr>
          <a:xfrm>
            <a:off x="650175" y="2982851"/>
            <a:ext cx="26481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
        <p:nvSpPr>
          <p:cNvPr id="62" name="Google Shape;62;p13"/>
          <p:cNvSpPr txBox="1">
            <a:spLocks noGrp="1"/>
          </p:cNvSpPr>
          <p:nvPr>
            <p:ph type="title" idx="15" hasCustomPrompt="1"/>
          </p:nvPr>
        </p:nvSpPr>
        <p:spPr>
          <a:xfrm>
            <a:off x="3264976" y="2982849"/>
            <a:ext cx="26460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
        <p:nvSpPr>
          <p:cNvPr id="63" name="Google Shape;63;p13"/>
          <p:cNvSpPr txBox="1">
            <a:spLocks noGrp="1"/>
          </p:cNvSpPr>
          <p:nvPr>
            <p:ph type="subTitle" idx="16"/>
          </p:nvPr>
        </p:nvSpPr>
        <p:spPr>
          <a:xfrm>
            <a:off x="5880627" y="1672931"/>
            <a:ext cx="26439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lt1"/>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3"/>
          <p:cNvSpPr txBox="1">
            <a:spLocks noGrp="1"/>
          </p:cNvSpPr>
          <p:nvPr>
            <p:ph type="subTitle" idx="17"/>
          </p:nvPr>
        </p:nvSpPr>
        <p:spPr>
          <a:xfrm>
            <a:off x="5880625" y="3546379"/>
            <a:ext cx="2643900" cy="4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pen Sans"/>
              <a:buNone/>
              <a:defRPr sz="2000">
                <a:solidFill>
                  <a:schemeClr val="dk2"/>
                </a:solidFill>
                <a:latin typeface="Lexend Mega Black"/>
                <a:ea typeface="Lexend Mega Black"/>
                <a:cs typeface="Lexend Mega Black"/>
                <a:sym typeface="Lexend Mega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 name="Google Shape;65;p13"/>
          <p:cNvSpPr txBox="1">
            <a:spLocks noGrp="1"/>
          </p:cNvSpPr>
          <p:nvPr>
            <p:ph type="subTitle" idx="18"/>
          </p:nvPr>
        </p:nvSpPr>
        <p:spPr>
          <a:xfrm>
            <a:off x="5880634" y="2143375"/>
            <a:ext cx="26439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3"/>
          <p:cNvSpPr txBox="1">
            <a:spLocks noGrp="1"/>
          </p:cNvSpPr>
          <p:nvPr>
            <p:ph type="subTitle" idx="19"/>
          </p:nvPr>
        </p:nvSpPr>
        <p:spPr>
          <a:xfrm>
            <a:off x="5882595" y="4019625"/>
            <a:ext cx="26439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3"/>
          <p:cNvSpPr txBox="1">
            <a:spLocks noGrp="1"/>
          </p:cNvSpPr>
          <p:nvPr>
            <p:ph type="title" idx="20" hasCustomPrompt="1"/>
          </p:nvPr>
        </p:nvSpPr>
        <p:spPr>
          <a:xfrm>
            <a:off x="5880625" y="1128816"/>
            <a:ext cx="26439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
        <p:nvSpPr>
          <p:cNvPr id="68" name="Google Shape;68;p13"/>
          <p:cNvSpPr txBox="1">
            <a:spLocks noGrp="1"/>
          </p:cNvSpPr>
          <p:nvPr>
            <p:ph type="title" idx="21" hasCustomPrompt="1"/>
          </p:nvPr>
        </p:nvSpPr>
        <p:spPr>
          <a:xfrm>
            <a:off x="5880649" y="2982850"/>
            <a:ext cx="2643900" cy="46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225" y="1152475"/>
            <a:ext cx="7749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Hind Siliguri"/>
              <a:buChar char="●"/>
              <a:defRPr sz="1800">
                <a:solidFill>
                  <a:schemeClr val="dk2"/>
                </a:solidFill>
                <a:latin typeface="Hind Siliguri"/>
                <a:ea typeface="Hind Siliguri"/>
                <a:cs typeface="Hind Siliguri"/>
                <a:sym typeface="Hind Siliguri"/>
              </a:defRPr>
            </a:lvl1pPr>
            <a:lvl2pPr marL="914400" lvl="1"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2pPr>
            <a:lvl3pPr marL="1371600" lvl="2"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3pPr>
            <a:lvl4pPr marL="1828800" lvl="3"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4pPr>
            <a:lvl5pPr marL="2286000" lvl="4"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5pPr>
            <a:lvl6pPr marL="2743200" lvl="5"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6pPr>
            <a:lvl7pPr marL="3200400" lvl="6"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7pPr>
            <a:lvl8pPr marL="3657600" lvl="7"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8pPr>
            <a:lvl9pPr marL="4114800" lvl="8"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9pPr>
          </a:lstStyle>
          <a:p>
            <a:endParaRPr/>
          </a:p>
        </p:txBody>
      </p:sp>
      <p:sp>
        <p:nvSpPr>
          <p:cNvPr id="7" name="Google Shape;7;p1"/>
          <p:cNvSpPr txBox="1">
            <a:spLocks noGrp="1"/>
          </p:cNvSpPr>
          <p:nvPr>
            <p:ph type="title"/>
          </p:nvPr>
        </p:nvSpPr>
        <p:spPr>
          <a:xfrm>
            <a:off x="713225" y="445050"/>
            <a:ext cx="7717500" cy="1011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Font typeface="Lexend Mega Black"/>
              <a:buNone/>
              <a:defRPr sz="3000">
                <a:solidFill>
                  <a:schemeClr val="dk2"/>
                </a:solidFill>
                <a:latin typeface="Lexend Mega Black"/>
                <a:ea typeface="Lexend Mega Black"/>
                <a:cs typeface="Lexend Mega Black"/>
                <a:sym typeface="Lexend Mega Black"/>
              </a:defRPr>
            </a:lvl1pPr>
            <a:lvl2pPr lvl="1"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2pPr>
            <a:lvl3pPr lvl="2"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3pPr>
            <a:lvl4pPr lvl="3"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4pPr>
            <a:lvl5pPr lvl="4"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5pPr>
            <a:lvl6pPr lvl="5"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6pPr>
            <a:lvl7pPr lvl="6"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7pPr>
            <a:lvl8pPr lvl="7"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8pPr>
            <a:lvl9pPr lvl="8"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8" r:id="rId8"/>
    <p:sldLayoutId id="2147483659" r:id="rId9"/>
    <p:sldLayoutId id="2147483665" r:id="rId10"/>
    <p:sldLayoutId id="2147483668" r:id="rId11"/>
    <p:sldLayoutId id="2147483671" r:id="rId12"/>
    <p:sldLayoutId id="2147483676" r:id="rId13"/>
    <p:sldLayoutId id="2147483681" r:id="rId14"/>
    <p:sldLayoutId id="2147483682" r:id="rId15"/>
    <p:sldLayoutId id="214748368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41"/>
          <p:cNvSpPr txBox="1">
            <a:spLocks noGrp="1"/>
          </p:cNvSpPr>
          <p:nvPr>
            <p:ph type="ctrTitle"/>
          </p:nvPr>
        </p:nvSpPr>
        <p:spPr>
          <a:xfrm>
            <a:off x="713225" y="1306032"/>
            <a:ext cx="4930500" cy="18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50" dirty="0">
                <a:solidFill>
                  <a:schemeClr val="lt1"/>
                </a:solidFill>
              </a:rPr>
              <a:t>CLOTHING</a:t>
            </a:r>
            <a:r>
              <a:rPr lang="en" dirty="0">
                <a:solidFill>
                  <a:schemeClr val="lt1"/>
                </a:solidFill>
              </a:rPr>
              <a:t> E-COMMERCE  </a:t>
            </a:r>
            <a:r>
              <a:rPr lang="en" sz="3250" dirty="0">
                <a:solidFill>
                  <a:schemeClr val="lt1"/>
                </a:solidFill>
                <a:latin typeface="Lexend Mega"/>
                <a:ea typeface="Lexend Mega"/>
                <a:cs typeface="Lexend Mega"/>
                <a:sym typeface="Lexend Mega"/>
              </a:rPr>
              <a:t>BUSINESS </a:t>
            </a:r>
            <a:r>
              <a:rPr lang="en-US" sz="3250" dirty="0">
                <a:latin typeface="Lexend Mega"/>
                <a:ea typeface="Lexend Mega"/>
                <a:cs typeface="Lexend Mega"/>
                <a:sym typeface="Lexend Mega"/>
              </a:rPr>
              <a:t>SITE</a:t>
            </a:r>
            <a:endParaRPr sz="3250" dirty="0">
              <a:solidFill>
                <a:schemeClr val="lt1"/>
              </a:solidFill>
              <a:latin typeface="Lexend Mega"/>
              <a:ea typeface="Lexend Mega"/>
              <a:cs typeface="Lexend Mega"/>
              <a:sym typeface="Lexend Mega"/>
            </a:endParaRPr>
          </a:p>
        </p:txBody>
      </p:sp>
      <p:sp>
        <p:nvSpPr>
          <p:cNvPr id="223" name="Google Shape;223;p41"/>
          <p:cNvSpPr txBox="1">
            <a:spLocks noGrp="1"/>
          </p:cNvSpPr>
          <p:nvPr>
            <p:ph type="subTitle" idx="1"/>
          </p:nvPr>
        </p:nvSpPr>
        <p:spPr>
          <a:xfrm>
            <a:off x="713225" y="4217824"/>
            <a:ext cx="4465800" cy="861381"/>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it-IT" dirty="0"/>
              <a:t>Meera Al Zadjali   	  20202701 </a:t>
            </a:r>
          </a:p>
          <a:p>
            <a:pPr marL="0" lvl="0" indent="0" algn="l">
              <a:buClr>
                <a:schemeClr val="dk1"/>
              </a:buClr>
              <a:buSzPts val="1100"/>
            </a:pPr>
            <a:r>
              <a:rPr lang="it-IT" dirty="0"/>
              <a:t>Buthaina Almawali  20201971 </a:t>
            </a:r>
          </a:p>
        </p:txBody>
      </p:sp>
      <p:pic>
        <p:nvPicPr>
          <p:cNvPr id="224" name="Google Shape;224;p41"/>
          <p:cNvPicPr preferRelativeResize="0"/>
          <p:nvPr/>
        </p:nvPicPr>
        <p:blipFill rotWithShape="1">
          <a:blip r:embed="rId3">
            <a:alphaModFix/>
          </a:blip>
          <a:srcRect b="-30616"/>
          <a:stretch/>
        </p:blipFill>
        <p:spPr>
          <a:xfrm>
            <a:off x="5993412" y="-2700"/>
            <a:ext cx="3150600" cy="5143500"/>
          </a:xfrm>
          <a:prstGeom prst="rect">
            <a:avLst/>
          </a:prstGeom>
          <a:noFill/>
          <a:ln>
            <a:noFill/>
          </a:ln>
        </p:spPr>
      </p:pic>
      <p:sp>
        <p:nvSpPr>
          <p:cNvPr id="225" name="Google Shape;225;p41"/>
          <p:cNvSpPr/>
          <p:nvPr/>
        </p:nvSpPr>
        <p:spPr>
          <a:xfrm>
            <a:off x="5993400" y="3843100"/>
            <a:ext cx="3150600" cy="13002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1"/>
          <p:cNvSpPr txBox="1">
            <a:spLocks noGrp="1"/>
          </p:cNvSpPr>
          <p:nvPr>
            <p:ph type="subTitle" idx="1"/>
          </p:nvPr>
        </p:nvSpPr>
        <p:spPr>
          <a:xfrm>
            <a:off x="6507000" y="4247050"/>
            <a:ext cx="2123400" cy="4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Lexend Mega"/>
                <a:ea typeface="Lexend Mega"/>
                <a:cs typeface="Lexend Mega"/>
                <a:sym typeface="Lexend Mega"/>
              </a:rPr>
              <a:t>WWW.</a:t>
            </a:r>
            <a:r>
              <a:rPr lang="en-US" sz="1000" dirty="0">
                <a:solidFill>
                  <a:schemeClr val="dk1"/>
                </a:solidFill>
                <a:latin typeface="Lexend Mega"/>
                <a:ea typeface="Lexend Mega"/>
                <a:cs typeface="Lexend Mega"/>
                <a:sym typeface="Lexend Mega"/>
              </a:rPr>
              <a:t>CHIC</a:t>
            </a:r>
            <a:r>
              <a:rPr lang="en" sz="1000" dirty="0">
                <a:solidFill>
                  <a:schemeClr val="dk1"/>
                </a:solidFill>
                <a:latin typeface="Lexend Mega"/>
                <a:ea typeface="Lexend Mega"/>
                <a:cs typeface="Lexend Mega"/>
                <a:sym typeface="Lexend Mega"/>
              </a:rPr>
              <a:t>.COM</a:t>
            </a:r>
            <a:endParaRPr sz="1000" dirty="0">
              <a:solidFill>
                <a:schemeClr val="dk1"/>
              </a:solidFill>
              <a:latin typeface="Lexend Mega"/>
              <a:ea typeface="Lexend Mega"/>
              <a:cs typeface="Lexend Mega"/>
              <a:sym typeface="Lexend Mega"/>
            </a:endParaRPr>
          </a:p>
          <a:p>
            <a:pPr marL="0" lvl="0" indent="0" algn="ctr" rtl="0">
              <a:spcBef>
                <a:spcPts val="0"/>
              </a:spcBef>
              <a:spcAft>
                <a:spcPts val="0"/>
              </a:spcAft>
              <a:buClr>
                <a:schemeClr val="dk1"/>
              </a:buClr>
              <a:buSzPts val="1100"/>
              <a:buFont typeface="Arial"/>
              <a:buNone/>
            </a:pPr>
            <a:r>
              <a:rPr lang="en" sz="1000" dirty="0">
                <a:solidFill>
                  <a:schemeClr val="dk1"/>
                </a:solidFill>
                <a:latin typeface="Lexend Mega"/>
                <a:ea typeface="Lexend Mega"/>
                <a:cs typeface="Lexend Mega"/>
                <a:sym typeface="Lexend Mega"/>
              </a:rPr>
              <a:t> </a:t>
            </a:r>
            <a:endParaRPr sz="1000" dirty="0">
              <a:solidFill>
                <a:schemeClr val="dk1"/>
              </a:solidFill>
              <a:latin typeface="Lexend Mega"/>
              <a:ea typeface="Lexend Mega"/>
              <a:cs typeface="Lexend Mega"/>
              <a:sym typeface="Lexend Mega"/>
            </a:endParaRPr>
          </a:p>
        </p:txBody>
      </p:sp>
      <p:sp>
        <p:nvSpPr>
          <p:cNvPr id="227" name="Google Shape;227;p41"/>
          <p:cNvSpPr/>
          <p:nvPr/>
        </p:nvSpPr>
        <p:spPr>
          <a:xfrm>
            <a:off x="2181432" y="434625"/>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9" name="Google Shape;353;p52">
            <a:extLst>
              <a:ext uri="{FF2B5EF4-FFF2-40B4-BE49-F238E27FC236}">
                <a16:creationId xmlns:a16="http://schemas.microsoft.com/office/drawing/2014/main" id="{590DF2AD-C410-4EDF-9D12-7099980B68C8}"/>
              </a:ext>
            </a:extLst>
          </p:cNvPr>
          <p:cNvPicPr preferRelativeResize="0"/>
          <p:nvPr/>
        </p:nvPicPr>
        <p:blipFill rotWithShape="1">
          <a:blip r:embed="rId3">
            <a:alphaModFix/>
          </a:blip>
          <a:srcRect l="7527"/>
          <a:stretch/>
        </p:blipFill>
        <p:spPr>
          <a:xfrm>
            <a:off x="5993250" y="0"/>
            <a:ext cx="3168900" cy="5143500"/>
          </a:xfrm>
          <a:prstGeom prst="rect">
            <a:avLst/>
          </a:prstGeom>
          <a:noFill/>
          <a:ln>
            <a:noFill/>
          </a:ln>
        </p:spPr>
      </p:pic>
      <p:pic>
        <p:nvPicPr>
          <p:cNvPr id="40" name="Google Shape;621;p60">
            <a:extLst>
              <a:ext uri="{FF2B5EF4-FFF2-40B4-BE49-F238E27FC236}">
                <a16:creationId xmlns:a16="http://schemas.microsoft.com/office/drawing/2014/main" id="{4CAAF01B-20B0-4EE5-A3FB-52E13324B105}"/>
              </a:ext>
            </a:extLst>
          </p:cNvPr>
          <p:cNvPicPr preferRelativeResize="0"/>
          <p:nvPr/>
        </p:nvPicPr>
        <p:blipFill rotWithShape="1">
          <a:blip r:embed="rId4">
            <a:alphaModFix/>
          </a:blip>
          <a:srcRect l="6672" r="1424"/>
          <a:stretch/>
        </p:blipFill>
        <p:spPr>
          <a:xfrm>
            <a:off x="150" y="0"/>
            <a:ext cx="3150601" cy="5143501"/>
          </a:xfrm>
          <a:prstGeom prst="rect">
            <a:avLst/>
          </a:prstGeom>
          <a:noFill/>
          <a:ln>
            <a:noFill/>
          </a:ln>
        </p:spPr>
      </p:pic>
      <p:pic>
        <p:nvPicPr>
          <p:cNvPr id="17" name="Picture 16">
            <a:extLst>
              <a:ext uri="{FF2B5EF4-FFF2-40B4-BE49-F238E27FC236}">
                <a16:creationId xmlns:a16="http://schemas.microsoft.com/office/drawing/2014/main" id="{FAD0BE47-954F-47E1-821D-92FF1DBA5F29}"/>
              </a:ext>
            </a:extLst>
          </p:cNvPr>
          <p:cNvPicPr>
            <a:picLocks noChangeAspect="1"/>
          </p:cNvPicPr>
          <p:nvPr/>
        </p:nvPicPr>
        <p:blipFill>
          <a:blip r:embed="rId5"/>
          <a:stretch>
            <a:fillRect/>
          </a:stretch>
        </p:blipFill>
        <p:spPr>
          <a:xfrm rot="5400000">
            <a:off x="1997242" y="2286419"/>
            <a:ext cx="5143499" cy="57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501B38-6172-4F76-987F-6C14B169AC54}"/>
              </a:ext>
            </a:extLst>
          </p:cNvPr>
          <p:cNvPicPr>
            <a:picLocks noChangeAspect="1"/>
          </p:cNvPicPr>
          <p:nvPr/>
        </p:nvPicPr>
        <p:blipFill>
          <a:blip r:embed="rId2"/>
          <a:stretch>
            <a:fillRect/>
          </a:stretch>
        </p:blipFill>
        <p:spPr>
          <a:xfrm>
            <a:off x="3098800" y="1081779"/>
            <a:ext cx="3572858" cy="4061721"/>
          </a:xfrm>
          <a:prstGeom prst="rect">
            <a:avLst/>
          </a:prstGeom>
        </p:spPr>
      </p:pic>
      <p:sp>
        <p:nvSpPr>
          <p:cNvPr id="5" name="Google Shape;421;p54">
            <a:extLst>
              <a:ext uri="{FF2B5EF4-FFF2-40B4-BE49-F238E27FC236}">
                <a16:creationId xmlns:a16="http://schemas.microsoft.com/office/drawing/2014/main" id="{F51BBE39-3D9C-4867-A798-4995AE82E44F}"/>
              </a:ext>
            </a:extLst>
          </p:cNvPr>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p>
            <a:pPr lvl="0"/>
            <a:r>
              <a:rPr lang="en-US" sz="3200" b="1" dirty="0"/>
              <a:t>CODES</a:t>
            </a:r>
            <a:endParaRPr dirty="0">
              <a:solidFill>
                <a:schemeClr val="lt1"/>
              </a:solidFill>
            </a:endParaRPr>
          </a:p>
        </p:txBody>
      </p:sp>
    </p:spTree>
    <p:extLst>
      <p:ext uri="{BB962C8B-B14F-4D97-AF65-F5344CB8AC3E}">
        <p14:creationId xmlns:p14="http://schemas.microsoft.com/office/powerpoint/2010/main" val="2168147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65"/>
          <p:cNvPicPr preferRelativeResize="0"/>
          <p:nvPr/>
        </p:nvPicPr>
        <p:blipFill rotWithShape="1">
          <a:blip r:embed="rId3">
            <a:alphaModFix/>
          </a:blip>
          <a:srcRect l="5630" r="6387"/>
          <a:stretch/>
        </p:blipFill>
        <p:spPr>
          <a:xfrm>
            <a:off x="6007050" y="0"/>
            <a:ext cx="3150599" cy="5143500"/>
          </a:xfrm>
          <a:prstGeom prst="rect">
            <a:avLst/>
          </a:prstGeom>
          <a:noFill/>
          <a:ln>
            <a:noFill/>
          </a:ln>
        </p:spPr>
      </p:pic>
      <p:sp>
        <p:nvSpPr>
          <p:cNvPr id="708" name="Google Shape;708;p65"/>
          <p:cNvSpPr txBox="1">
            <a:spLocks noGrp="1"/>
          </p:cNvSpPr>
          <p:nvPr>
            <p:ph type="title"/>
          </p:nvPr>
        </p:nvSpPr>
        <p:spPr>
          <a:xfrm>
            <a:off x="0" y="1969300"/>
            <a:ext cx="6002550" cy="1344300"/>
          </a:xfrm>
          <a:prstGeom prst="rect">
            <a:avLst/>
          </a:prstGeom>
        </p:spPr>
        <p:txBody>
          <a:bodyPr spcFirstLastPara="1" wrap="square" lIns="91425" tIns="91425" rIns="91425" bIns="91425" anchor="ctr" anchorCtr="0">
            <a:noAutofit/>
          </a:bodyPr>
          <a:lstStyle/>
          <a:p>
            <a:pPr lvl="0"/>
            <a:r>
              <a:rPr lang="en-US" sz="4800" b="1" dirty="0"/>
              <a:t>CONCLUSION</a:t>
            </a:r>
            <a:endParaRPr dirty="0"/>
          </a:p>
        </p:txBody>
      </p:sp>
      <p:sp>
        <p:nvSpPr>
          <p:cNvPr id="711" name="Google Shape;711;p65"/>
          <p:cNvSpPr/>
          <p:nvPr/>
        </p:nvSpPr>
        <p:spPr>
          <a:xfrm>
            <a:off x="6002550" y="3876150"/>
            <a:ext cx="3150600" cy="130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5"/>
          <p:cNvSpPr txBox="1">
            <a:spLocks noGrp="1"/>
          </p:cNvSpPr>
          <p:nvPr>
            <p:ph type="subTitle" idx="4294967295"/>
          </p:nvPr>
        </p:nvSpPr>
        <p:spPr>
          <a:xfrm>
            <a:off x="6460775" y="4245075"/>
            <a:ext cx="2123400" cy="4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Lexend Mega"/>
                <a:ea typeface="Lexend Mega"/>
                <a:cs typeface="Lexend Mega"/>
                <a:sym typeface="Lexend Mega"/>
              </a:rPr>
              <a:t>WWW.</a:t>
            </a:r>
            <a:r>
              <a:rPr lang="en-US" sz="1000" dirty="0">
                <a:solidFill>
                  <a:schemeClr val="dk1"/>
                </a:solidFill>
                <a:latin typeface="Lexend Mega"/>
                <a:ea typeface="Lexend Mega"/>
                <a:cs typeface="Lexend Mega"/>
                <a:sym typeface="Lexend Mega"/>
              </a:rPr>
              <a:t>CHIC</a:t>
            </a:r>
            <a:r>
              <a:rPr lang="en" sz="1000" dirty="0">
                <a:solidFill>
                  <a:schemeClr val="dk1"/>
                </a:solidFill>
                <a:latin typeface="Lexend Mega"/>
                <a:ea typeface="Lexend Mega"/>
                <a:cs typeface="Lexend Mega"/>
                <a:sym typeface="Lexend Mega"/>
              </a:rPr>
              <a:t>.COM</a:t>
            </a:r>
            <a:endParaRPr sz="1000" dirty="0">
              <a:solidFill>
                <a:schemeClr val="dk1"/>
              </a:solidFill>
              <a:latin typeface="Lexend Mega"/>
              <a:ea typeface="Lexend Mega"/>
              <a:cs typeface="Lexend Mega"/>
              <a:sym typeface="Lexend Mega"/>
            </a:endParaRPr>
          </a:p>
          <a:p>
            <a:pPr marL="0" lvl="0" indent="0" algn="ctr" rtl="0">
              <a:spcBef>
                <a:spcPts val="0"/>
              </a:spcBef>
              <a:spcAft>
                <a:spcPts val="0"/>
              </a:spcAft>
              <a:buClr>
                <a:schemeClr val="dk1"/>
              </a:buClr>
              <a:buSzPts val="1100"/>
              <a:buFont typeface="Arial"/>
              <a:buNone/>
            </a:pPr>
            <a:r>
              <a:rPr lang="en" sz="1000" dirty="0">
                <a:solidFill>
                  <a:schemeClr val="dk1"/>
                </a:solidFill>
                <a:latin typeface="Lexend Mega"/>
                <a:ea typeface="Lexend Mega"/>
                <a:cs typeface="Lexend Mega"/>
                <a:sym typeface="Lexend Mega"/>
              </a:rPr>
              <a:t> </a:t>
            </a:r>
            <a:endParaRPr sz="1000" dirty="0">
              <a:solidFill>
                <a:schemeClr val="dk1"/>
              </a:solidFill>
              <a:latin typeface="Lexend Mega"/>
              <a:ea typeface="Lexend Mega"/>
              <a:cs typeface="Lexend Mega"/>
              <a:sym typeface="Lexend Mega"/>
            </a:endParaRPr>
          </a:p>
        </p:txBody>
      </p:sp>
      <p:sp>
        <p:nvSpPr>
          <p:cNvPr id="713" name="Google Shape;713;p65"/>
          <p:cNvSpPr/>
          <p:nvPr/>
        </p:nvSpPr>
        <p:spPr>
          <a:xfrm flipH="1">
            <a:off x="3807300" y="434625"/>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9"/>
          <p:cNvPicPr preferRelativeResize="0"/>
          <p:nvPr/>
        </p:nvPicPr>
        <p:blipFill rotWithShape="1">
          <a:blip r:embed="rId3">
            <a:alphaModFix/>
          </a:blip>
          <a:srcRect l="3648" r="4448"/>
          <a:stretch/>
        </p:blipFill>
        <p:spPr>
          <a:xfrm>
            <a:off x="6007051" y="0"/>
            <a:ext cx="3150601" cy="5143501"/>
          </a:xfrm>
          <a:prstGeom prst="rect">
            <a:avLst/>
          </a:prstGeom>
          <a:noFill/>
          <a:ln>
            <a:noFill/>
          </a:ln>
        </p:spPr>
      </p:pic>
      <p:sp>
        <p:nvSpPr>
          <p:cNvPr id="309" name="Google Shape;309;p49"/>
          <p:cNvSpPr txBox="1">
            <a:spLocks noGrp="1"/>
          </p:cNvSpPr>
          <p:nvPr>
            <p:ph type="subTitle" idx="1"/>
          </p:nvPr>
        </p:nvSpPr>
        <p:spPr>
          <a:xfrm flipH="1">
            <a:off x="712974" y="555188"/>
            <a:ext cx="4905505" cy="2167692"/>
          </a:xfrm>
          <a:prstGeom prst="rect">
            <a:avLst/>
          </a:prstGeom>
        </p:spPr>
        <p:txBody>
          <a:bodyPr spcFirstLastPara="1" wrap="square" lIns="91425" tIns="91425" rIns="91425" bIns="91425" anchor="ctr" anchorCtr="0">
            <a:noAutofit/>
          </a:bodyPr>
          <a:lstStyle/>
          <a:p>
            <a:pPr marL="0" lvl="0" indent="0" algn="ctr"/>
            <a:r>
              <a:rPr lang="it-IT" dirty="0"/>
              <a:t>Meera Al Zadjali   	  20202701 </a:t>
            </a:r>
          </a:p>
        </p:txBody>
      </p:sp>
      <p:sp>
        <p:nvSpPr>
          <p:cNvPr id="310" name="Google Shape;310;p49"/>
          <p:cNvSpPr txBox="1">
            <a:spLocks noGrp="1"/>
          </p:cNvSpPr>
          <p:nvPr>
            <p:ph type="subTitle" idx="2"/>
          </p:nvPr>
        </p:nvSpPr>
        <p:spPr>
          <a:xfrm flipH="1">
            <a:off x="306574" y="2790652"/>
            <a:ext cx="5616706" cy="1797660"/>
          </a:xfrm>
          <a:prstGeom prst="rect">
            <a:avLst/>
          </a:prstGeom>
        </p:spPr>
        <p:txBody>
          <a:bodyPr spcFirstLastPara="1" wrap="square" lIns="91425" tIns="91425" rIns="91425" bIns="91425" anchor="ctr" anchorCtr="0">
            <a:noAutofit/>
          </a:bodyPr>
          <a:lstStyle/>
          <a:p>
            <a:pPr marL="0" lvl="0" indent="0" algn="ctr"/>
            <a:r>
              <a:rPr lang="en-US" dirty="0" err="1"/>
              <a:t>Buthaina</a:t>
            </a:r>
            <a:r>
              <a:rPr lang="en-US" dirty="0"/>
              <a:t> </a:t>
            </a:r>
            <a:r>
              <a:rPr lang="en-US" dirty="0" err="1"/>
              <a:t>Almawali</a:t>
            </a:r>
            <a:r>
              <a:rPr lang="en-US" dirty="0"/>
              <a:t>  20201971  </a:t>
            </a:r>
            <a:endParaRPr dirty="0"/>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body" idx="1"/>
          </p:nvPr>
        </p:nvSpPr>
        <p:spPr>
          <a:xfrm>
            <a:off x="713225" y="1516000"/>
            <a:ext cx="7717500" cy="3171000"/>
          </a:xfrm>
          <a:prstGeom prst="rect">
            <a:avLst/>
          </a:prstGeom>
        </p:spPr>
        <p:txBody>
          <a:bodyPr spcFirstLastPara="1" wrap="square" lIns="91425" tIns="91425" rIns="91425" bIns="91425" anchor="t" anchorCtr="0">
            <a:noAutofit/>
          </a:bodyPr>
          <a:lstStyle/>
          <a:p>
            <a:pPr lvl="0" indent="-298450" algn="ctr">
              <a:buSzPts val="1100"/>
            </a:pPr>
            <a:endParaRPr lang="en-US" sz="1600" dirty="0">
              <a:solidFill>
                <a:schemeClr val="lt1"/>
              </a:solidFill>
            </a:endParaRPr>
          </a:p>
          <a:p>
            <a:pPr lvl="0" indent="-298450" algn="ctr">
              <a:buSzPts val="1100"/>
            </a:pPr>
            <a:endParaRPr lang="en-US" sz="1600" dirty="0">
              <a:solidFill>
                <a:schemeClr val="lt1"/>
              </a:solidFill>
            </a:endParaRPr>
          </a:p>
          <a:p>
            <a:pPr lvl="0" indent="-298450" algn="ctr">
              <a:buSzPts val="1100"/>
            </a:pPr>
            <a:r>
              <a:rPr lang="en-US" sz="1600" b="1" dirty="0">
                <a:solidFill>
                  <a:schemeClr val="lt1"/>
                </a:solidFill>
              </a:rPr>
              <a:t>INTRODUCTION </a:t>
            </a:r>
          </a:p>
          <a:p>
            <a:pPr lvl="0" indent="-298450" algn="ctr">
              <a:buSzPts val="1100"/>
            </a:pPr>
            <a:r>
              <a:rPr lang="en-US" sz="1600" b="1" dirty="0">
                <a:solidFill>
                  <a:schemeClr val="lt1"/>
                </a:solidFill>
              </a:rPr>
              <a:t>SCOPE OF THE PROJECT</a:t>
            </a:r>
          </a:p>
          <a:p>
            <a:pPr lvl="0" indent="-298450" algn="ctr">
              <a:buSzPts val="1100"/>
            </a:pPr>
            <a:r>
              <a:rPr lang="en-US" sz="1600" b="1" dirty="0">
                <a:solidFill>
                  <a:schemeClr val="lt1"/>
                </a:solidFill>
              </a:rPr>
              <a:t>SYSTEM ANALYSIS AND DESIGN</a:t>
            </a:r>
          </a:p>
          <a:p>
            <a:pPr lvl="0" indent="-298450" algn="ctr">
              <a:buSzPts val="1100"/>
            </a:pPr>
            <a:r>
              <a:rPr lang="en-US" sz="1600" b="1" dirty="0">
                <a:solidFill>
                  <a:schemeClr val="lt1"/>
                </a:solidFill>
              </a:rPr>
              <a:t>SYSTEM ANALYSIS</a:t>
            </a:r>
          </a:p>
          <a:p>
            <a:pPr lvl="0" indent="-298450" algn="ctr">
              <a:buSzPts val="1100"/>
            </a:pPr>
            <a:r>
              <a:rPr lang="en-US" sz="1600" b="1" dirty="0">
                <a:solidFill>
                  <a:schemeClr val="lt1"/>
                </a:solidFill>
              </a:rPr>
              <a:t>SYSTEM DESIGN</a:t>
            </a:r>
          </a:p>
          <a:p>
            <a:pPr lvl="0" indent="-298450" algn="ctr">
              <a:buSzPts val="1100"/>
            </a:pPr>
            <a:r>
              <a:rPr lang="en-US" sz="1600" b="1" dirty="0">
                <a:solidFill>
                  <a:schemeClr val="lt1"/>
                </a:solidFill>
              </a:rPr>
              <a:t>USER INTERFACE DESIGN </a:t>
            </a:r>
          </a:p>
          <a:p>
            <a:pPr lvl="0" indent="-298450" algn="ctr">
              <a:buSzPts val="1100"/>
            </a:pPr>
            <a:r>
              <a:rPr lang="en-US" sz="1600" b="1" dirty="0">
                <a:solidFill>
                  <a:schemeClr val="lt1"/>
                </a:solidFill>
              </a:rPr>
              <a:t>CODES </a:t>
            </a:r>
          </a:p>
          <a:p>
            <a:pPr lvl="0" indent="-298450" algn="ctr">
              <a:buSzPts val="1100"/>
            </a:pPr>
            <a:r>
              <a:rPr lang="en-US" sz="1600" b="1" dirty="0">
                <a:solidFill>
                  <a:schemeClr val="lt1"/>
                </a:solidFill>
              </a:rPr>
              <a:t>CONCLUSION </a:t>
            </a:r>
            <a:endParaRPr sz="1600" b="1" dirty="0">
              <a:solidFill>
                <a:schemeClr val="lt1"/>
              </a:solidFill>
            </a:endParaRPr>
          </a:p>
        </p:txBody>
      </p:sp>
      <p:sp>
        <p:nvSpPr>
          <p:cNvPr id="233" name="Google Shape;233;p42"/>
          <p:cNvSpPr txBox="1">
            <a:spLocks noGrp="1"/>
          </p:cNvSpPr>
          <p:nvPr>
            <p:ph type="title"/>
          </p:nvPr>
        </p:nvSpPr>
        <p:spPr>
          <a:xfrm>
            <a:off x="713225" y="445050"/>
            <a:ext cx="7717500" cy="10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a:t>
            </a:r>
            <a:endParaRPr dirty="0"/>
          </a:p>
        </p:txBody>
      </p:sp>
      <p:sp>
        <p:nvSpPr>
          <p:cNvPr id="6" name="Google Shape;227;p41">
            <a:extLst>
              <a:ext uri="{FF2B5EF4-FFF2-40B4-BE49-F238E27FC236}">
                <a16:creationId xmlns:a16="http://schemas.microsoft.com/office/drawing/2014/main" id="{4F0D4586-23A1-4912-87BC-210B5A78F17C}"/>
              </a:ext>
            </a:extLst>
          </p:cNvPr>
          <p:cNvSpPr/>
          <p:nvPr/>
        </p:nvSpPr>
        <p:spPr>
          <a:xfrm>
            <a:off x="129112" y="474695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p>
            <a:pPr lvl="0" indent="-298450" algn="ctr">
              <a:buSzPts val="1100"/>
            </a:pPr>
            <a:r>
              <a:rPr lang="en-US" sz="3200" b="1" dirty="0"/>
              <a:t>INTRODUCTION </a:t>
            </a:r>
          </a:p>
        </p:txBody>
      </p:sp>
      <p:pic>
        <p:nvPicPr>
          <p:cNvPr id="39" name="Picture 38">
            <a:extLst>
              <a:ext uri="{FF2B5EF4-FFF2-40B4-BE49-F238E27FC236}">
                <a16:creationId xmlns:a16="http://schemas.microsoft.com/office/drawing/2014/main" id="{2D31E359-7845-4FD1-A3C8-EFFE1370FE13}"/>
              </a:ext>
            </a:extLst>
          </p:cNvPr>
          <p:cNvPicPr>
            <a:picLocks noChangeAspect="1"/>
          </p:cNvPicPr>
          <p:nvPr/>
        </p:nvPicPr>
        <p:blipFill>
          <a:blip r:embed="rId3"/>
          <a:stretch>
            <a:fillRect/>
          </a:stretch>
        </p:blipFill>
        <p:spPr>
          <a:xfrm>
            <a:off x="1271237" y="1460288"/>
            <a:ext cx="6430537" cy="31254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357750" y="139875"/>
            <a:ext cx="5621944" cy="1147200"/>
          </a:xfrm>
          <a:prstGeom prst="rect">
            <a:avLst/>
          </a:prstGeom>
        </p:spPr>
        <p:txBody>
          <a:bodyPr spcFirstLastPara="1" wrap="square" lIns="91425" tIns="91425" rIns="91425" bIns="91425" anchor="t" anchorCtr="0">
            <a:noAutofit/>
          </a:bodyPr>
          <a:lstStyle/>
          <a:p>
            <a:pPr lvl="0" algn="ctr"/>
            <a:r>
              <a:rPr lang="en-US" dirty="0"/>
              <a:t>SCOPE OF THE PROJECT </a:t>
            </a:r>
          </a:p>
        </p:txBody>
      </p:sp>
      <p:pic>
        <p:nvPicPr>
          <p:cNvPr id="263" name="Google Shape;263;p44"/>
          <p:cNvPicPr preferRelativeResize="0"/>
          <p:nvPr/>
        </p:nvPicPr>
        <p:blipFill rotWithShape="1">
          <a:blip r:embed="rId3">
            <a:alphaModFix/>
          </a:blip>
          <a:srcRect r="8062"/>
          <a:stretch/>
        </p:blipFill>
        <p:spPr>
          <a:xfrm>
            <a:off x="0" y="0"/>
            <a:ext cx="3150600" cy="5143500"/>
          </a:xfrm>
          <a:prstGeom prst="rect">
            <a:avLst/>
          </a:prstGeom>
          <a:noFill/>
          <a:ln>
            <a:noFill/>
          </a:ln>
        </p:spPr>
      </p:pic>
      <p:pic>
        <p:nvPicPr>
          <p:cNvPr id="5" name="Picture 4">
            <a:extLst>
              <a:ext uri="{FF2B5EF4-FFF2-40B4-BE49-F238E27FC236}">
                <a16:creationId xmlns:a16="http://schemas.microsoft.com/office/drawing/2014/main" id="{0909EAD7-67B7-419B-ABF2-394FA82CF7E6}"/>
              </a:ext>
            </a:extLst>
          </p:cNvPr>
          <p:cNvPicPr>
            <a:picLocks noChangeAspect="1"/>
          </p:cNvPicPr>
          <p:nvPr/>
        </p:nvPicPr>
        <p:blipFill>
          <a:blip r:embed="rId4"/>
          <a:stretch>
            <a:fillRect/>
          </a:stretch>
        </p:blipFill>
        <p:spPr>
          <a:xfrm>
            <a:off x="3150600" y="2466424"/>
            <a:ext cx="5993400" cy="27800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128587" y="335813"/>
            <a:ext cx="5478519" cy="1482300"/>
          </a:xfrm>
          <a:prstGeom prst="rect">
            <a:avLst/>
          </a:prstGeom>
        </p:spPr>
        <p:txBody>
          <a:bodyPr spcFirstLastPara="1" wrap="square" lIns="91425" tIns="91425" rIns="91425" bIns="91425" anchor="b" anchorCtr="0">
            <a:noAutofit/>
          </a:bodyPr>
          <a:lstStyle/>
          <a:p>
            <a:pPr lvl="0" algn="ctr"/>
            <a:r>
              <a:rPr lang="en-US" sz="3200" dirty="0"/>
              <a:t>SYSTEM ANALYSIS AND DESIGN</a:t>
            </a:r>
          </a:p>
        </p:txBody>
      </p:sp>
      <p:pic>
        <p:nvPicPr>
          <p:cNvPr id="270" name="Google Shape;270;p45"/>
          <p:cNvPicPr preferRelativeResize="0"/>
          <p:nvPr/>
        </p:nvPicPr>
        <p:blipFill rotWithShape="1">
          <a:blip r:embed="rId3">
            <a:alphaModFix/>
          </a:blip>
          <a:srcRect l="8413" r="42586"/>
          <a:stretch/>
        </p:blipFill>
        <p:spPr>
          <a:xfrm>
            <a:off x="5990600" y="0"/>
            <a:ext cx="3150600" cy="5143500"/>
          </a:xfrm>
          <a:prstGeom prst="rect">
            <a:avLst/>
          </a:prstGeom>
          <a:noFill/>
          <a:ln>
            <a:noFill/>
          </a:ln>
        </p:spPr>
      </p:pic>
      <p:sp>
        <p:nvSpPr>
          <p:cNvPr id="7" name="Google Shape;227;p41">
            <a:extLst>
              <a:ext uri="{FF2B5EF4-FFF2-40B4-BE49-F238E27FC236}">
                <a16:creationId xmlns:a16="http://schemas.microsoft.com/office/drawing/2014/main" id="{E67900A4-45B2-468C-8938-41F34847ECF8}"/>
              </a:ext>
            </a:extLst>
          </p:cNvPr>
          <p:cNvSpPr/>
          <p:nvPr/>
        </p:nvSpPr>
        <p:spPr>
          <a:xfrm>
            <a:off x="6801200" y="4783105"/>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pic>
        <p:nvPicPr>
          <p:cNvPr id="5" name="Picture 4">
            <a:extLst>
              <a:ext uri="{FF2B5EF4-FFF2-40B4-BE49-F238E27FC236}">
                <a16:creationId xmlns:a16="http://schemas.microsoft.com/office/drawing/2014/main" id="{3EE0293C-B6DA-4C1E-B494-6F41EC2BF926}"/>
              </a:ext>
            </a:extLst>
          </p:cNvPr>
          <p:cNvPicPr>
            <a:picLocks noChangeAspect="1"/>
          </p:cNvPicPr>
          <p:nvPr/>
        </p:nvPicPr>
        <p:blipFill>
          <a:blip r:embed="rId4"/>
          <a:stretch>
            <a:fillRect/>
          </a:stretch>
        </p:blipFill>
        <p:spPr>
          <a:xfrm>
            <a:off x="-23902" y="2466910"/>
            <a:ext cx="6014502" cy="2676590"/>
          </a:xfrm>
          <a:prstGeom prst="rect">
            <a:avLst/>
          </a:prstGeom>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7"/>
          <p:cNvSpPr txBox="1">
            <a:spLocks noGrp="1"/>
          </p:cNvSpPr>
          <p:nvPr>
            <p:ph type="title"/>
          </p:nvPr>
        </p:nvSpPr>
        <p:spPr>
          <a:xfrm>
            <a:off x="1251750" y="1042850"/>
            <a:ext cx="6640500" cy="2956500"/>
          </a:xfrm>
          <a:prstGeom prst="rect">
            <a:avLst/>
          </a:prstGeom>
        </p:spPr>
        <p:txBody>
          <a:bodyPr spcFirstLastPara="1" wrap="square" lIns="91425" tIns="91425" rIns="91425" bIns="91425" anchor="ctr" anchorCtr="0">
            <a:noAutofit/>
          </a:bodyPr>
          <a:lstStyle/>
          <a:p>
            <a:r>
              <a:rPr lang="en-US" b="1" dirty="0">
                <a:solidFill>
                  <a:schemeClr val="lt1"/>
                </a:solidFill>
              </a:rPr>
              <a:t>SYSTEM</a:t>
            </a:r>
            <a:br>
              <a:rPr lang="en-US" b="1" dirty="0">
                <a:solidFill>
                  <a:schemeClr val="lt1"/>
                </a:solidFill>
              </a:rPr>
            </a:br>
            <a:r>
              <a:rPr lang="en" dirty="0"/>
              <a:t> </a:t>
            </a:r>
            <a:r>
              <a:rPr lang="en-US" dirty="0"/>
              <a:t>DESIGN</a:t>
            </a:r>
            <a:endParaRPr dirty="0">
              <a:solidFill>
                <a:schemeClr val="dk2"/>
              </a:solidFill>
            </a:endParaRPr>
          </a:p>
        </p:txBody>
      </p:sp>
      <p:sp>
        <p:nvSpPr>
          <p:cNvPr id="287" name="Google Shape;287;p47"/>
          <p:cNvSpPr/>
          <p:nvPr/>
        </p:nvSpPr>
        <p:spPr>
          <a:xfrm>
            <a:off x="3807307" y="434625"/>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713225" y="365950"/>
            <a:ext cx="7717500" cy="701100"/>
          </a:xfrm>
          <a:prstGeom prst="rect">
            <a:avLst/>
          </a:prstGeom>
        </p:spPr>
        <p:txBody>
          <a:bodyPr spcFirstLastPara="1" wrap="square" lIns="91425" tIns="91425" rIns="91425" bIns="91425" anchor="ctr" anchorCtr="0">
            <a:noAutofit/>
          </a:bodyPr>
          <a:lstStyle/>
          <a:p>
            <a:pPr lvl="0"/>
            <a:r>
              <a:rPr lang="en-US" dirty="0"/>
              <a:t>USER INTERFACE DESIGN  </a:t>
            </a:r>
          </a:p>
        </p:txBody>
      </p:sp>
      <p:pic>
        <p:nvPicPr>
          <p:cNvPr id="3" name="Picture 2">
            <a:extLst>
              <a:ext uri="{FF2B5EF4-FFF2-40B4-BE49-F238E27FC236}">
                <a16:creationId xmlns:a16="http://schemas.microsoft.com/office/drawing/2014/main" id="{5F6CBE08-4B85-48E8-993E-060BA057F5B0}"/>
              </a:ext>
            </a:extLst>
          </p:cNvPr>
          <p:cNvPicPr>
            <a:picLocks noChangeAspect="1"/>
          </p:cNvPicPr>
          <p:nvPr/>
        </p:nvPicPr>
        <p:blipFill>
          <a:blip r:embed="rId3"/>
          <a:stretch>
            <a:fillRect/>
          </a:stretch>
        </p:blipFill>
        <p:spPr>
          <a:xfrm>
            <a:off x="-14869" y="1074484"/>
            <a:ext cx="9218341" cy="41324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0"/>
        <p:cNvGrpSpPr/>
        <p:nvPr/>
      </p:nvGrpSpPr>
      <p:grpSpPr>
        <a:xfrm>
          <a:off x="0" y="0"/>
          <a:ext cx="0" cy="0"/>
          <a:chOff x="0" y="0"/>
          <a:chExt cx="0" cy="0"/>
        </a:xfrm>
      </p:grpSpPr>
      <p:sp>
        <p:nvSpPr>
          <p:cNvPr id="702" name="Google Shape;702;p64"/>
          <p:cNvSpPr/>
          <p:nvPr/>
        </p:nvSpPr>
        <p:spPr>
          <a:xfrm>
            <a:off x="713232" y="434625"/>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dk2"/>
                </a:solidFill>
                <a:latin typeface="Lexend Mega"/>
                <a:ea typeface="Lexend Mega"/>
                <a:cs typeface="Lexend Mega"/>
                <a:sym typeface="Lexend Mega"/>
              </a:rPr>
              <a:t>CHIC</a:t>
            </a:r>
            <a:endParaRPr sz="1000" b="1" dirty="0">
              <a:solidFill>
                <a:schemeClr val="dk2"/>
              </a:solidFill>
              <a:latin typeface="Lexend Mega"/>
              <a:ea typeface="Lexend Mega"/>
              <a:cs typeface="Lexend Mega"/>
              <a:sym typeface="Lexend Meg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4"/>
          <p:cNvSpPr txBox="1">
            <a:spLocks noGrp="1"/>
          </p:cNvSpPr>
          <p:nvPr>
            <p:ph type="title"/>
          </p:nvPr>
        </p:nvSpPr>
        <p:spPr>
          <a:xfrm>
            <a:off x="713225" y="431650"/>
            <a:ext cx="7717500" cy="572700"/>
          </a:xfrm>
          <a:prstGeom prst="rect">
            <a:avLst/>
          </a:prstGeom>
        </p:spPr>
        <p:txBody>
          <a:bodyPr spcFirstLastPara="1" wrap="square" lIns="91425" tIns="91425" rIns="91425" bIns="91425" anchor="ctr" anchorCtr="0">
            <a:noAutofit/>
          </a:bodyPr>
          <a:lstStyle/>
          <a:p>
            <a:pPr lvl="0"/>
            <a:r>
              <a:rPr lang="en-US" sz="3200" b="1" dirty="0"/>
              <a:t>CODES</a:t>
            </a:r>
            <a:endParaRPr dirty="0">
              <a:solidFill>
                <a:schemeClr val="lt1"/>
              </a:solidFill>
            </a:endParaRPr>
          </a:p>
        </p:txBody>
      </p:sp>
      <p:sp>
        <p:nvSpPr>
          <p:cNvPr id="6" name="Rectangle 5">
            <a:extLst>
              <a:ext uri="{FF2B5EF4-FFF2-40B4-BE49-F238E27FC236}">
                <a16:creationId xmlns:a16="http://schemas.microsoft.com/office/drawing/2014/main" id="{F7C3531F-CF27-4DD8-9F37-B11E5C9F4E8D}"/>
              </a:ext>
            </a:extLst>
          </p:cNvPr>
          <p:cNvSpPr/>
          <p:nvPr/>
        </p:nvSpPr>
        <p:spPr>
          <a:xfrm>
            <a:off x="3352800" y="1489331"/>
            <a:ext cx="3982694" cy="3693319"/>
          </a:xfrm>
          <a:prstGeom prst="rect">
            <a:avLst/>
          </a:prstGeom>
        </p:spPr>
        <p:txBody>
          <a:bodyPr wrap="square">
            <a:spAutoFit/>
          </a:bodyPr>
          <a:lstStyle/>
          <a:p>
            <a:r>
              <a:rPr lang="en-US" sz="1200" dirty="0"/>
              <a:t>&lt;div class="update-cart"&gt;</a:t>
            </a:r>
          </a:p>
          <a:p>
            <a:r>
              <a:rPr lang="en-US" sz="1200" dirty="0"/>
              <a:t>            &lt;div class="cart"&gt;</a:t>
            </a:r>
          </a:p>
          <a:p>
            <a:r>
              <a:rPr lang="en-US" sz="1200" dirty="0"/>
              <a:t>                &lt;</a:t>
            </a:r>
            <a:r>
              <a:rPr lang="en-US" sz="1200" dirty="0" err="1"/>
              <a:t>img</a:t>
            </a:r>
            <a:r>
              <a:rPr lang="en-US" sz="1200" dirty="0"/>
              <a:t> </a:t>
            </a:r>
            <a:r>
              <a:rPr lang="en-US" sz="1200" dirty="0" err="1"/>
              <a:t>src</a:t>
            </a:r>
            <a:r>
              <a:rPr lang="en-US" sz="1200" dirty="0"/>
              <a:t>="image/bl-1.png" alt=""&gt;</a:t>
            </a:r>
          </a:p>
          <a:p>
            <a:r>
              <a:rPr lang="en-US" sz="1200" dirty="0"/>
              <a:t>                &lt;h5&gt;26 </a:t>
            </a:r>
            <a:r>
              <a:rPr lang="en-US" sz="1200" dirty="0" err="1"/>
              <a:t>jan</a:t>
            </a:r>
            <a:r>
              <a:rPr lang="en-US" sz="1200" dirty="0"/>
              <a:t> 2025&lt;/h5&gt;</a:t>
            </a:r>
          </a:p>
          <a:p>
            <a:endParaRPr lang="en-US" sz="1200" dirty="0"/>
          </a:p>
          <a:p>
            <a:r>
              <a:rPr lang="en-US" sz="1200" dirty="0"/>
              <a:t>            &lt;/div&gt;</a:t>
            </a:r>
          </a:p>
          <a:p>
            <a:endParaRPr lang="en-US" sz="1200" dirty="0"/>
          </a:p>
          <a:p>
            <a:r>
              <a:rPr lang="en-US" sz="1200" dirty="0"/>
              <a:t>            &lt;div class="cart"&gt;</a:t>
            </a:r>
          </a:p>
          <a:p>
            <a:r>
              <a:rPr lang="en-US" sz="1200" dirty="0"/>
              <a:t>                &lt;</a:t>
            </a:r>
            <a:r>
              <a:rPr lang="en-US" sz="1200" dirty="0" err="1"/>
              <a:t>img</a:t>
            </a:r>
            <a:r>
              <a:rPr lang="en-US" sz="1200" dirty="0"/>
              <a:t> </a:t>
            </a:r>
            <a:r>
              <a:rPr lang="en-US" sz="1200" dirty="0" err="1"/>
              <a:t>src</a:t>
            </a:r>
            <a:r>
              <a:rPr lang="en-US" sz="1200" dirty="0"/>
              <a:t>="image/bl-2.png" alt=""&gt;</a:t>
            </a:r>
          </a:p>
          <a:p>
            <a:r>
              <a:rPr lang="en-US" sz="1200" dirty="0"/>
              <a:t>                &lt;h5&gt;26 Feb 2025&lt;/h5&gt;</a:t>
            </a:r>
          </a:p>
          <a:p>
            <a:r>
              <a:rPr lang="en-US" sz="1200" dirty="0"/>
              <a:t>                </a:t>
            </a:r>
          </a:p>
          <a:p>
            <a:r>
              <a:rPr lang="en-US" sz="1200" dirty="0"/>
              <a:t>            &lt;/div&gt;</a:t>
            </a:r>
          </a:p>
          <a:p>
            <a:endParaRPr lang="en-US" sz="1200" dirty="0"/>
          </a:p>
          <a:p>
            <a:r>
              <a:rPr lang="en-US" sz="1200" dirty="0"/>
              <a:t>            &lt;div class="cart"&gt;</a:t>
            </a:r>
          </a:p>
          <a:p>
            <a:r>
              <a:rPr lang="en-US" sz="1200" dirty="0"/>
              <a:t>                &lt;</a:t>
            </a:r>
            <a:r>
              <a:rPr lang="en-US" sz="1200" dirty="0" err="1"/>
              <a:t>img</a:t>
            </a:r>
            <a:r>
              <a:rPr lang="en-US" sz="1200" dirty="0"/>
              <a:t> </a:t>
            </a:r>
            <a:r>
              <a:rPr lang="en-US" sz="1200" dirty="0" err="1"/>
              <a:t>src</a:t>
            </a:r>
            <a:r>
              <a:rPr lang="en-US" sz="1200" dirty="0"/>
              <a:t>="image/bl-3.png" alt=""&gt;</a:t>
            </a:r>
          </a:p>
          <a:p>
            <a:r>
              <a:rPr lang="en-US" sz="1200" dirty="0"/>
              <a:t>                &lt;h5&gt;26 March 2025&lt;/h5&gt;</a:t>
            </a:r>
          </a:p>
          <a:p>
            <a:endParaRPr lang="en-US" sz="1200" dirty="0"/>
          </a:p>
          <a:p>
            <a:r>
              <a:rPr lang="en-US" sz="1200" dirty="0"/>
              <a:t>            &lt;/div&gt;</a:t>
            </a:r>
          </a:p>
          <a:p>
            <a:r>
              <a:rPr lang="en-US" sz="1200" dirty="0"/>
              <a:t>        &lt;/div&gt;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Clothing E-Commerce Business Plan by Slidesgo">
  <a:themeElements>
    <a:clrScheme name="Simple Light">
      <a:dk1>
        <a:srgbClr val="FFFFFF"/>
      </a:dk1>
      <a:lt1>
        <a:srgbClr val="EAE7DF"/>
      </a:lt1>
      <a:dk2>
        <a:srgbClr val="9A8AC4"/>
      </a:dk2>
      <a:lt2>
        <a:srgbClr val="F1C232"/>
      </a:lt2>
      <a:accent1>
        <a:srgbClr val="B7B7B7"/>
      </a:accent1>
      <a:accent2>
        <a:srgbClr val="FFFFFF"/>
      </a:accent2>
      <a:accent3>
        <a:srgbClr val="FFFFFF"/>
      </a:accent3>
      <a:accent4>
        <a:srgbClr val="FFFFFF"/>
      </a:accent4>
      <a:accent5>
        <a:srgbClr val="FFFFFF"/>
      </a:accent5>
      <a:accent6>
        <a:srgbClr val="FFFFFF"/>
      </a:accent6>
      <a:hlink>
        <a:srgbClr val="EAE7D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735</Words>
  <Application>Microsoft Office PowerPoint</Application>
  <PresentationFormat>On-screen Show (16:9)</PresentationFormat>
  <Paragraphs>80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Hind Siliguri</vt:lpstr>
      <vt:lpstr>Lexend Mega Black</vt:lpstr>
      <vt:lpstr>Arial</vt:lpstr>
      <vt:lpstr>Open Sans</vt:lpstr>
      <vt:lpstr>Lexend Mega</vt:lpstr>
      <vt:lpstr>Roboto Condensed Light</vt:lpstr>
      <vt:lpstr>Clothing E-Commerce Business Plan by Slidesgo</vt:lpstr>
      <vt:lpstr>CLOTHING E-COMMERCE  BUSINESS SITE</vt:lpstr>
      <vt:lpstr>CONTENTS</vt:lpstr>
      <vt:lpstr>INTRODUCTION </vt:lpstr>
      <vt:lpstr>SCOPE OF THE PROJECT </vt:lpstr>
      <vt:lpstr>SYSTEM ANALYSIS AND DESIGN</vt:lpstr>
      <vt:lpstr>SYSTEM  DESIGN</vt:lpstr>
      <vt:lpstr>USER INTERFACE DESIGN  </vt:lpstr>
      <vt:lpstr>PowerPoint Presentation</vt:lpstr>
      <vt:lpstr>CODES</vt:lpstr>
      <vt:lpstr>PowerPoint Presentation</vt:lpstr>
      <vt:lpstr>CODES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CLOTHING E-COMMERCE  BUSINESS SITE</dc:title>
  <cp:lastModifiedBy>Ali Mohammed AL-Baqlani</cp:lastModifiedBy>
  <cp:revision>13</cp:revision>
  <dcterms:modified xsi:type="dcterms:W3CDTF">2024-04-28T08:40:20Z</dcterms:modified>
</cp:coreProperties>
</file>