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461D-65E8-4733-9B66-DEA6B0637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EBD4B-6DF7-4F28-BB20-34A964DF2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FA55-3239-44E4-B3DD-47699271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A5B08-EA2E-43F3-9632-199B72B3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67A6-CC1F-4F7E-987A-25D05F1B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9409-39DF-46EC-9FE5-6CDB80E2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3039E-474D-4906-AE07-2A6E2264B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8EB6-83FD-452C-B6FE-AED46145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840B-3F83-46DA-B297-3421BFDE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74A5-D69E-4785-8830-BA23B7D0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8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235D8-1730-4016-A5DF-241D4F800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73415-5E95-4551-B004-387ED8C75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B4E61-176B-46F4-84D9-662666FD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46836-A562-4D4B-87C2-221C49E6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ADCB-6F25-4924-AF4C-FB36ADC4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C0F3-A6C7-43B6-A8B3-97AC4CE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FEBA-7CAD-40E6-9113-6D7A8F0F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B502-9838-42A1-AF0D-0AEB981E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16D1-9343-453E-8582-4049DA10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27E4-7A93-4360-81E4-F70D3FE5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1355-C617-4C56-95E6-368047C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A4E69-A2E6-486D-904A-AA943E43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C764-26E4-4419-A231-D6D742CE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1F14-92F8-4306-8144-1C4BC90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A1FD-8D22-49D0-B4F9-2E79F6D6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9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20B4-828C-4126-943F-BB0E6FF7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DFB15-731C-43E2-A4A9-06D23628E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EC99-ABDB-4BC5-A404-29FEB27DA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D56C-0366-43AF-AD16-2163E4BF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3E394-A3B9-47B9-AE86-C53F21CE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DF8E-04D6-4A01-9D0A-CD9F5E63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B6BF-516F-4E56-BEF0-B45651EF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A59C6-9812-461E-B699-6E0D2F04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7358E-7EAC-433E-96E1-A3EF308AB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D9B68-D946-4FD3-9376-98F9539A3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7EC53-D8ED-4D0A-9041-5792BEB92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34140-760B-4012-9E95-1CA26FCD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14389-5F8D-4B16-A584-CC749DF6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DF67B-5AB8-4C9C-B710-42295C6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E3A2-13E5-4E4A-9AF4-D9C69D66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EF1E5-4263-42C1-9D7C-92BC2979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3EE8-175A-4921-A315-AEE30D07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6312-E4C9-42C4-84AA-4D702AAC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4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714C0-4C91-4367-BA83-28F2C1EB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9640B-9550-4E04-AFBA-01034647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B9903-0305-4072-BC31-667090B2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5FE-E293-4D61-A973-ADC1B504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C45C-7239-4509-BF2A-6970529B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B45A7-AB60-4E4F-BE93-8CB93A52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E265-8E75-4979-AE17-75FF0CE8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FE37-E52F-4305-9E45-9DE523FC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9E63E-3645-40BC-927E-CF88DF56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51B0-3AB0-44A2-AB49-D53EE15F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4D9DF-1E38-43F9-98D9-2B6D48193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81A75-4DED-459F-AADC-AE4F50FB2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0143D-C1EF-4ED6-A53E-D408B1C8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8ADA-6464-48B9-9FFF-880E991B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9360D-61C0-411E-9923-F9DBF9A5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A98C7-5F7F-4A59-8AE7-8FCC701A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79B9D-3EB9-4B55-B81A-3063EECA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56D1-D491-43EF-A35C-6B79543E4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DD88-3C15-412E-ADAA-D9E2C76389E2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C2C1-4A57-433C-A53B-BB3F2F6F7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1CB2-EEAF-415B-A734-084673724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FE8C-7F43-42FB-A331-8DB2AA0B8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A7BC78-8296-4774-A6D6-F78142FF0EB8}"/>
              </a:ext>
            </a:extLst>
          </p:cNvPr>
          <p:cNvSpPr/>
          <p:nvPr/>
        </p:nvSpPr>
        <p:spPr>
          <a:xfrm>
            <a:off x="4341992" y="2356828"/>
            <a:ext cx="3508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</a:rPr>
              <a:t>FINEXO CRYPTO WEBSITE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313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lockchain Integration Details">
            <a:extLst>
              <a:ext uri="{FF2B5EF4-FFF2-40B4-BE49-F238E27FC236}">
                <a16:creationId xmlns:a16="http://schemas.microsoft.com/office/drawing/2014/main" id="{B29CB4D2-D674-4CAC-943C-24055F868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2833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nclusion">
            <a:extLst>
              <a:ext uri="{FF2B5EF4-FFF2-40B4-BE49-F238E27FC236}">
                <a16:creationId xmlns:a16="http://schemas.microsoft.com/office/drawing/2014/main" id="{23D3E658-E902-4FC3-A192-35CA3E15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2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">
            <a:extLst>
              <a:ext uri="{FF2B5EF4-FFF2-40B4-BE49-F238E27FC236}">
                <a16:creationId xmlns:a16="http://schemas.microsoft.com/office/drawing/2014/main" id="{5F458223-686B-4443-A473-546FE4C8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2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bsite Features">
            <a:extLst>
              <a:ext uri="{FF2B5EF4-FFF2-40B4-BE49-F238E27FC236}">
                <a16:creationId xmlns:a16="http://schemas.microsoft.com/office/drawing/2014/main" id="{96FFC002-35B7-4133-965C-88A50D81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yptocurrency Insights">
            <a:extLst>
              <a:ext uri="{FF2B5EF4-FFF2-40B4-BE49-F238E27FC236}">
                <a16:creationId xmlns:a16="http://schemas.microsoft.com/office/drawing/2014/main" id="{4EA67C01-0D58-4DA0-AA6E-3CFB7966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0714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oject Development">
            <a:extLst>
              <a:ext uri="{FF2B5EF4-FFF2-40B4-BE49-F238E27FC236}">
                <a16:creationId xmlns:a16="http://schemas.microsoft.com/office/drawing/2014/main" id="{3BB1CF8C-FF60-42E1-AE0E-12B47C6C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361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08A731-2523-4500-AEC7-39A1266DB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170"/>
            <a:ext cx="12192000" cy="54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DC1829-8DD5-4BE9-A167-15BE8778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633"/>
            <a:ext cx="12192000" cy="50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602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ser Engagement">
            <a:extLst>
              <a:ext uri="{FF2B5EF4-FFF2-40B4-BE49-F238E27FC236}">
                <a16:creationId xmlns:a16="http://schemas.microsoft.com/office/drawing/2014/main" id="{718898CF-8291-41AC-8A7C-A15B5A80A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tailed Analysis of Key Functionalities">
            <a:extLst>
              <a:ext uri="{FF2B5EF4-FFF2-40B4-BE49-F238E27FC236}">
                <a16:creationId xmlns:a16="http://schemas.microsoft.com/office/drawing/2014/main" id="{4FACCD60-A525-4B03-AF8F-473D787F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6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Mohammed AL-Baqlani</dc:creator>
  <cp:lastModifiedBy>Ali Mohammed Ali AL-Baqlani</cp:lastModifiedBy>
  <cp:revision>4</cp:revision>
  <dcterms:created xsi:type="dcterms:W3CDTF">2024-06-27T15:06:13Z</dcterms:created>
  <dcterms:modified xsi:type="dcterms:W3CDTF">2024-12-24T08:17:21Z</dcterms:modified>
</cp:coreProperties>
</file>