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60" r:id="rId3"/>
    <p:sldId id="257" r:id="rId4"/>
    <p:sldId id="258" r:id="rId5"/>
    <p:sldId id="259" r:id="rId6"/>
    <p:sldId id="263" r:id="rId7"/>
    <p:sldId id="265" r:id="rId8"/>
    <p:sldId id="264" r:id="rId9"/>
    <p:sldId id="261" r:id="rId10"/>
    <p:sldId id="278" r:id="rId11"/>
    <p:sldId id="262" r:id="rId12"/>
    <p:sldId id="267" r:id="rId13"/>
    <p:sldId id="268" r:id="rId14"/>
    <p:sldId id="269" r:id="rId15"/>
    <p:sldId id="270" r:id="rId16"/>
    <p:sldId id="271" r:id="rId17"/>
    <p:sldId id="272"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3"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8BBDA-8565-4C38-BE5E-4A0416429B93}" type="datetimeFigureOut">
              <a:rPr lang="en-US" smtClean="0"/>
              <a:pPr/>
              <a:t>4/20/2021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C210D0-052C-4959-A228-AF3EF21B161E}" type="slidenum">
              <a:rPr lang="en-US" smtClean="0"/>
              <a:pPr/>
              <a:t>‹#›</a:t>
            </a:fld>
            <a:endParaRPr lang="en-US"/>
          </a:p>
        </p:txBody>
      </p:sp>
    </p:spTree>
    <p:extLst>
      <p:ext uri="{BB962C8B-B14F-4D97-AF65-F5344CB8AC3E}">
        <p14:creationId xmlns:p14="http://schemas.microsoft.com/office/powerpoint/2010/main" val="294208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C210D0-052C-4959-A228-AF3EF21B161E}" type="slidenum">
              <a:rPr lang="en-US" smtClean="0"/>
              <a:pPr/>
              <a:t>12</a:t>
            </a:fld>
            <a:endParaRPr lang="en-US"/>
          </a:p>
        </p:txBody>
      </p:sp>
    </p:spTree>
    <p:extLst>
      <p:ext uri="{BB962C8B-B14F-4D97-AF65-F5344CB8AC3E}">
        <p14:creationId xmlns:p14="http://schemas.microsoft.com/office/powerpoint/2010/main" val="322278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467CD05-CEFB-4AB0-882D-57E7FDE3D92C}" type="datetimeFigureOut">
              <a:rPr lang="en-US" smtClean="0"/>
              <a:pPr/>
              <a:t>4/20/2021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89C0FB5-E910-44E1-A6D5-65FF214D21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467CD05-CEFB-4AB0-882D-57E7FDE3D92C}"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C0FB5-E910-44E1-A6D5-65FF214D21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467CD05-CEFB-4AB0-882D-57E7FDE3D92C}"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C0FB5-E910-44E1-A6D5-65FF214D21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467CD05-CEFB-4AB0-882D-57E7FDE3D92C}" type="datetimeFigureOut">
              <a:rPr lang="en-US" smtClean="0"/>
              <a:pPr/>
              <a:t>4/20/2021</a:t>
            </a:fld>
            <a:endParaRPr lang="en-US"/>
          </a:p>
        </p:txBody>
      </p:sp>
      <p:sp>
        <p:nvSpPr>
          <p:cNvPr id="9" name="Slide Number Placeholder 8"/>
          <p:cNvSpPr>
            <a:spLocks noGrp="1"/>
          </p:cNvSpPr>
          <p:nvPr>
            <p:ph type="sldNum" sz="quarter" idx="15"/>
          </p:nvPr>
        </p:nvSpPr>
        <p:spPr/>
        <p:txBody>
          <a:bodyPr rtlCol="0"/>
          <a:lstStyle/>
          <a:p>
            <a:fld id="{289C0FB5-E910-44E1-A6D5-65FF214D21E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467CD05-CEFB-4AB0-882D-57E7FDE3D92C}" type="datetimeFigureOut">
              <a:rPr lang="en-US" smtClean="0"/>
              <a:pPr/>
              <a:t>4/20/2021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89C0FB5-E910-44E1-A6D5-65FF214D21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467CD05-CEFB-4AB0-882D-57E7FDE3D92C}"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C0FB5-E910-44E1-A6D5-65FF214D21E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467CD05-CEFB-4AB0-882D-57E7FDE3D92C}" type="datetimeFigureOut">
              <a:rPr lang="en-US" smtClean="0"/>
              <a:pPr/>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C0FB5-E910-44E1-A6D5-65FF214D21E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467CD05-CEFB-4AB0-882D-57E7FDE3D92C}" type="datetimeFigureOut">
              <a:rPr lang="en-US" smtClean="0"/>
              <a:pPr/>
              <a:t>4/20/2021</a:t>
            </a:fld>
            <a:endParaRPr lang="en-US"/>
          </a:p>
        </p:txBody>
      </p:sp>
      <p:sp>
        <p:nvSpPr>
          <p:cNvPr id="7" name="Slide Number Placeholder 6"/>
          <p:cNvSpPr>
            <a:spLocks noGrp="1"/>
          </p:cNvSpPr>
          <p:nvPr>
            <p:ph type="sldNum" sz="quarter" idx="11"/>
          </p:nvPr>
        </p:nvSpPr>
        <p:spPr/>
        <p:txBody>
          <a:bodyPr rtlCol="0"/>
          <a:lstStyle/>
          <a:p>
            <a:fld id="{289C0FB5-E910-44E1-A6D5-65FF214D21E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7CD05-CEFB-4AB0-882D-57E7FDE3D92C}" type="datetimeFigureOut">
              <a:rPr lang="en-US" smtClean="0"/>
              <a:pPr/>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C0FB5-E910-44E1-A6D5-65FF214D21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467CD05-CEFB-4AB0-882D-57E7FDE3D92C}" type="datetimeFigureOut">
              <a:rPr lang="en-US" smtClean="0"/>
              <a:pPr/>
              <a:t>4/20/2021</a:t>
            </a:fld>
            <a:endParaRPr lang="en-US"/>
          </a:p>
        </p:txBody>
      </p:sp>
      <p:sp>
        <p:nvSpPr>
          <p:cNvPr id="22" name="Slide Number Placeholder 21"/>
          <p:cNvSpPr>
            <a:spLocks noGrp="1"/>
          </p:cNvSpPr>
          <p:nvPr>
            <p:ph type="sldNum" sz="quarter" idx="15"/>
          </p:nvPr>
        </p:nvSpPr>
        <p:spPr/>
        <p:txBody>
          <a:bodyPr rtlCol="0"/>
          <a:lstStyle/>
          <a:p>
            <a:fld id="{289C0FB5-E910-44E1-A6D5-65FF214D21E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467CD05-CEFB-4AB0-882D-57E7FDE3D92C}" type="datetimeFigureOut">
              <a:rPr lang="en-US" smtClean="0"/>
              <a:pPr/>
              <a:t>4/20/2021</a:t>
            </a:fld>
            <a:endParaRPr lang="en-US"/>
          </a:p>
        </p:txBody>
      </p:sp>
      <p:sp>
        <p:nvSpPr>
          <p:cNvPr id="18" name="Slide Number Placeholder 17"/>
          <p:cNvSpPr>
            <a:spLocks noGrp="1"/>
          </p:cNvSpPr>
          <p:nvPr>
            <p:ph type="sldNum" sz="quarter" idx="11"/>
          </p:nvPr>
        </p:nvSpPr>
        <p:spPr/>
        <p:txBody>
          <a:bodyPr rtlCol="0"/>
          <a:lstStyle/>
          <a:p>
            <a:fld id="{289C0FB5-E910-44E1-A6D5-65FF214D21E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467CD05-CEFB-4AB0-882D-57E7FDE3D92C}" type="datetimeFigureOut">
              <a:rPr lang="en-US" smtClean="0"/>
              <a:pPr/>
              <a:t>4/20/2021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89C0FB5-E910-44E1-A6D5-65FF214D21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2" Type="http://schemas.openxmlformats.org/officeDocument/2006/relationships/hyperlink" Target="https://en.wikipedia.org/wiki/Kotlin_(programming_language)"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android-developers.googleblog.com/2019/05/google-io-2019-empowering-developers-to-build-experiences-on-Android-Play.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60648"/>
            <a:ext cx="6172200" cy="1285884"/>
          </a:xfrm>
          <a:ln>
            <a:solidFill>
              <a:schemeClr val="accent2">
                <a:lumMod val="60000"/>
                <a:lumOff val="40000"/>
              </a:schemeClr>
            </a:solidFill>
          </a:ln>
          <a:effectLst>
            <a:glow rad="228600">
              <a:schemeClr val="accent2">
                <a:satMod val="175000"/>
                <a:alpha val="40000"/>
              </a:schemeClr>
            </a:glow>
            <a:outerShdw blurRad="50800" dist="25000" dir="5400000" rotWithShape="0">
              <a:srgbClr val="000000">
                <a:alpha val="40000"/>
              </a:srgbClr>
            </a:outerShdw>
          </a:effectLst>
        </p:spPr>
        <p:style>
          <a:lnRef idx="1">
            <a:schemeClr val="accent2"/>
          </a:lnRef>
          <a:fillRef idx="2">
            <a:schemeClr val="accent2"/>
          </a:fillRef>
          <a:effectRef idx="1">
            <a:schemeClr val="accent2"/>
          </a:effectRef>
          <a:fontRef idx="minor">
            <a:schemeClr val="dk1"/>
          </a:fontRef>
        </p:style>
        <p:txBody>
          <a:bodyPr anchor="ctr"/>
          <a:lstStyle/>
          <a:p>
            <a:pPr algn="ctr"/>
            <a:r>
              <a:rPr lang="en-US" dirty="0" smtClean="0">
                <a:solidFill>
                  <a:srgbClr val="002060"/>
                </a:solidFill>
                <a:effectLst>
                  <a:outerShdw dist="50800" sx="1000" sy="1000" algn="ctr" rotWithShape="0">
                    <a:srgbClr val="000000"/>
                  </a:outerShdw>
                </a:effectLst>
              </a:rPr>
              <a:t>Screen Honcho</a:t>
            </a:r>
            <a:endParaRPr lang="en-US" dirty="0">
              <a:solidFill>
                <a:srgbClr val="002060"/>
              </a:solidFill>
              <a:effectLst>
                <a:outerShdw dist="50800" sx="1000" sy="1000" algn="ctr" rotWithShape="0">
                  <a:srgbClr val="000000"/>
                </a:outerShdw>
              </a:effectLst>
            </a:endParaRPr>
          </a:p>
        </p:txBody>
      </p:sp>
      <p:pic>
        <p:nvPicPr>
          <p:cNvPr id="1026" name="Picture 2" descr="PC Remote for Android - APK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6912" y="1844824"/>
            <a:ext cx="4187416" cy="48965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i="1" u="sng" dirty="0" smtClean="0">
                <a:latin typeface="Monotype Corsiva" panose="03010101010201010101" pitchFamily="66" charset="0"/>
              </a:rPr>
              <a:t>WORKING MODEL</a:t>
            </a:r>
            <a:endParaRPr lang="en-IN" sz="4800" b="1" i="1" u="sng" dirty="0">
              <a:latin typeface="Monotype Corsiva" panose="03010101010201010101" pitchFamily="66" charset="0"/>
            </a:endParaRPr>
          </a:p>
        </p:txBody>
      </p:sp>
      <p:pic>
        <p:nvPicPr>
          <p:cNvPr id="4" name="Content Placeholder 3" descr="Remote Control PC Model.png" title="Placeholder image"/>
          <p:cNvPicPr>
            <a:picLocks noGrp="1"/>
          </p:cNvPicPr>
          <p:nvPr>
            <p:ph sz="quarter" idx="1"/>
          </p:nvPr>
        </p:nvPicPr>
        <p:blipFill>
          <a:blip r:embed="rId2"/>
          <a:srcRect/>
          <a:stretch>
            <a:fillRect/>
          </a:stretch>
        </p:blipFill>
        <p:spPr>
          <a:xfrm>
            <a:off x="657339" y="1600200"/>
            <a:ext cx="7067321" cy="4873625"/>
          </a:xfrm>
          <a:prstGeom prst="rect">
            <a:avLst/>
          </a:prstGeom>
          <a:ln/>
        </p:spPr>
      </p:pic>
    </p:spTree>
    <p:extLst>
      <p:ext uri="{BB962C8B-B14F-4D97-AF65-F5344CB8AC3E}">
        <p14:creationId xmlns:p14="http://schemas.microsoft.com/office/powerpoint/2010/main" val="12900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chor="ctr"/>
          <a:lstStyle/>
          <a:p>
            <a:pPr algn="ctr"/>
            <a:r>
              <a:rPr lang="en-IN" b="1" dirty="0">
                <a:solidFill>
                  <a:schemeClr val="tx1"/>
                </a:solidFill>
              </a:rPr>
              <a:t>SCREENS IN THE APP</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lgn="just">
              <a:buNone/>
            </a:pPr>
            <a:endParaRPr lang="en-IN" sz="1800" dirty="0"/>
          </a:p>
          <a:p>
            <a:pPr algn="just"/>
            <a:r>
              <a:rPr lang="en-US" sz="1800" dirty="0" smtClean="0"/>
              <a:t>Live Screen</a:t>
            </a:r>
            <a:endParaRPr lang="en-IN" sz="1800" dirty="0"/>
          </a:p>
          <a:p>
            <a:pPr algn="just"/>
            <a:r>
              <a:rPr lang="en-US" sz="1800" dirty="0" smtClean="0"/>
              <a:t>Touchpad</a:t>
            </a:r>
            <a:endParaRPr lang="en-IN" sz="1800" dirty="0"/>
          </a:p>
          <a:p>
            <a:pPr algn="just"/>
            <a:r>
              <a:rPr lang="en-US" sz="1800" dirty="0" smtClean="0"/>
              <a:t>Keyboard</a:t>
            </a:r>
            <a:endParaRPr lang="en-IN" sz="1800" dirty="0"/>
          </a:p>
          <a:p>
            <a:pPr algn="just"/>
            <a:r>
              <a:rPr lang="en-US" sz="1800" dirty="0" smtClean="0"/>
              <a:t>File Transfer</a:t>
            </a:r>
            <a:endParaRPr lang="en-IN" sz="1800" dirty="0"/>
          </a:p>
          <a:p>
            <a:pPr algn="just"/>
            <a:r>
              <a:rPr lang="en-US" sz="1800" dirty="0" smtClean="0"/>
              <a:t>File Download</a:t>
            </a:r>
            <a:endParaRPr lang="en-IN" sz="1800" dirty="0"/>
          </a:p>
          <a:p>
            <a:pPr algn="just"/>
            <a:r>
              <a:rPr lang="en-US" sz="1800" dirty="0" smtClean="0"/>
              <a:t>Image Viewer</a:t>
            </a:r>
            <a:endParaRPr lang="en-IN" sz="1800" dirty="0"/>
          </a:p>
          <a:p>
            <a:pPr algn="just"/>
            <a:r>
              <a:rPr lang="en-US" sz="1800" dirty="0" smtClean="0"/>
              <a:t>Media Player</a:t>
            </a:r>
            <a:endParaRPr lang="en-IN" sz="1800" dirty="0"/>
          </a:p>
          <a:p>
            <a:pPr algn="just"/>
            <a:r>
              <a:rPr lang="en-IN" sz="1800" dirty="0" smtClean="0"/>
              <a:t>Presentation</a:t>
            </a:r>
            <a:endParaRPr lang="en-IN" sz="1800" dirty="0"/>
          </a:p>
          <a:p>
            <a:pPr algn="just"/>
            <a:r>
              <a:rPr lang="en-US" sz="1800" dirty="0" smtClean="0"/>
              <a:t>Power Off</a:t>
            </a:r>
            <a:endParaRPr lang="en-IN" sz="1800" dirty="0"/>
          </a:p>
          <a:p>
            <a:endParaRPr lang="en-US" sz="1800" dirty="0"/>
          </a:p>
        </p:txBody>
      </p:sp>
      <p:pic>
        <p:nvPicPr>
          <p:cNvPr id="4" name="Picture 3" descr="android.jpeg"/>
          <p:cNvPicPr>
            <a:picLocks noChangeAspect="1"/>
          </p:cNvPicPr>
          <p:nvPr/>
        </p:nvPicPr>
        <p:blipFill>
          <a:blip r:embed="rId2"/>
          <a:stretch>
            <a:fillRect/>
          </a:stretch>
        </p:blipFill>
        <p:spPr>
          <a:xfrm>
            <a:off x="4857752" y="2071678"/>
            <a:ext cx="3187060" cy="3214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chor="ctr"/>
          <a:lstStyle/>
          <a:p>
            <a:pPr algn="ctr"/>
            <a:r>
              <a:rPr lang="en-US" b="1" dirty="0" smtClean="0">
                <a:solidFill>
                  <a:schemeClr val="tx1"/>
                </a:solidFill>
              </a:rPr>
              <a:t>LIVE SCREEN</a:t>
            </a:r>
            <a:endParaRPr lang="en-US" b="1" dirty="0">
              <a:solidFill>
                <a:schemeClr val="tx1"/>
              </a:solidFill>
            </a:endParaRPr>
          </a:p>
        </p:txBody>
      </p:sp>
      <p:pic>
        <p:nvPicPr>
          <p:cNvPr id="11" name="Content Placeholder 10"/>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004048" y="1600200"/>
            <a:ext cx="2775674" cy="5130932"/>
          </a:xfrm>
        </p:spPr>
      </p:pic>
      <p:sp>
        <p:nvSpPr>
          <p:cNvPr id="10" name="Content Placeholder 9"/>
          <p:cNvSpPr>
            <a:spLocks noGrp="1"/>
          </p:cNvSpPr>
          <p:nvPr>
            <p:ph sz="quarter" idx="1"/>
          </p:nvPr>
        </p:nvSpPr>
        <p:spPr/>
        <p:txBody>
          <a:bodyPr>
            <a:normAutofit lnSpcReduction="10000"/>
          </a:bodyPr>
          <a:lstStyle/>
          <a:p>
            <a:r>
              <a:rPr lang="en-US" dirty="0"/>
              <a:t>This Activity will let you interact with Live Laptop screen and from here user can                 And from here you can navigate and perform mouse like Operation from this Android                 Application. Offers interactive multi-touch and gesture options for easy control.</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chor="ctr"/>
          <a:lstStyle/>
          <a:p>
            <a:pPr algn="ctr"/>
            <a:r>
              <a:rPr lang="en-US" b="1" dirty="0" smtClean="0">
                <a:solidFill>
                  <a:schemeClr val="tx1"/>
                </a:solidFill>
              </a:rPr>
              <a:t>TOUCHPAD</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sz="1800" dirty="0"/>
              <a:t>As the name suggest Touchpad this activity has functionality exactly like laptop </a:t>
            </a:r>
            <a:r>
              <a:rPr lang="en-US" sz="1800" dirty="0" err="1"/>
              <a:t>trackpad.From</a:t>
            </a:r>
            <a:r>
              <a:rPr lang="en-US" sz="1800" dirty="0"/>
              <a:t> this activity you can perform functionalities that trackpad can </a:t>
            </a:r>
            <a:r>
              <a:rPr lang="en-US" sz="1800" dirty="0" smtClean="0"/>
              <a:t>perform</a:t>
            </a:r>
            <a:r>
              <a:rPr lang="en-IN" sz="1800" dirty="0" smtClean="0"/>
              <a:t>.</a:t>
            </a:r>
            <a:endParaRPr lang="en-IN" sz="1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2238326"/>
            <a:ext cx="2727802" cy="46196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chor="ctr"/>
          <a:lstStyle/>
          <a:p>
            <a:pPr algn="ctr"/>
            <a:r>
              <a:rPr lang="en-US" b="1" dirty="0" smtClean="0">
                <a:solidFill>
                  <a:schemeClr val="tx1"/>
                </a:solidFill>
              </a:rPr>
              <a:t>KEYBOARD</a:t>
            </a:r>
            <a:endParaRPr lang="en-US" b="1" dirty="0">
              <a:solidFill>
                <a:schemeClr val="tx1"/>
              </a:solidFill>
            </a:endParaRPr>
          </a:p>
        </p:txBody>
      </p:sp>
      <p:sp>
        <p:nvSpPr>
          <p:cNvPr id="3" name="Content Placeholder 2"/>
          <p:cNvSpPr>
            <a:spLocks noGrp="1"/>
          </p:cNvSpPr>
          <p:nvPr>
            <p:ph sz="quarter" idx="1"/>
          </p:nvPr>
        </p:nvSpPr>
        <p:spPr>
          <a:xfrm>
            <a:off x="457200" y="1772816"/>
            <a:ext cx="3754760" cy="4399384"/>
          </a:xfrm>
        </p:spPr>
        <p:txBody>
          <a:bodyPr>
            <a:normAutofit/>
          </a:bodyPr>
          <a:lstStyle/>
          <a:p>
            <a:r>
              <a:rPr lang="en-IN" sz="2000" dirty="0"/>
              <a:t>Wireless keyboard, uses either Bluetooth or wireless USB mini-receiver plugged into the USB port of computer for the communication between the keyboard and the computer.</a:t>
            </a:r>
            <a:r>
              <a:rPr lang="en-US" sz="2000" dirty="0" smtClean="0"/>
              <a:t>.</a:t>
            </a:r>
            <a:endParaRPr lang="en-US" sz="2000" dirty="0"/>
          </a:p>
        </p:txBody>
      </p:sp>
      <p:pic>
        <p:nvPicPr>
          <p:cNvPr id="8" name="Content Placeholder 7"/>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655644" y="1600200"/>
            <a:ext cx="3372739" cy="514116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chor="ctr"/>
          <a:lstStyle/>
          <a:p>
            <a:pPr algn="ctr"/>
            <a:r>
              <a:rPr lang="en-US" b="1" dirty="0" smtClean="0">
                <a:solidFill>
                  <a:schemeClr val="tx1"/>
                </a:solidFill>
              </a:rPr>
              <a:t>PRESENTATION</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IN" sz="1800" dirty="0"/>
              <a:t>Wireless presentation controller, allows user to operate his/her computer remotely for PowerPoint presentation through Bluetooth connection</a:t>
            </a:r>
            <a:r>
              <a:rPr lang="en-IN" sz="1800" dirty="0" smtClean="0"/>
              <a:t>.</a:t>
            </a:r>
            <a:endParaRPr lang="en-IN" sz="1800" dirty="0"/>
          </a:p>
        </p:txBody>
      </p:sp>
      <p:pic>
        <p:nvPicPr>
          <p:cNvPr id="5" name="Content Placeholder 4"/>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962300" y="1600200"/>
            <a:ext cx="2962500" cy="52578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chor="ctr"/>
          <a:lstStyle/>
          <a:p>
            <a:pPr algn="ctr"/>
            <a:r>
              <a:rPr lang="en-US" b="1" dirty="0" smtClean="0">
                <a:solidFill>
                  <a:schemeClr val="tx1"/>
                </a:solidFill>
              </a:rPr>
              <a:t>POWER CONTROLS</a:t>
            </a:r>
            <a:endParaRPr lang="en-US" b="1" dirty="0">
              <a:solidFill>
                <a:schemeClr val="tx1"/>
              </a:solidFill>
            </a:endParaRPr>
          </a:p>
        </p:txBody>
      </p:sp>
      <p:sp>
        <p:nvSpPr>
          <p:cNvPr id="3" name="Content Placeholder 2"/>
          <p:cNvSpPr>
            <a:spLocks noGrp="1"/>
          </p:cNvSpPr>
          <p:nvPr>
            <p:ph sz="quarter" idx="1"/>
          </p:nvPr>
        </p:nvSpPr>
        <p:spPr>
          <a:xfrm>
            <a:off x="457200" y="1600200"/>
            <a:ext cx="3971924" cy="4572000"/>
          </a:xfrm>
        </p:spPr>
        <p:txBody>
          <a:bodyPr>
            <a:normAutofit/>
          </a:bodyPr>
          <a:lstStyle/>
          <a:p>
            <a:pPr algn="just"/>
            <a:r>
              <a:rPr lang="en-IN" sz="1800" dirty="0" smtClean="0"/>
              <a:t>This is the power Control </a:t>
            </a:r>
            <a:r>
              <a:rPr lang="en-IN" sz="1800" dirty="0" err="1" smtClean="0"/>
              <a:t>function.Here</a:t>
            </a:r>
            <a:r>
              <a:rPr lang="en-IN" sz="1800" dirty="0" smtClean="0"/>
              <a:t> user can Restart the </a:t>
            </a:r>
            <a:r>
              <a:rPr lang="en-IN" sz="1800" dirty="0" err="1" smtClean="0"/>
              <a:t>App,ShutDown</a:t>
            </a:r>
            <a:r>
              <a:rPr lang="en-IN" sz="1800" dirty="0" smtClean="0"/>
              <a:t> the App and Also can Suspend it.</a:t>
            </a:r>
            <a:endParaRPr lang="en-US" sz="1800" dirty="0"/>
          </a:p>
        </p:txBody>
      </p:sp>
      <p:pic>
        <p:nvPicPr>
          <p:cNvPr id="6" name="Content Placeholder 5"/>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932040" y="1552772"/>
            <a:ext cx="3240360" cy="511658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chor="ctr"/>
          <a:lstStyle/>
          <a:p>
            <a:pPr algn="ctr"/>
            <a:r>
              <a:rPr lang="en-US" b="1" dirty="0" smtClean="0">
                <a:solidFill>
                  <a:schemeClr val="tx1"/>
                </a:solidFill>
              </a:rPr>
              <a:t>CONNECTION</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IN" sz="1800" dirty="0" smtClean="0"/>
              <a:t>This Screen will let you enter IP address of your </a:t>
            </a:r>
            <a:r>
              <a:rPr lang="en-IN" sz="1800" dirty="0" err="1" smtClean="0"/>
              <a:t>desktop,So</a:t>
            </a:r>
            <a:r>
              <a:rPr lang="en-IN" sz="1800" dirty="0" smtClean="0"/>
              <a:t> that you can connect your Android Device with your Desktop.</a:t>
            </a:r>
          </a:p>
        </p:txBody>
      </p:sp>
      <p:pic>
        <p:nvPicPr>
          <p:cNvPr id="6" name="Content Placeholder 5"/>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860032" y="1600200"/>
            <a:ext cx="3064768" cy="514116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chor="ctr"/>
          <a:lstStyle/>
          <a:p>
            <a:pPr algn="ctr"/>
            <a:r>
              <a:rPr lang="en-IN" b="1" dirty="0">
                <a:solidFill>
                  <a:schemeClr val="tx1"/>
                </a:solidFill>
              </a:rPr>
              <a:t>HAMBURGER MENU </a:t>
            </a:r>
            <a:endParaRPr lang="en-US" b="1" dirty="0">
              <a:solidFill>
                <a:schemeClr val="tx1"/>
              </a:solidFill>
            </a:endParaRP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642828" y="1593732"/>
            <a:ext cx="3096344" cy="5264267"/>
          </a:xfrm>
        </p:spPr>
      </p:pic>
      <p:sp>
        <p:nvSpPr>
          <p:cNvPr id="7" name="Content Placeholder 6"/>
          <p:cNvSpPr>
            <a:spLocks noGrp="1"/>
          </p:cNvSpPr>
          <p:nvPr>
            <p:ph sz="quarter" idx="2"/>
          </p:nvPr>
        </p:nvSpPr>
        <p:spPr/>
        <p:txBody>
          <a:bodyPr/>
          <a:lstStyle/>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 You.jpg_large"/>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pPr algn="ctr"/>
            <a:r>
              <a:rPr lang="en-IN" b="1" dirty="0">
                <a:solidFill>
                  <a:schemeClr val="accent2">
                    <a:lumMod val="50000"/>
                  </a:schemeClr>
                </a:solidFill>
              </a:rPr>
              <a:t>TEAM MEMBERS</a:t>
            </a:r>
            <a:endParaRPr lang="en-US" b="1" dirty="0">
              <a:solidFill>
                <a:schemeClr val="accent2">
                  <a:lumMod val="50000"/>
                </a:schemeClr>
              </a:solidFill>
            </a:endParaRPr>
          </a:p>
        </p:txBody>
      </p:sp>
      <p:sp>
        <p:nvSpPr>
          <p:cNvPr id="5" name="Content Placeholder 4"/>
          <p:cNvSpPr>
            <a:spLocks noGrp="1"/>
          </p:cNvSpPr>
          <p:nvPr>
            <p:ph sz="quarter" idx="1"/>
          </p:nvPr>
        </p:nvSpPr>
        <p:spPr/>
        <p:txBody>
          <a:bodyPr>
            <a:normAutofit/>
          </a:bodyPr>
          <a:lstStyle/>
          <a:p>
            <a:pPr>
              <a:buFont typeface="Wingdings" pitchFamily="2" charset="2"/>
              <a:buChar char="v"/>
            </a:pPr>
            <a:r>
              <a:rPr lang="en-IN" sz="1800" dirty="0"/>
              <a:t>Ayush Singh Chauhan (</a:t>
            </a:r>
            <a:r>
              <a:rPr lang="en-US" sz="1800" dirty="0"/>
              <a:t>181500180</a:t>
            </a:r>
            <a:r>
              <a:rPr lang="en-IN" sz="1800" dirty="0"/>
              <a:t>)</a:t>
            </a:r>
          </a:p>
          <a:p>
            <a:pPr>
              <a:buFont typeface="Wingdings" pitchFamily="2" charset="2"/>
              <a:buChar char="v"/>
            </a:pPr>
            <a:r>
              <a:rPr lang="en-IN" sz="1800" dirty="0" err="1" smtClean="0"/>
              <a:t>Kshitij</a:t>
            </a:r>
            <a:r>
              <a:rPr lang="en-IN" sz="1800" dirty="0" smtClean="0"/>
              <a:t> </a:t>
            </a:r>
            <a:r>
              <a:rPr lang="en-IN" sz="1800" dirty="0"/>
              <a:t>Gupta (</a:t>
            </a:r>
            <a:r>
              <a:rPr lang="en-IN" sz="1800" dirty="0" smtClean="0"/>
              <a:t>181500336)</a:t>
            </a:r>
            <a:endParaRPr lang="en-IN" sz="1800" dirty="0"/>
          </a:p>
          <a:p>
            <a:pPr>
              <a:buFont typeface="Wingdings" pitchFamily="2" charset="2"/>
              <a:buChar char="v"/>
            </a:pPr>
            <a:r>
              <a:rPr lang="en-IN" sz="1800" dirty="0" err="1" smtClean="0"/>
              <a:t>Rachit</a:t>
            </a:r>
            <a:r>
              <a:rPr lang="en-IN" sz="1800" dirty="0" smtClean="0"/>
              <a:t> Rai </a:t>
            </a:r>
            <a:r>
              <a:rPr lang="en-IN" sz="1800" dirty="0"/>
              <a:t>(</a:t>
            </a:r>
            <a:r>
              <a:rPr lang="en-IN" sz="1800" dirty="0" smtClean="0"/>
              <a:t>181500524)</a:t>
            </a:r>
            <a:endParaRPr lang="en-IN" sz="1800" dirty="0"/>
          </a:p>
          <a:p>
            <a:pPr>
              <a:buFont typeface="Wingdings" pitchFamily="2" charset="2"/>
              <a:buChar char="v"/>
            </a:pPr>
            <a:r>
              <a:rPr lang="en-IN" sz="1800" dirty="0" err="1" smtClean="0"/>
              <a:t>Rohit</a:t>
            </a:r>
            <a:r>
              <a:rPr lang="en-IN" sz="1800" dirty="0" smtClean="0"/>
              <a:t> Gupta </a:t>
            </a:r>
            <a:r>
              <a:rPr lang="en-IN" sz="1800" dirty="0"/>
              <a:t>(</a:t>
            </a:r>
            <a:r>
              <a:rPr lang="en-US" sz="1800" dirty="0" smtClean="0"/>
              <a:t>181500590</a:t>
            </a:r>
            <a:r>
              <a:rPr lang="en-IN" sz="1800" dirty="0" smtClean="0"/>
              <a:t>)</a:t>
            </a:r>
            <a:endParaRPr lang="en-IN" sz="1800" dirty="0"/>
          </a:p>
          <a:p>
            <a:pPr>
              <a:buFont typeface="Wingdings" pitchFamily="2" charset="2"/>
              <a:buChar char="v"/>
            </a:pPr>
            <a:r>
              <a:rPr lang="en-IN" sz="1800" dirty="0" smtClean="0"/>
              <a:t>Ayush Gupta </a:t>
            </a:r>
            <a:r>
              <a:rPr lang="en-IN" sz="1800" dirty="0"/>
              <a:t>(</a:t>
            </a:r>
            <a:r>
              <a:rPr lang="en-IN" sz="1800" dirty="0" smtClean="0"/>
              <a:t>181500173)</a:t>
            </a:r>
            <a:endParaRPr lang="en-IN" sz="1800" dirty="0"/>
          </a:p>
          <a:p>
            <a:pPr>
              <a:buNone/>
            </a:pPr>
            <a:endParaRPr lang="en-IN" sz="1800" dirty="0"/>
          </a:p>
          <a:p>
            <a:pPr>
              <a:buNone/>
            </a:pPr>
            <a:endParaRPr lang="en-IN" sz="1800" dirty="0"/>
          </a:p>
          <a:p>
            <a:pPr>
              <a:buNone/>
            </a:pPr>
            <a:r>
              <a:rPr lang="en-IN" sz="1800" dirty="0"/>
              <a:t>GitHub: https://github.com/cybertronayush/Screen-Honcho</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nchor="ctr"/>
          <a:lstStyle/>
          <a:p>
            <a:pPr algn="ctr"/>
            <a:r>
              <a:rPr lang="en-IN" b="1" dirty="0">
                <a:solidFill>
                  <a:schemeClr val="tx1"/>
                </a:solidFill>
              </a:rPr>
              <a:t>PROBLEM STATEMENT</a:t>
            </a:r>
            <a:endParaRPr lang="en-US" b="1" dirty="0">
              <a:solidFill>
                <a:schemeClr val="tx1"/>
              </a:solidFill>
            </a:endParaRPr>
          </a:p>
        </p:txBody>
      </p:sp>
      <p:sp>
        <p:nvSpPr>
          <p:cNvPr id="3" name="Content Placeholder 2"/>
          <p:cNvSpPr>
            <a:spLocks noGrp="1"/>
          </p:cNvSpPr>
          <p:nvPr>
            <p:ph sz="quarter" idx="1"/>
          </p:nvPr>
        </p:nvSpPr>
        <p:spPr/>
        <p:txBody>
          <a:bodyPr anchor="t">
            <a:normAutofit/>
          </a:bodyPr>
          <a:lstStyle/>
          <a:p>
            <a:pPr algn="just"/>
            <a:r>
              <a:rPr lang="en-IN" sz="1800" dirty="0"/>
              <a:t>This project is aimed at developing an app to use your Android phone to control your Laptop. </a:t>
            </a:r>
          </a:p>
          <a:p>
            <a:pPr algn="just"/>
            <a:r>
              <a:rPr lang="en-IN" sz="1800" dirty="0"/>
              <a:t>This application will be very initiative and would have features like Control Left Click, Right Click, Mouse Scroll, Type text Transfer files from phone to laptop, all the basic media and computer control</a:t>
            </a:r>
            <a:r>
              <a:rPr lang="en-IN" sz="1800" dirty="0" smtClean="0"/>
              <a:t>.</a:t>
            </a:r>
          </a:p>
          <a:p>
            <a:pPr algn="just"/>
            <a:r>
              <a:rPr lang="en-IN" sz="1800" dirty="0" smtClean="0"/>
              <a:t>For </a:t>
            </a:r>
            <a:r>
              <a:rPr lang="en-IN" sz="1800" dirty="0"/>
              <a:t>this project we’ll need Android Studio for our app implementation, </a:t>
            </a:r>
            <a:r>
              <a:rPr lang="en-IN" sz="1800" dirty="0" err="1"/>
              <a:t>Kotlin</a:t>
            </a:r>
            <a:r>
              <a:rPr lang="en-IN" sz="1800" dirty="0"/>
              <a:t> Language for backend, XML also used MVVM for application frontend and architectural layout.	</a:t>
            </a:r>
          </a:p>
          <a:p>
            <a:pPr algn="just"/>
            <a:endParaRPr lang="en-IN" sz="1800" dirty="0"/>
          </a:p>
        </p:txBody>
      </p:sp>
      <p:pic>
        <p:nvPicPr>
          <p:cNvPr id="4" name="Picture 3" descr="thinking cartoon.png"/>
          <p:cNvPicPr>
            <a:picLocks noChangeAspect="1"/>
          </p:cNvPicPr>
          <p:nvPr/>
        </p:nvPicPr>
        <p:blipFill>
          <a:blip r:embed="rId2"/>
          <a:stretch>
            <a:fillRect/>
          </a:stretch>
        </p:blipFill>
        <p:spPr>
          <a:xfrm>
            <a:off x="6357950" y="4286256"/>
            <a:ext cx="1643074" cy="19288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nchor="ctr"/>
          <a:lstStyle/>
          <a:p>
            <a:pPr algn="ctr"/>
            <a:r>
              <a:rPr lang="en-IN" b="1" dirty="0">
                <a:solidFill>
                  <a:schemeClr val="tx1"/>
                </a:solidFill>
              </a:rPr>
              <a:t>ISSUES AND CHALLENGES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IN" sz="1800" dirty="0"/>
              <a:t>Wireless keyboard has limited flexibility and is not convenient for a presenter to carry it around in the room during the presentation</a:t>
            </a:r>
            <a:r>
              <a:rPr lang="en-IN" sz="1800" dirty="0" smtClean="0"/>
              <a:t>.</a:t>
            </a:r>
            <a:endParaRPr lang="en-IN" sz="1800" dirty="0"/>
          </a:p>
          <a:p>
            <a:pPr algn="just"/>
            <a:r>
              <a:rPr lang="en-IN" sz="1800" dirty="0"/>
              <a:t>Wireless presentation controller does have good mobility. However, most of such devices do not allow user to have full operation on the computer, such as running a program, moving or closing an application window, etc</a:t>
            </a:r>
            <a:r>
              <a:rPr lang="en-IN" sz="1800" dirty="0" smtClean="0"/>
              <a:t>.</a:t>
            </a:r>
          </a:p>
          <a:p>
            <a:pPr algn="just"/>
            <a:r>
              <a:rPr lang="en-IN" sz="1800" dirty="0"/>
              <a:t>Even it has a small touchpad for moving mouse cursor, however it is very difficult for the presenter to use it</a:t>
            </a:r>
          </a:p>
        </p:txBody>
      </p:sp>
      <p:pic>
        <p:nvPicPr>
          <p:cNvPr id="5" name="Picture 4" descr="tension cartoon.jpg"/>
          <p:cNvPicPr>
            <a:picLocks noChangeAspect="1"/>
          </p:cNvPicPr>
          <p:nvPr/>
        </p:nvPicPr>
        <p:blipFill>
          <a:blip r:embed="rId2" cstate="print"/>
          <a:stretch>
            <a:fillRect/>
          </a:stretch>
        </p:blipFill>
        <p:spPr>
          <a:xfrm>
            <a:off x="3275856" y="4441936"/>
            <a:ext cx="2052426" cy="22145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nchor="ctr"/>
          <a:lstStyle/>
          <a:p>
            <a:pPr algn="ctr"/>
            <a:r>
              <a:rPr lang="en-IN" b="1" dirty="0">
                <a:solidFill>
                  <a:schemeClr val="tx1"/>
                </a:solidFill>
              </a:rPr>
              <a:t>REQUIREMENTS FOR MAKING PROJECT</a:t>
            </a:r>
            <a:endParaRPr lang="en-US" b="1" dirty="0">
              <a:solidFill>
                <a:schemeClr val="tx1"/>
              </a:solidFill>
            </a:endParaRPr>
          </a:p>
        </p:txBody>
      </p:sp>
      <p:sp>
        <p:nvSpPr>
          <p:cNvPr id="8" name="Content Placeholder 7"/>
          <p:cNvSpPr>
            <a:spLocks noGrp="1"/>
          </p:cNvSpPr>
          <p:nvPr>
            <p:ph sz="quarter" idx="1"/>
          </p:nvPr>
        </p:nvSpPr>
        <p:spPr/>
        <p:txBody>
          <a:bodyPr>
            <a:normAutofit/>
          </a:bodyPr>
          <a:lstStyle/>
          <a:p>
            <a:pPr algn="just"/>
            <a:r>
              <a:rPr lang="en-IN" sz="1800" dirty="0"/>
              <a:t>Android Studio (for building the app)</a:t>
            </a:r>
          </a:p>
          <a:p>
            <a:pPr algn="just"/>
            <a:r>
              <a:rPr lang="en-IN" sz="1800" dirty="0"/>
              <a:t>Application Program Interface (for real-time data)</a:t>
            </a:r>
          </a:p>
          <a:p>
            <a:pPr algn="just"/>
            <a:r>
              <a:rPr lang="en-IN" sz="1800" dirty="0"/>
              <a:t>Kotlin as a programming language for </a:t>
            </a:r>
            <a:r>
              <a:rPr lang="en-IN" sz="1800" dirty="0" smtClean="0"/>
              <a:t>backend</a:t>
            </a:r>
          </a:p>
          <a:p>
            <a:pPr algn="just"/>
            <a:r>
              <a:rPr lang="en-US" sz="1800" dirty="0" smtClean="0"/>
              <a:t>HTML(Hyper Text Markup Language)</a:t>
            </a:r>
            <a:endParaRPr lang="en-IN" sz="1800" dirty="0"/>
          </a:p>
          <a:p>
            <a:pPr algn="just"/>
            <a:r>
              <a:rPr lang="en-IN" sz="1800" dirty="0"/>
              <a:t>XML for layout designing</a:t>
            </a:r>
          </a:p>
          <a:p>
            <a:pPr algn="just"/>
            <a:r>
              <a:rPr lang="en-US" sz="1800" dirty="0" smtClean="0"/>
              <a:t>JAVA FX</a:t>
            </a:r>
            <a:endParaRPr lang="en-IN" sz="1800" dirty="0"/>
          </a:p>
          <a:p>
            <a:pPr algn="just"/>
            <a:r>
              <a:rPr lang="en-IN" sz="1800" dirty="0"/>
              <a:t>Emulator or an android device to test the app</a:t>
            </a:r>
          </a:p>
          <a:p>
            <a:pPr algn="just"/>
            <a:r>
              <a:rPr lang="en-IN" sz="1800" dirty="0" smtClean="0"/>
              <a:t>Git </a:t>
            </a:r>
            <a:r>
              <a:rPr lang="en-IN" sz="1800" dirty="0"/>
              <a:t>and Github for version control</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chor="ctr"/>
          <a:lstStyle/>
          <a:p>
            <a:pPr algn="ctr"/>
            <a:r>
              <a:rPr lang="en-IN" b="1" dirty="0">
                <a:solidFill>
                  <a:schemeClr val="tx1"/>
                </a:solidFill>
              </a:rPr>
              <a:t>ADVANTAGES OF KOTLIN OVER JAVA</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sz="1800" dirty="0"/>
              <a:t>It leverages precisely the language design expertise built up over these last 20 years since Java's been around.</a:t>
            </a:r>
          </a:p>
          <a:p>
            <a:pPr algn="just"/>
            <a:r>
              <a:rPr lang="en-US" sz="1800" dirty="0"/>
              <a:t>It's been packed with all the much-needed modern features that Java mobile developers have been longing for: programming language features that have already proven their efficiency with large-scale projects.</a:t>
            </a:r>
          </a:p>
          <a:p>
            <a:pPr algn="just"/>
            <a:r>
              <a:rPr lang="en-US" sz="1800" dirty="0"/>
              <a:t>It's Completely Interoperable with Java</a:t>
            </a:r>
          </a:p>
          <a:p>
            <a:pPr algn="just"/>
            <a:r>
              <a:rPr lang="en-US" sz="1800" dirty="0"/>
              <a:t>Better Support for Functional Programming It's Easier to Maintain</a:t>
            </a:r>
          </a:p>
        </p:txBody>
      </p:sp>
      <p:pic>
        <p:nvPicPr>
          <p:cNvPr id="5" name="Picture 4" descr="kotlin vs java.jpg"/>
          <p:cNvPicPr>
            <a:picLocks noChangeAspect="1"/>
          </p:cNvPicPr>
          <p:nvPr/>
        </p:nvPicPr>
        <p:blipFill>
          <a:blip r:embed="rId2"/>
          <a:stretch>
            <a:fillRect/>
          </a:stretch>
        </p:blipFill>
        <p:spPr>
          <a:xfrm>
            <a:off x="3500430" y="4429132"/>
            <a:ext cx="2047876" cy="23098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chor="ctr"/>
          <a:lstStyle/>
          <a:p>
            <a:pPr algn="ctr"/>
            <a:r>
              <a:rPr lang="en-IN" b="1" dirty="0" smtClean="0">
                <a:solidFill>
                  <a:schemeClr val="tx1"/>
                </a:solidFill>
              </a:rPr>
              <a:t>JAVA FX</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sz="1800" b="1" dirty="0"/>
              <a:t>JavaFX</a:t>
            </a:r>
            <a:r>
              <a:rPr lang="en-US" sz="1800" dirty="0"/>
              <a:t> is an open source Java-based </a:t>
            </a:r>
            <a:r>
              <a:rPr lang="en-US" sz="1800" b="1" dirty="0"/>
              <a:t>framework</a:t>
            </a:r>
            <a:r>
              <a:rPr lang="en-US" sz="1800" dirty="0"/>
              <a:t> for developing rich client applications.</a:t>
            </a:r>
            <a:r>
              <a:rPr lang="en-US" sz="1800" dirty="0" smtClean="0"/>
              <a:t>.</a:t>
            </a:r>
          </a:p>
          <a:p>
            <a:pPr algn="just"/>
            <a:r>
              <a:rPr lang="en-IN" sz="1800" dirty="0" smtClean="0"/>
              <a:t>JavaFX </a:t>
            </a:r>
            <a:r>
              <a:rPr lang="en-IN" sz="1800" dirty="0"/>
              <a:t>is a software platform for creating and delivering desktop applications, as well as rich internet applications (RIAs) that can run across a wide variety of devices</a:t>
            </a:r>
            <a:r>
              <a:rPr lang="en-US" sz="1800" dirty="0" smtClean="0"/>
              <a:t>.</a:t>
            </a:r>
            <a:endParaRPr lang="en-US" sz="1800" dirty="0"/>
          </a:p>
          <a:p>
            <a:pPr algn="just"/>
            <a:r>
              <a:rPr lang="en-IN" sz="1800" dirty="0" smtClean="0"/>
              <a:t>JavaFX </a:t>
            </a:r>
            <a:r>
              <a:rPr lang="en-IN" sz="1800" dirty="0"/>
              <a:t>is intended to replace Swing as the standard GUI library for Java SE, but both will be included for the foreseeable future. JavaFX has support for desktop computers and web browsers on Microsoft Windows, Linux, and Mac OS X</a:t>
            </a:r>
            <a:r>
              <a:rPr lang="en-IN" sz="1800" dirty="0" smtClean="0"/>
              <a:t>.</a:t>
            </a:r>
            <a:r>
              <a:rPr lang="en-US" sz="1800" dirty="0" smtClean="0"/>
              <a:t> </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chor="ctr"/>
          <a:lstStyle/>
          <a:p>
            <a:pPr algn="ctr"/>
            <a:r>
              <a:rPr lang="en-US" b="1" dirty="0" smtClean="0">
                <a:solidFill>
                  <a:schemeClr val="tx1"/>
                </a:solidFill>
              </a:rPr>
              <a:t>KOTLIN</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IN" sz="1800" b="1" dirty="0"/>
              <a:t>KOTLIN</a:t>
            </a:r>
            <a:r>
              <a:rPr lang="en-IN" sz="1800" dirty="0"/>
              <a:t> is a cross-platform, statically typed, general-purpose programming language with type inference</a:t>
            </a:r>
            <a:r>
              <a:rPr lang="en-US" sz="1800" dirty="0" smtClean="0"/>
              <a:t>.</a:t>
            </a:r>
            <a:endParaRPr lang="en-US" sz="1800" dirty="0"/>
          </a:p>
          <a:p>
            <a:pPr algn="just"/>
            <a:r>
              <a:rPr lang="en-IN" sz="1800" dirty="0" err="1"/>
              <a:t>Kotlin</a:t>
            </a:r>
            <a:r>
              <a:rPr lang="en-IN" sz="1800" dirty="0"/>
              <a:t> is designed to interoperate fully with Java, and the JVM version of Katlin’s standard library depends on the Java Class </a:t>
            </a:r>
            <a:r>
              <a:rPr lang="en-IN" sz="1800" dirty="0" smtClean="0"/>
              <a:t>Library.</a:t>
            </a:r>
            <a:endParaRPr lang="en-IN" sz="1800" dirty="0"/>
          </a:p>
          <a:p>
            <a:pPr algn="just"/>
            <a:r>
              <a:rPr lang="en-IN" sz="1800" dirty="0"/>
              <a:t>Although, you can use both </a:t>
            </a:r>
            <a:r>
              <a:rPr lang="en-IN" sz="1800" b="1" u="sng" dirty="0" err="1">
                <a:hlinkClick r:id="rId2"/>
              </a:rPr>
              <a:t>Kotlin</a:t>
            </a:r>
            <a:r>
              <a:rPr lang="en-IN" sz="1800" dirty="0"/>
              <a:t> and </a:t>
            </a:r>
            <a:r>
              <a:rPr lang="en-IN" sz="1800" b="1" u="sng" dirty="0">
                <a:hlinkClick r:id="rId3"/>
              </a:rPr>
              <a:t>Java</a:t>
            </a:r>
            <a:r>
              <a:rPr lang="en-IN" sz="1800" dirty="0"/>
              <a:t> to develop native android apps, </a:t>
            </a:r>
            <a:r>
              <a:rPr lang="en-IN" sz="1800" b="1" u="sng" dirty="0">
                <a:hlinkClick r:id="rId4"/>
              </a:rPr>
              <a:t>Google announced in 2019</a:t>
            </a:r>
            <a:r>
              <a:rPr lang="en-IN" sz="1800" dirty="0"/>
              <a:t> to make </a:t>
            </a:r>
            <a:r>
              <a:rPr lang="en-IN" sz="1800" dirty="0" err="1"/>
              <a:t>Kotlin</a:t>
            </a:r>
            <a:r>
              <a:rPr lang="en-IN" sz="1800" dirty="0"/>
              <a:t> the preferred way of developing android applications. If you were to start learning android development today, </a:t>
            </a:r>
            <a:r>
              <a:rPr lang="en-IN" sz="1800" dirty="0" err="1"/>
              <a:t>Kotlin</a:t>
            </a:r>
            <a:r>
              <a:rPr lang="en-IN" sz="1800" dirty="0"/>
              <a:t> is our language of choice</a:t>
            </a:r>
            <a:r>
              <a:rPr lang="en-IN" sz="1800" dirty="0" smtClean="0"/>
              <a:t>.</a:t>
            </a:r>
            <a:endParaRPr lang="en-IN" sz="1800" dirty="0"/>
          </a:p>
        </p:txBody>
      </p:sp>
      <p:pic>
        <p:nvPicPr>
          <p:cNvPr id="4" name="Picture 3" descr="Firebase logo.png"/>
          <p:cNvPicPr>
            <a:picLocks noChangeAspect="1"/>
          </p:cNvPicPr>
          <p:nvPr/>
        </p:nvPicPr>
        <p:blipFill>
          <a:blip r:embed="rId5"/>
          <a:stretch>
            <a:fillRect/>
          </a:stretch>
        </p:blipFill>
        <p:spPr>
          <a:xfrm>
            <a:off x="4932040" y="4365104"/>
            <a:ext cx="2057687" cy="22914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chor="ctr"/>
          <a:lstStyle/>
          <a:p>
            <a:pPr algn="ctr"/>
            <a:r>
              <a:rPr lang="en-IN" b="1" dirty="0">
                <a:solidFill>
                  <a:schemeClr val="tx1"/>
                </a:solidFill>
              </a:rPr>
              <a:t>PREPARING PROJECT DETAILS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IN" sz="1800" b="1" dirty="0"/>
              <a:t>Feasibility Report: </a:t>
            </a:r>
            <a:r>
              <a:rPr lang="en-IN" sz="1800" dirty="0"/>
              <a:t>As every project created first time needs to go through the feasibility check to ensure whether or not it can be build.</a:t>
            </a:r>
          </a:p>
          <a:p>
            <a:pPr algn="just"/>
            <a:r>
              <a:rPr lang="en-IN" sz="1800" b="1" dirty="0"/>
              <a:t>Architectural Decision Record: </a:t>
            </a:r>
            <a:r>
              <a:rPr lang="en-IN" sz="1800" dirty="0"/>
              <a:t>The next step is to make it clear what we trying to build. For that, ADR is a good way to understand the project with different perspective by creating different diagrams.</a:t>
            </a:r>
          </a:p>
          <a:p>
            <a:pPr algn="just"/>
            <a:r>
              <a:rPr lang="en-IN" sz="1800" b="1" dirty="0"/>
              <a:t>Wireframes: </a:t>
            </a:r>
            <a:r>
              <a:rPr lang="en-IN" sz="1800" dirty="0"/>
              <a:t>The third step is to make a raw structure of the project. Here we have build different screens of the project app.</a:t>
            </a:r>
          </a:p>
          <a:p>
            <a:pPr>
              <a:buNone/>
            </a:pPr>
            <a:endParaRPr lang="en-IN" sz="1800" b="1" dirty="0"/>
          </a:p>
          <a:p>
            <a:pPr>
              <a:buNone/>
            </a:pPr>
            <a:endParaRPr lang="en-IN" sz="1800" b="1" dirty="0"/>
          </a:p>
          <a:p>
            <a:pPr>
              <a:buNone/>
            </a:pPr>
            <a:endParaRPr lang="en-IN" sz="1800" b="1" dirty="0"/>
          </a:p>
          <a:p>
            <a:pPr>
              <a:buNone/>
            </a:pPr>
            <a:endParaRPr lang="en-IN" sz="1800" b="1" dirty="0"/>
          </a:p>
          <a:p>
            <a:pPr>
              <a:buNone/>
            </a:pPr>
            <a:r>
              <a:rPr lang="en-IN" sz="1400" i="1" dirty="0"/>
              <a:t>Note: All the above mentioned details of the project are uploaded on github.</a:t>
            </a:r>
          </a:p>
          <a:p>
            <a:endParaRPr lang="en-US" sz="18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1146</TotalTime>
  <Words>674</Words>
  <Application>Microsoft Office PowerPoint</Application>
  <PresentationFormat>On-screen Show (4:3)</PresentationFormat>
  <Paragraphs>75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Schoolbook</vt:lpstr>
      <vt:lpstr>Monotype Corsiva</vt:lpstr>
      <vt:lpstr>Wingdings</vt:lpstr>
      <vt:lpstr>Wingdings 2</vt:lpstr>
      <vt:lpstr>Oriel</vt:lpstr>
      <vt:lpstr>Screen Honcho</vt:lpstr>
      <vt:lpstr>TEAM MEMBERS</vt:lpstr>
      <vt:lpstr>PROBLEM STATEMENT</vt:lpstr>
      <vt:lpstr>ISSUES AND CHALLENGES</vt:lpstr>
      <vt:lpstr>REQUIREMENTS FOR MAKING PROJECT</vt:lpstr>
      <vt:lpstr>ADVANTAGES OF KOTLIN OVER JAVA</vt:lpstr>
      <vt:lpstr>JAVA FX</vt:lpstr>
      <vt:lpstr>KOTLIN</vt:lpstr>
      <vt:lpstr>PREPARING PROJECT DETAILS</vt:lpstr>
      <vt:lpstr>            WORKING MODEL</vt:lpstr>
      <vt:lpstr>SCREENS IN THE APP</vt:lpstr>
      <vt:lpstr>LIVE SCREEN</vt:lpstr>
      <vt:lpstr>TOUCHPAD</vt:lpstr>
      <vt:lpstr>KEYBOARD</vt:lpstr>
      <vt:lpstr>PRESENTATION</vt:lpstr>
      <vt:lpstr>POWER CONTROLS</vt:lpstr>
      <vt:lpstr>CONNECTION</vt:lpstr>
      <vt:lpstr>HAMBURGER MENU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Whiz</dc:title>
  <dc:creator>Rishabh Tiwari</dc:creator>
  <cp:lastModifiedBy>Ayush Gupta</cp:lastModifiedBy>
  <cp:revision>66</cp:revision>
  <dcterms:created xsi:type="dcterms:W3CDTF">2020-11-29T04:00:30Z</dcterms:created>
  <dcterms:modified xsi:type="dcterms:W3CDTF">2021-04-20T18:14:25Z</dcterms:modified>
</cp:coreProperties>
</file>