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5" r:id="rId11"/>
    <p:sldId id="266" r:id="rId12"/>
  </p:sldIdLst>
  <p:sldSz cx="17346613" cy="9756775"/>
  <p:notesSz cx="6858000" cy="9144000"/>
  <p:defaultTextStyle>
    <a:defPPr>
      <a:defRPr lang="en-US"/>
    </a:defPPr>
    <a:lvl1pPr marL="0" algn="l" defTabSz="154871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74360" algn="l" defTabSz="154871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48719" algn="l" defTabSz="154871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323079" algn="l" defTabSz="154871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97439" algn="l" defTabSz="154871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71798" algn="l" defTabSz="154871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646158" algn="l" defTabSz="154871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420517" algn="l" defTabSz="154871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94877" algn="l" defTabSz="154871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3">
          <p15:clr>
            <a:srgbClr val="A4A3A4"/>
          </p15:clr>
        </p15:guide>
        <p15:guide id="2" pos="54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5BB"/>
    <a:srgbClr val="3197E3"/>
    <a:srgbClr val="D9D9D9"/>
    <a:srgbClr val="C0C0C0"/>
    <a:srgbClr val="A1A1A1"/>
    <a:srgbClr val="213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8" autoAdjust="0"/>
    <p:restoredTop sz="94660"/>
  </p:normalViewPr>
  <p:slideViewPr>
    <p:cSldViewPr>
      <p:cViewPr varScale="1">
        <p:scale>
          <a:sx n="57" d="100"/>
          <a:sy n="57" d="100"/>
        </p:scale>
        <p:origin x="389" y="62"/>
      </p:cViewPr>
      <p:guideLst>
        <p:guide orient="horz" pos="3073"/>
        <p:guide pos="54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0996" y="3030925"/>
            <a:ext cx="14744621" cy="20913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1992" y="5528839"/>
            <a:ext cx="12142629" cy="24933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74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8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3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7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71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6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20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94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34B0-12FC-40D4-B034-B61A3FC6AA03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2DB-F0F5-42E7-80F5-BBCA67742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34B0-12FC-40D4-B034-B61A3FC6AA03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2DB-F0F5-42E7-80F5-BBCA67742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0630" y="555594"/>
            <a:ext cx="7402426" cy="118436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4314" y="555594"/>
            <a:ext cx="21927204" cy="118436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34B0-12FC-40D4-B034-B61A3FC6AA03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2DB-F0F5-42E7-80F5-BBCA67742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34B0-12FC-40D4-B034-B61A3FC6AA03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2DB-F0F5-42E7-80F5-BBCA67742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263" y="6269632"/>
            <a:ext cx="14744621" cy="1937804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263" y="4135338"/>
            <a:ext cx="14744621" cy="2134294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7436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54871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2307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0974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87179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461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205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19487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34B0-12FC-40D4-B034-B61A3FC6AA03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2DB-F0F5-42E7-80F5-BBCA67742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4314" y="3238707"/>
            <a:ext cx="14663310" cy="9160528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96735" y="3238707"/>
            <a:ext cx="14666320" cy="9160528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34B0-12FC-40D4-B034-B61A3FC6AA03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2DB-F0F5-42E7-80F5-BBCA67742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331" y="390723"/>
            <a:ext cx="15611952" cy="162612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331" y="2183982"/>
            <a:ext cx="7664433" cy="910180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4360" indent="0">
              <a:buNone/>
              <a:defRPr sz="3400" b="1"/>
            </a:lvl2pPr>
            <a:lvl3pPr marL="1548719" indent="0">
              <a:buNone/>
              <a:defRPr sz="3000" b="1"/>
            </a:lvl3pPr>
            <a:lvl4pPr marL="2323079" indent="0">
              <a:buNone/>
              <a:defRPr sz="2700" b="1"/>
            </a:lvl4pPr>
            <a:lvl5pPr marL="3097439" indent="0">
              <a:buNone/>
              <a:defRPr sz="2700" b="1"/>
            </a:lvl5pPr>
            <a:lvl6pPr marL="3871798" indent="0">
              <a:buNone/>
              <a:defRPr sz="2700" b="1"/>
            </a:lvl6pPr>
            <a:lvl7pPr marL="4646158" indent="0">
              <a:buNone/>
              <a:defRPr sz="2700" b="1"/>
            </a:lvl7pPr>
            <a:lvl8pPr marL="5420517" indent="0">
              <a:buNone/>
              <a:defRPr sz="2700" b="1"/>
            </a:lvl8pPr>
            <a:lvl9pPr marL="6194877" indent="0">
              <a:buNone/>
              <a:defRPr sz="2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331" y="3094162"/>
            <a:ext cx="7664433" cy="5621439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11839" y="2183982"/>
            <a:ext cx="7667444" cy="910180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4360" indent="0">
              <a:buNone/>
              <a:defRPr sz="3400" b="1"/>
            </a:lvl2pPr>
            <a:lvl3pPr marL="1548719" indent="0">
              <a:buNone/>
              <a:defRPr sz="3000" b="1"/>
            </a:lvl3pPr>
            <a:lvl4pPr marL="2323079" indent="0">
              <a:buNone/>
              <a:defRPr sz="2700" b="1"/>
            </a:lvl4pPr>
            <a:lvl5pPr marL="3097439" indent="0">
              <a:buNone/>
              <a:defRPr sz="2700" b="1"/>
            </a:lvl5pPr>
            <a:lvl6pPr marL="3871798" indent="0">
              <a:buNone/>
              <a:defRPr sz="2700" b="1"/>
            </a:lvl6pPr>
            <a:lvl7pPr marL="4646158" indent="0">
              <a:buNone/>
              <a:defRPr sz="2700" b="1"/>
            </a:lvl7pPr>
            <a:lvl8pPr marL="5420517" indent="0">
              <a:buNone/>
              <a:defRPr sz="2700" b="1"/>
            </a:lvl8pPr>
            <a:lvl9pPr marL="6194877" indent="0">
              <a:buNone/>
              <a:defRPr sz="2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811839" y="3094162"/>
            <a:ext cx="7667444" cy="5621439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34B0-12FC-40D4-B034-B61A3FC6AA03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2DB-F0F5-42E7-80F5-BBCA67742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34B0-12FC-40D4-B034-B61A3FC6AA03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2DB-F0F5-42E7-80F5-BBCA67742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34B0-12FC-40D4-B034-B61A3FC6AA03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2DB-F0F5-42E7-80F5-BBCA67742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332" y="388464"/>
            <a:ext cx="5706916" cy="165323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2044" y="388465"/>
            <a:ext cx="9697239" cy="8327137"/>
          </a:xfrm>
        </p:spPr>
        <p:txBody>
          <a:bodyPr/>
          <a:lstStyle>
            <a:lvl1pPr>
              <a:defRPr sz="5400"/>
            </a:lvl1pPr>
            <a:lvl2pPr>
              <a:defRPr sz="47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332" y="2041696"/>
            <a:ext cx="5706916" cy="6673906"/>
          </a:xfrm>
        </p:spPr>
        <p:txBody>
          <a:bodyPr/>
          <a:lstStyle>
            <a:lvl1pPr marL="0" indent="0">
              <a:buNone/>
              <a:defRPr sz="2400"/>
            </a:lvl1pPr>
            <a:lvl2pPr marL="774360" indent="0">
              <a:buNone/>
              <a:defRPr sz="2000"/>
            </a:lvl2pPr>
            <a:lvl3pPr marL="1548719" indent="0">
              <a:buNone/>
              <a:defRPr sz="1700"/>
            </a:lvl3pPr>
            <a:lvl4pPr marL="2323079" indent="0">
              <a:buNone/>
              <a:defRPr sz="1500"/>
            </a:lvl4pPr>
            <a:lvl5pPr marL="3097439" indent="0">
              <a:buNone/>
              <a:defRPr sz="1500"/>
            </a:lvl5pPr>
            <a:lvl6pPr marL="3871798" indent="0">
              <a:buNone/>
              <a:defRPr sz="1500"/>
            </a:lvl6pPr>
            <a:lvl7pPr marL="4646158" indent="0">
              <a:buNone/>
              <a:defRPr sz="1500"/>
            </a:lvl7pPr>
            <a:lvl8pPr marL="5420517" indent="0">
              <a:buNone/>
              <a:defRPr sz="1500"/>
            </a:lvl8pPr>
            <a:lvl9pPr marL="619487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34B0-12FC-40D4-B034-B61A3FC6AA03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2DB-F0F5-42E7-80F5-BBCA67742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057" y="6829742"/>
            <a:ext cx="10407968" cy="80629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0057" y="871786"/>
            <a:ext cx="10407968" cy="5854065"/>
          </a:xfrm>
        </p:spPr>
        <p:txBody>
          <a:bodyPr/>
          <a:lstStyle>
            <a:lvl1pPr marL="0" indent="0">
              <a:buNone/>
              <a:defRPr sz="5400"/>
            </a:lvl1pPr>
            <a:lvl2pPr marL="774360" indent="0">
              <a:buNone/>
              <a:defRPr sz="4700"/>
            </a:lvl2pPr>
            <a:lvl3pPr marL="1548719" indent="0">
              <a:buNone/>
              <a:defRPr sz="4100"/>
            </a:lvl3pPr>
            <a:lvl4pPr marL="2323079" indent="0">
              <a:buNone/>
              <a:defRPr sz="3400"/>
            </a:lvl4pPr>
            <a:lvl5pPr marL="3097439" indent="0">
              <a:buNone/>
              <a:defRPr sz="3400"/>
            </a:lvl5pPr>
            <a:lvl6pPr marL="3871798" indent="0">
              <a:buNone/>
              <a:defRPr sz="3400"/>
            </a:lvl6pPr>
            <a:lvl7pPr marL="4646158" indent="0">
              <a:buNone/>
              <a:defRPr sz="3400"/>
            </a:lvl7pPr>
            <a:lvl8pPr marL="5420517" indent="0">
              <a:buNone/>
              <a:defRPr sz="3400"/>
            </a:lvl8pPr>
            <a:lvl9pPr marL="6194877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0057" y="7636032"/>
            <a:ext cx="10407968" cy="1145065"/>
          </a:xfrm>
        </p:spPr>
        <p:txBody>
          <a:bodyPr/>
          <a:lstStyle>
            <a:lvl1pPr marL="0" indent="0">
              <a:buNone/>
              <a:defRPr sz="2400"/>
            </a:lvl1pPr>
            <a:lvl2pPr marL="774360" indent="0">
              <a:buNone/>
              <a:defRPr sz="2000"/>
            </a:lvl2pPr>
            <a:lvl3pPr marL="1548719" indent="0">
              <a:buNone/>
              <a:defRPr sz="1700"/>
            </a:lvl3pPr>
            <a:lvl4pPr marL="2323079" indent="0">
              <a:buNone/>
              <a:defRPr sz="1500"/>
            </a:lvl4pPr>
            <a:lvl5pPr marL="3097439" indent="0">
              <a:buNone/>
              <a:defRPr sz="1500"/>
            </a:lvl5pPr>
            <a:lvl6pPr marL="3871798" indent="0">
              <a:buNone/>
              <a:defRPr sz="1500"/>
            </a:lvl6pPr>
            <a:lvl7pPr marL="4646158" indent="0">
              <a:buNone/>
              <a:defRPr sz="1500"/>
            </a:lvl7pPr>
            <a:lvl8pPr marL="5420517" indent="0">
              <a:buNone/>
              <a:defRPr sz="1500"/>
            </a:lvl8pPr>
            <a:lvl9pPr marL="619487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34B0-12FC-40D4-B034-B61A3FC6AA03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2DB-F0F5-42E7-80F5-BBCA67742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7331" y="390723"/>
            <a:ext cx="15611952" cy="1626129"/>
          </a:xfrm>
          <a:prstGeom prst="rect">
            <a:avLst/>
          </a:prstGeom>
        </p:spPr>
        <p:txBody>
          <a:bodyPr vert="horz" lIns="154872" tIns="77436" rIns="154872" bIns="7743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331" y="2276581"/>
            <a:ext cx="15611952" cy="6439021"/>
          </a:xfrm>
          <a:prstGeom prst="rect">
            <a:avLst/>
          </a:prstGeom>
        </p:spPr>
        <p:txBody>
          <a:bodyPr vert="horz" lIns="154872" tIns="77436" rIns="154872" bIns="7743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331" y="9043086"/>
            <a:ext cx="4047543" cy="519458"/>
          </a:xfrm>
          <a:prstGeom prst="rect">
            <a:avLst/>
          </a:prstGeom>
        </p:spPr>
        <p:txBody>
          <a:bodyPr vert="horz" lIns="154872" tIns="77436" rIns="154872" bIns="77436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C34B0-12FC-40D4-B034-B61A3FC6AA03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6760" y="9043086"/>
            <a:ext cx="5493094" cy="519458"/>
          </a:xfrm>
          <a:prstGeom prst="rect">
            <a:avLst/>
          </a:prstGeom>
        </p:spPr>
        <p:txBody>
          <a:bodyPr vert="horz" lIns="154872" tIns="77436" rIns="154872" bIns="77436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1739" y="9043086"/>
            <a:ext cx="4047543" cy="519458"/>
          </a:xfrm>
          <a:prstGeom prst="rect">
            <a:avLst/>
          </a:prstGeom>
        </p:spPr>
        <p:txBody>
          <a:bodyPr vert="horz" lIns="154872" tIns="77436" rIns="154872" bIns="77436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A62DB-F0F5-42E7-80F5-BBCA67742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48719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0770" indent="-580770" algn="l" defTabSz="1548719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258334" indent="-483975" algn="l" defTabSz="1548719" rtl="0" eaLnBrk="1" latinLnBrk="0" hangingPunct="1">
        <a:spcBef>
          <a:spcPct val="20000"/>
        </a:spcBef>
        <a:buFont typeface="Arial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1935899" indent="-387180" algn="l" defTabSz="1548719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10259" indent="-387180" algn="l" defTabSz="1548719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84618" indent="-387180" algn="l" defTabSz="1548719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58978" indent="-387180" algn="l" defTabSz="1548719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33338" indent="-387180" algn="l" defTabSz="1548719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7697" indent="-387180" algn="l" defTabSz="1548719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82057" indent="-387180" algn="l" defTabSz="1548719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4871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4360" algn="l" defTabSz="154871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8719" algn="l" defTabSz="154871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3079" algn="l" defTabSz="154871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7439" algn="l" defTabSz="154871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71798" algn="l" defTabSz="154871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6158" algn="l" defTabSz="154871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20517" algn="l" defTabSz="154871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94877" algn="l" defTabSz="154871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11" Type="http://schemas.openxmlformats.org/officeDocument/2006/relationships/image" Target="../media/image2.jpeg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2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4.emf"/><Relationship Id="rId10" Type="http://schemas.openxmlformats.org/officeDocument/2006/relationships/image" Target="../media/image2.jpeg"/><Relationship Id="rId4" Type="http://schemas.openxmlformats.org/officeDocument/2006/relationships/image" Target="../media/image16.emf"/><Relationship Id="rId9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5.emf"/><Relationship Id="rId3" Type="http://schemas.openxmlformats.org/officeDocument/2006/relationships/image" Target="../media/image12.emf"/><Relationship Id="rId7" Type="http://schemas.openxmlformats.org/officeDocument/2006/relationships/image" Target="../media/image18.emf"/><Relationship Id="rId12" Type="http://schemas.openxmlformats.org/officeDocument/2006/relationships/image" Target="../media/image24.emf"/><Relationship Id="rId17" Type="http://schemas.openxmlformats.org/officeDocument/2006/relationships/image" Target="../media/image2.jpeg"/><Relationship Id="rId2" Type="http://schemas.openxmlformats.org/officeDocument/2006/relationships/image" Target="../media/image13.emf"/><Relationship Id="rId16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23.emf"/><Relationship Id="rId5" Type="http://schemas.openxmlformats.org/officeDocument/2006/relationships/image" Target="../media/image14.emf"/><Relationship Id="rId15" Type="http://schemas.openxmlformats.org/officeDocument/2006/relationships/image" Target="../media/image27.emf"/><Relationship Id="rId10" Type="http://schemas.openxmlformats.org/officeDocument/2006/relationships/image" Target="../media/image22.emf"/><Relationship Id="rId4" Type="http://schemas.openxmlformats.org/officeDocument/2006/relationships/image" Target="../media/image21.emf"/><Relationship Id="rId9" Type="http://schemas.openxmlformats.org/officeDocument/2006/relationships/image" Target="../media/image20.emf"/><Relationship Id="rId14" Type="http://schemas.openxmlformats.org/officeDocument/2006/relationships/image" Target="../media/image2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24.emf"/><Relationship Id="rId18" Type="http://schemas.openxmlformats.org/officeDocument/2006/relationships/image" Target="../media/image33.emf"/><Relationship Id="rId26" Type="http://schemas.openxmlformats.org/officeDocument/2006/relationships/image" Target="../media/image2.jpeg"/><Relationship Id="rId3" Type="http://schemas.openxmlformats.org/officeDocument/2006/relationships/image" Target="../media/image12.emf"/><Relationship Id="rId21" Type="http://schemas.openxmlformats.org/officeDocument/2006/relationships/image" Target="../media/image36.emf"/><Relationship Id="rId7" Type="http://schemas.openxmlformats.org/officeDocument/2006/relationships/image" Target="../media/image19.emf"/><Relationship Id="rId12" Type="http://schemas.openxmlformats.org/officeDocument/2006/relationships/image" Target="../media/image26.emf"/><Relationship Id="rId17" Type="http://schemas.openxmlformats.org/officeDocument/2006/relationships/image" Target="../media/image32.emf"/><Relationship Id="rId25" Type="http://schemas.openxmlformats.org/officeDocument/2006/relationships/image" Target="../media/image40.emf"/><Relationship Id="rId2" Type="http://schemas.openxmlformats.org/officeDocument/2006/relationships/image" Target="../media/image13.emf"/><Relationship Id="rId16" Type="http://schemas.openxmlformats.org/officeDocument/2006/relationships/image" Target="../media/image31.emf"/><Relationship Id="rId20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11" Type="http://schemas.openxmlformats.org/officeDocument/2006/relationships/image" Target="../media/image29.emf"/><Relationship Id="rId24" Type="http://schemas.openxmlformats.org/officeDocument/2006/relationships/image" Target="../media/image39.emf"/><Relationship Id="rId5" Type="http://schemas.openxmlformats.org/officeDocument/2006/relationships/image" Target="../media/image17.emf"/><Relationship Id="rId15" Type="http://schemas.openxmlformats.org/officeDocument/2006/relationships/image" Target="../media/image25.emf"/><Relationship Id="rId23" Type="http://schemas.openxmlformats.org/officeDocument/2006/relationships/image" Target="../media/image38.emf"/><Relationship Id="rId10" Type="http://schemas.openxmlformats.org/officeDocument/2006/relationships/image" Target="../media/image23.emf"/><Relationship Id="rId19" Type="http://schemas.openxmlformats.org/officeDocument/2006/relationships/image" Target="../media/image34.emf"/><Relationship Id="rId4" Type="http://schemas.openxmlformats.org/officeDocument/2006/relationships/image" Target="../media/image14.emf"/><Relationship Id="rId9" Type="http://schemas.openxmlformats.org/officeDocument/2006/relationships/image" Target="../media/image22.emf"/><Relationship Id="rId14" Type="http://schemas.openxmlformats.org/officeDocument/2006/relationships/image" Target="../media/image30.emf"/><Relationship Id="rId22" Type="http://schemas.openxmlformats.org/officeDocument/2006/relationships/image" Target="../media/image3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19.emf"/><Relationship Id="rId18" Type="http://schemas.openxmlformats.org/officeDocument/2006/relationships/image" Target="../media/image26.emf"/><Relationship Id="rId26" Type="http://schemas.openxmlformats.org/officeDocument/2006/relationships/image" Target="../media/image35.emf"/><Relationship Id="rId3" Type="http://schemas.openxmlformats.org/officeDocument/2006/relationships/image" Target="../media/image42.emf"/><Relationship Id="rId21" Type="http://schemas.openxmlformats.org/officeDocument/2006/relationships/image" Target="../media/image25.emf"/><Relationship Id="rId7" Type="http://schemas.openxmlformats.org/officeDocument/2006/relationships/image" Target="../media/image46.emf"/><Relationship Id="rId12" Type="http://schemas.openxmlformats.org/officeDocument/2006/relationships/image" Target="../media/image18.emf"/><Relationship Id="rId17" Type="http://schemas.openxmlformats.org/officeDocument/2006/relationships/image" Target="../media/image48.emf"/><Relationship Id="rId25" Type="http://schemas.openxmlformats.org/officeDocument/2006/relationships/image" Target="../media/image34.emf"/><Relationship Id="rId2" Type="http://schemas.openxmlformats.org/officeDocument/2006/relationships/image" Target="../media/image41.emf"/><Relationship Id="rId16" Type="http://schemas.openxmlformats.org/officeDocument/2006/relationships/image" Target="../media/image23.emf"/><Relationship Id="rId20" Type="http://schemas.openxmlformats.org/officeDocument/2006/relationships/image" Target="../media/image30.emf"/><Relationship Id="rId29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11" Type="http://schemas.openxmlformats.org/officeDocument/2006/relationships/image" Target="../media/image17.emf"/><Relationship Id="rId24" Type="http://schemas.openxmlformats.org/officeDocument/2006/relationships/image" Target="../media/image33.emf"/><Relationship Id="rId32" Type="http://schemas.openxmlformats.org/officeDocument/2006/relationships/image" Target="../media/image2.jpeg"/><Relationship Id="rId5" Type="http://schemas.openxmlformats.org/officeDocument/2006/relationships/image" Target="../media/image44.emf"/><Relationship Id="rId15" Type="http://schemas.openxmlformats.org/officeDocument/2006/relationships/image" Target="../media/image22.emf"/><Relationship Id="rId23" Type="http://schemas.openxmlformats.org/officeDocument/2006/relationships/image" Target="../media/image32.emf"/><Relationship Id="rId28" Type="http://schemas.openxmlformats.org/officeDocument/2006/relationships/image" Target="../media/image37.emf"/><Relationship Id="rId10" Type="http://schemas.openxmlformats.org/officeDocument/2006/relationships/image" Target="../media/image12.emf"/><Relationship Id="rId19" Type="http://schemas.openxmlformats.org/officeDocument/2006/relationships/image" Target="../media/image24.emf"/><Relationship Id="rId31" Type="http://schemas.openxmlformats.org/officeDocument/2006/relationships/image" Target="../media/image40.emf"/><Relationship Id="rId4" Type="http://schemas.openxmlformats.org/officeDocument/2006/relationships/image" Target="../media/image43.emf"/><Relationship Id="rId9" Type="http://schemas.openxmlformats.org/officeDocument/2006/relationships/image" Target="../media/image13.emf"/><Relationship Id="rId14" Type="http://schemas.openxmlformats.org/officeDocument/2006/relationships/image" Target="../media/image20.emf"/><Relationship Id="rId22" Type="http://schemas.openxmlformats.org/officeDocument/2006/relationships/image" Target="../media/image31.emf"/><Relationship Id="rId27" Type="http://schemas.openxmlformats.org/officeDocument/2006/relationships/image" Target="../media/image36.emf"/><Relationship Id="rId30" Type="http://schemas.openxmlformats.org/officeDocument/2006/relationships/image" Target="../media/image3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17.emf"/><Relationship Id="rId18" Type="http://schemas.openxmlformats.org/officeDocument/2006/relationships/image" Target="../media/image23.emf"/><Relationship Id="rId26" Type="http://schemas.openxmlformats.org/officeDocument/2006/relationships/image" Target="../media/image33.emf"/><Relationship Id="rId3" Type="http://schemas.openxmlformats.org/officeDocument/2006/relationships/image" Target="../media/image42.emf"/><Relationship Id="rId21" Type="http://schemas.openxmlformats.org/officeDocument/2006/relationships/image" Target="../media/image24.emf"/><Relationship Id="rId34" Type="http://schemas.openxmlformats.org/officeDocument/2006/relationships/image" Target="../media/image2.jpeg"/><Relationship Id="rId7" Type="http://schemas.openxmlformats.org/officeDocument/2006/relationships/image" Target="../media/image46.emf"/><Relationship Id="rId12" Type="http://schemas.openxmlformats.org/officeDocument/2006/relationships/image" Target="../media/image12.emf"/><Relationship Id="rId17" Type="http://schemas.openxmlformats.org/officeDocument/2006/relationships/image" Target="../media/image22.emf"/><Relationship Id="rId25" Type="http://schemas.openxmlformats.org/officeDocument/2006/relationships/image" Target="../media/image32.emf"/><Relationship Id="rId33" Type="http://schemas.openxmlformats.org/officeDocument/2006/relationships/image" Target="../media/image40.emf"/><Relationship Id="rId2" Type="http://schemas.openxmlformats.org/officeDocument/2006/relationships/image" Target="../media/image41.emf"/><Relationship Id="rId16" Type="http://schemas.openxmlformats.org/officeDocument/2006/relationships/image" Target="../media/image20.emf"/><Relationship Id="rId20" Type="http://schemas.openxmlformats.org/officeDocument/2006/relationships/image" Target="../media/image26.emf"/><Relationship Id="rId29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11" Type="http://schemas.openxmlformats.org/officeDocument/2006/relationships/image" Target="../media/image13.emf"/><Relationship Id="rId24" Type="http://schemas.openxmlformats.org/officeDocument/2006/relationships/image" Target="../media/image31.emf"/><Relationship Id="rId32" Type="http://schemas.openxmlformats.org/officeDocument/2006/relationships/image" Target="../media/image39.emf"/><Relationship Id="rId5" Type="http://schemas.openxmlformats.org/officeDocument/2006/relationships/image" Target="../media/image44.emf"/><Relationship Id="rId15" Type="http://schemas.openxmlformats.org/officeDocument/2006/relationships/image" Target="../media/image19.emf"/><Relationship Id="rId23" Type="http://schemas.openxmlformats.org/officeDocument/2006/relationships/image" Target="../media/image25.emf"/><Relationship Id="rId28" Type="http://schemas.openxmlformats.org/officeDocument/2006/relationships/image" Target="../media/image35.emf"/><Relationship Id="rId10" Type="http://schemas.openxmlformats.org/officeDocument/2006/relationships/image" Target="../media/image50.emf"/><Relationship Id="rId19" Type="http://schemas.openxmlformats.org/officeDocument/2006/relationships/image" Target="../media/image48.emf"/><Relationship Id="rId31" Type="http://schemas.openxmlformats.org/officeDocument/2006/relationships/image" Target="../media/image38.emf"/><Relationship Id="rId4" Type="http://schemas.openxmlformats.org/officeDocument/2006/relationships/image" Target="../media/image43.emf"/><Relationship Id="rId9" Type="http://schemas.openxmlformats.org/officeDocument/2006/relationships/image" Target="../media/image49.emf"/><Relationship Id="rId14" Type="http://schemas.openxmlformats.org/officeDocument/2006/relationships/image" Target="../media/image18.emf"/><Relationship Id="rId22" Type="http://schemas.openxmlformats.org/officeDocument/2006/relationships/image" Target="../media/image30.emf"/><Relationship Id="rId27" Type="http://schemas.openxmlformats.org/officeDocument/2006/relationships/image" Target="../media/image34.emf"/><Relationship Id="rId30" Type="http://schemas.openxmlformats.org/officeDocument/2006/relationships/image" Target="../media/image3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2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319"/>
            <a:ext cx="17346613" cy="975213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644106" y="9073398"/>
            <a:ext cx="13702507" cy="0"/>
          </a:xfrm>
          <a:prstGeom prst="line">
            <a:avLst/>
          </a:prstGeom>
          <a:ln w="25400">
            <a:solidFill>
              <a:srgbClr val="19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9169" y="278313"/>
            <a:ext cx="419100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</a:rPr>
              <a:t>www.leanbpi.ie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90980" y="4826250"/>
            <a:ext cx="5410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/>
                </a:solidFill>
              </a:rPr>
              <a:t>WHY </a:t>
            </a:r>
          </a:p>
          <a:p>
            <a:pPr>
              <a:lnSpc>
                <a:spcPct val="75000"/>
              </a:lnSpc>
            </a:pPr>
            <a:r>
              <a:rPr lang="en-US" sz="9600" b="1" dirty="0">
                <a:solidFill>
                  <a:schemeClr val="tx2"/>
                </a:solidFill>
              </a:rPr>
              <a:t>CHANGE?</a:t>
            </a:r>
          </a:p>
        </p:txBody>
      </p:sp>
      <p:pic>
        <p:nvPicPr>
          <p:cNvPr id="9" name="Picture 8" descr="lean_bpi_logo_to_use.JPG">
            <a:extLst>
              <a:ext uri="{FF2B5EF4-FFF2-40B4-BE49-F238E27FC236}">
                <a16:creationId xmlns:a16="http://schemas.microsoft.com/office/drawing/2014/main" id="{96D4506D-F540-4CCD-A32F-D9EFC95ED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06" y="8534082"/>
            <a:ext cx="3414879" cy="1078631"/>
          </a:xfrm>
          <a:prstGeom prst="rect">
            <a:avLst/>
          </a:prstGeom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/>
          </p:cNvSpPr>
          <p:nvPr/>
        </p:nvSpPr>
        <p:spPr bwMode="auto">
          <a:xfrm flipV="1">
            <a:off x="-1" y="9069387"/>
            <a:ext cx="13720763" cy="49211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10054" y="9"/>
              </a:cxn>
              <a:cxn ang="0">
                <a:pos x="10054" y="0"/>
              </a:cxn>
              <a:cxn ang="0">
                <a:pos x="0" y="0"/>
              </a:cxn>
            </a:cxnLst>
            <a:rect l="0" t="0" r="r" b="b"/>
            <a:pathLst>
              <a:path w="10054" h="9">
                <a:moveTo>
                  <a:pt x="0" y="9"/>
                </a:moveTo>
                <a:lnTo>
                  <a:pt x="10054" y="9"/>
                </a:lnTo>
                <a:lnTo>
                  <a:pt x="10054" y="0"/>
                </a:lnTo>
                <a:lnTo>
                  <a:pt x="0" y="0"/>
                </a:lnTo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lean_bpi_logo_to_u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550" y="8447956"/>
            <a:ext cx="3414879" cy="107863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3706" y="382587"/>
            <a:ext cx="8461438" cy="855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/>
          </p:cNvSpPr>
          <p:nvPr/>
        </p:nvSpPr>
        <p:spPr bwMode="auto">
          <a:xfrm flipV="1">
            <a:off x="-1" y="9069387"/>
            <a:ext cx="13720763" cy="49211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10054" y="9"/>
              </a:cxn>
              <a:cxn ang="0">
                <a:pos x="10054" y="0"/>
              </a:cxn>
              <a:cxn ang="0">
                <a:pos x="0" y="0"/>
              </a:cxn>
            </a:cxnLst>
            <a:rect l="0" t="0" r="r" b="b"/>
            <a:pathLst>
              <a:path w="10054" h="9">
                <a:moveTo>
                  <a:pt x="0" y="9"/>
                </a:moveTo>
                <a:lnTo>
                  <a:pt x="10054" y="9"/>
                </a:lnTo>
                <a:lnTo>
                  <a:pt x="10054" y="0"/>
                </a:lnTo>
                <a:lnTo>
                  <a:pt x="0" y="0"/>
                </a:lnTo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lean_bpi_logo_to_u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550" y="8447956"/>
            <a:ext cx="3414879" cy="107863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6106" y="-379413"/>
            <a:ext cx="13716000" cy="9199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129506" y="3201987"/>
            <a:ext cx="101346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0" b="1" dirty="0">
                <a:solidFill>
                  <a:schemeClr val="tx2"/>
                </a:solidFill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-1" y="9050657"/>
            <a:ext cx="13720763" cy="45719"/>
          </a:xfrm>
          <a:prstGeom prst="rect">
            <a:avLst/>
          </a:prstGeom>
          <a:solidFill>
            <a:srgbClr val="1975B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 flipV="1">
            <a:off x="-1" y="9096375"/>
            <a:ext cx="13720763" cy="49211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10054" y="9"/>
              </a:cxn>
              <a:cxn ang="0">
                <a:pos x="10054" y="0"/>
              </a:cxn>
              <a:cxn ang="0">
                <a:pos x="0" y="0"/>
              </a:cxn>
            </a:cxnLst>
            <a:rect l="0" t="0" r="r" b="b"/>
            <a:pathLst>
              <a:path w="10054" h="9">
                <a:moveTo>
                  <a:pt x="0" y="9"/>
                </a:moveTo>
                <a:lnTo>
                  <a:pt x="10054" y="9"/>
                </a:lnTo>
                <a:lnTo>
                  <a:pt x="10054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3712825" y="8559800"/>
            <a:ext cx="14288" cy="1039813"/>
          </a:xfrm>
          <a:prstGeom prst="rect">
            <a:avLst/>
          </a:prstGeom>
          <a:solidFill>
            <a:srgbClr val="1975B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13712825" y="8559800"/>
            <a:ext cx="14288" cy="1039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55"/>
              </a:cxn>
              <a:cxn ang="0">
                <a:pos x="9" y="655"/>
              </a:cxn>
              <a:cxn ang="0">
                <a:pos x="9" y="0"/>
              </a:cxn>
            </a:cxnLst>
            <a:rect l="0" t="0" r="r" b="b"/>
            <a:pathLst>
              <a:path w="9" h="655">
                <a:moveTo>
                  <a:pt x="0" y="0"/>
                </a:moveTo>
                <a:lnTo>
                  <a:pt x="0" y="655"/>
                </a:lnTo>
                <a:lnTo>
                  <a:pt x="9" y="655"/>
                </a:lnTo>
                <a:lnTo>
                  <a:pt x="9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82" name="Picture 5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8106" y="4192587"/>
            <a:ext cx="144875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0" name="Group 79"/>
          <p:cNvGrpSpPr/>
          <p:nvPr/>
        </p:nvGrpSpPr>
        <p:grpSpPr>
          <a:xfrm>
            <a:off x="5625306" y="6859587"/>
            <a:ext cx="5184817" cy="1524000"/>
            <a:chOff x="5625306" y="6859587"/>
            <a:chExt cx="5184817" cy="1524000"/>
          </a:xfrm>
        </p:grpSpPr>
        <p:pic>
          <p:nvPicPr>
            <p:cNvPr id="1083" name="Picture 5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53906" y="6859587"/>
              <a:ext cx="4394560" cy="845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2" name="Rectangle 61"/>
            <p:cNvSpPr/>
            <p:nvPr/>
          </p:nvSpPr>
          <p:spPr>
            <a:xfrm>
              <a:off x="5625306" y="7921922"/>
              <a:ext cx="51848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Basic </a:t>
              </a:r>
              <a:r>
                <a:rPr lang="en-US" sz="2400" dirty="0" err="1"/>
                <a:t>DIgital</a:t>
              </a:r>
              <a:r>
                <a:rPr lang="en-US" sz="2400" dirty="0"/>
                <a:t> Medium of Communication</a:t>
              </a:r>
            </a:p>
          </p:txBody>
        </p:sp>
      </p:grpSp>
      <p:pic>
        <p:nvPicPr>
          <p:cNvPr id="1085" name="Picture 6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543" y="4802187"/>
            <a:ext cx="944563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6" name="Picture 6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68056" y="4516437"/>
            <a:ext cx="449263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8" name="Picture 6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19977" y="4624387"/>
            <a:ext cx="42772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0" name="Picture 6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44706" y="4723641"/>
            <a:ext cx="457200" cy="7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2" name="Picture 6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273506" y="4725987"/>
            <a:ext cx="465731" cy="732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4" name="Picture 7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089606" y="4738687"/>
            <a:ext cx="457200" cy="714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5" name="Picture 7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993812" y="4745848"/>
            <a:ext cx="415348" cy="742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" name="Rectangle 74"/>
          <p:cNvSpPr/>
          <p:nvPr/>
        </p:nvSpPr>
        <p:spPr>
          <a:xfrm>
            <a:off x="5867400" y="2764211"/>
            <a:ext cx="4309586" cy="742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5400" b="1" dirty="0">
                <a:solidFill>
                  <a:srgbClr val="1975BB"/>
                </a:solidFill>
              </a:rPr>
              <a:t>EVOLUTION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535012" y="1897393"/>
            <a:ext cx="6861174" cy="10556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8000" b="1" dirty="0">
                <a:solidFill>
                  <a:srgbClr val="213354"/>
                </a:solidFill>
              </a:rPr>
              <a:t>MOBILE DEVICE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329952" y="1219891"/>
            <a:ext cx="5228034" cy="7425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5400" b="1" dirty="0">
                <a:solidFill>
                  <a:srgbClr val="1975BB"/>
                </a:solidFill>
              </a:rPr>
              <a:t>A CHANGE STORY</a:t>
            </a:r>
          </a:p>
        </p:txBody>
      </p:sp>
      <p:pic>
        <p:nvPicPr>
          <p:cNvPr id="21" name="Picture 20" descr="lean_bpi_logo_to_use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67550" y="8447956"/>
            <a:ext cx="3414879" cy="1078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827088" y="382587"/>
            <a:ext cx="3468182" cy="2209800"/>
            <a:chOff x="827088" y="382587"/>
            <a:chExt cx="3468182" cy="2209800"/>
          </a:xfrm>
        </p:grpSpPr>
        <p:grpSp>
          <p:nvGrpSpPr>
            <p:cNvPr id="65" name="Group 64"/>
            <p:cNvGrpSpPr/>
            <p:nvPr/>
          </p:nvGrpSpPr>
          <p:grpSpPr>
            <a:xfrm>
              <a:off x="827088" y="382587"/>
              <a:ext cx="3468182" cy="2209800"/>
              <a:chOff x="827088" y="382587"/>
              <a:chExt cx="3468182" cy="220980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827088" y="569623"/>
                <a:ext cx="3350418" cy="2022764"/>
                <a:chOff x="827088" y="569623"/>
                <a:chExt cx="3350418" cy="2022764"/>
              </a:xfrm>
            </p:grpSpPr>
            <p:sp>
              <p:nvSpPr>
                <p:cNvPr id="2055" name="Rectangle 7"/>
                <p:cNvSpPr>
                  <a:spLocks noChangeArrowheads="1"/>
                </p:cNvSpPr>
                <p:nvPr/>
              </p:nvSpPr>
              <p:spPr bwMode="auto">
                <a:xfrm>
                  <a:off x="827088" y="877888"/>
                  <a:ext cx="3350418" cy="1714499"/>
                </a:xfrm>
                <a:prstGeom prst="rect">
                  <a:avLst/>
                </a:prstGeom>
                <a:solidFill>
                  <a:srgbClr val="1975BB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6" name="Rectangle 8"/>
                <p:cNvSpPr>
                  <a:spLocks noChangeArrowheads="1"/>
                </p:cNvSpPr>
                <p:nvPr/>
              </p:nvSpPr>
              <p:spPr bwMode="auto">
                <a:xfrm>
                  <a:off x="827088" y="611188"/>
                  <a:ext cx="2820987" cy="536575"/>
                </a:xfrm>
                <a:prstGeom prst="rect">
                  <a:avLst/>
                </a:prstGeom>
                <a:solidFill>
                  <a:srgbClr val="2133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900906" y="569623"/>
                  <a:ext cx="2304221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</a:rPr>
                    <a:t>APPLICATION</a:t>
                  </a:r>
                </a:p>
              </p:txBody>
            </p:sp>
          </p:grpSp>
          <p:sp>
            <p:nvSpPr>
              <p:cNvPr id="62" name="Oval 61"/>
              <p:cNvSpPr/>
              <p:nvPr/>
            </p:nvSpPr>
            <p:spPr>
              <a:xfrm>
                <a:off x="3304670" y="382587"/>
                <a:ext cx="990600" cy="990600"/>
              </a:xfrm>
              <a:prstGeom prst="ellipse">
                <a:avLst/>
              </a:prstGeom>
              <a:solidFill>
                <a:srgbClr val="21335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pic>
          <p:nvPicPr>
            <p:cNvPr id="2088" name="Picture 4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88688" y="514205"/>
              <a:ext cx="528637" cy="696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8" name="Group 67"/>
          <p:cNvGrpSpPr/>
          <p:nvPr/>
        </p:nvGrpSpPr>
        <p:grpSpPr>
          <a:xfrm>
            <a:off x="13889542" y="403369"/>
            <a:ext cx="2937164" cy="3408218"/>
            <a:chOff x="13889542" y="403369"/>
            <a:chExt cx="2937164" cy="3408218"/>
          </a:xfrm>
        </p:grpSpPr>
        <p:grpSp>
          <p:nvGrpSpPr>
            <p:cNvPr id="60" name="Group 59"/>
            <p:cNvGrpSpPr/>
            <p:nvPr/>
          </p:nvGrpSpPr>
          <p:grpSpPr>
            <a:xfrm>
              <a:off x="13931106" y="611186"/>
              <a:ext cx="2895600" cy="3200401"/>
              <a:chOff x="13931106" y="611186"/>
              <a:chExt cx="2895600" cy="3200401"/>
            </a:xfrm>
          </p:grpSpPr>
          <p:sp>
            <p:nvSpPr>
              <p:cNvPr id="2061" name="Rectangle 13"/>
              <p:cNvSpPr>
                <a:spLocks noChangeArrowheads="1"/>
              </p:cNvSpPr>
              <p:nvPr/>
            </p:nvSpPr>
            <p:spPr bwMode="auto">
              <a:xfrm>
                <a:off x="13931106" y="915987"/>
                <a:ext cx="2884487" cy="2895600"/>
              </a:xfrm>
              <a:prstGeom prst="rect">
                <a:avLst/>
              </a:prstGeom>
              <a:solidFill>
                <a:srgbClr val="1975B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2" name="Rectangle 14"/>
              <p:cNvSpPr>
                <a:spLocks noChangeArrowheads="1"/>
              </p:cNvSpPr>
              <p:nvPr/>
            </p:nvSpPr>
            <p:spPr bwMode="auto">
              <a:xfrm>
                <a:off x="14693106" y="633411"/>
                <a:ext cx="2133600" cy="536575"/>
              </a:xfrm>
              <a:prstGeom prst="rect">
                <a:avLst/>
              </a:prstGeom>
              <a:solidFill>
                <a:srgbClr val="21335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4880142" y="611186"/>
                <a:ext cx="1847109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NETWORK</a:t>
                </a:r>
              </a:p>
            </p:txBody>
          </p:sp>
        </p:grpSp>
        <p:sp>
          <p:nvSpPr>
            <p:cNvPr id="63" name="Oval 62"/>
            <p:cNvSpPr/>
            <p:nvPr/>
          </p:nvSpPr>
          <p:spPr>
            <a:xfrm>
              <a:off x="13889542" y="403369"/>
              <a:ext cx="990600" cy="990600"/>
            </a:xfrm>
            <a:prstGeom prst="ellipse">
              <a:avLst/>
            </a:prstGeom>
            <a:solidFill>
              <a:srgbClr val="21335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pic>
          <p:nvPicPr>
            <p:cNvPr id="2089" name="Picture 4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050848" y="487815"/>
              <a:ext cx="679835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" name="Freeform 8"/>
          <p:cNvSpPr>
            <a:spLocks/>
          </p:cNvSpPr>
          <p:nvPr/>
        </p:nvSpPr>
        <p:spPr bwMode="auto">
          <a:xfrm flipV="1">
            <a:off x="-1" y="9069387"/>
            <a:ext cx="13720763" cy="49211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10054" y="9"/>
              </a:cxn>
              <a:cxn ang="0">
                <a:pos x="10054" y="0"/>
              </a:cxn>
              <a:cxn ang="0">
                <a:pos x="0" y="0"/>
              </a:cxn>
            </a:cxnLst>
            <a:rect l="0" t="0" r="r" b="b"/>
            <a:pathLst>
              <a:path w="10054" h="9">
                <a:moveTo>
                  <a:pt x="0" y="9"/>
                </a:moveTo>
                <a:lnTo>
                  <a:pt x="10054" y="9"/>
                </a:lnTo>
                <a:lnTo>
                  <a:pt x="10054" y="0"/>
                </a:lnTo>
                <a:lnTo>
                  <a:pt x="0" y="0"/>
                </a:lnTo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0"/>
          <p:cNvSpPr>
            <a:spLocks/>
          </p:cNvSpPr>
          <p:nvPr/>
        </p:nvSpPr>
        <p:spPr bwMode="auto">
          <a:xfrm>
            <a:off x="13712825" y="8559800"/>
            <a:ext cx="14288" cy="1039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55"/>
              </a:cxn>
              <a:cxn ang="0">
                <a:pos x="9" y="655"/>
              </a:cxn>
              <a:cxn ang="0">
                <a:pos x="9" y="0"/>
              </a:cxn>
            </a:cxnLst>
            <a:rect l="0" t="0" r="r" b="b"/>
            <a:pathLst>
              <a:path w="9" h="655">
                <a:moveTo>
                  <a:pt x="0" y="0"/>
                </a:moveTo>
                <a:lnTo>
                  <a:pt x="0" y="655"/>
                </a:lnTo>
                <a:lnTo>
                  <a:pt x="9" y="655"/>
                </a:lnTo>
                <a:lnTo>
                  <a:pt x="9" y="0"/>
                </a:lnTo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288557" y="1206933"/>
            <a:ext cx="2431749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Notification</a:t>
            </a:r>
          </a:p>
        </p:txBody>
      </p:sp>
      <p:sp>
        <p:nvSpPr>
          <p:cNvPr id="46" name="Oval 45"/>
          <p:cNvSpPr/>
          <p:nvPr/>
        </p:nvSpPr>
        <p:spPr>
          <a:xfrm>
            <a:off x="1087941" y="1476709"/>
            <a:ext cx="174369" cy="1743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4346742" y="1567150"/>
            <a:ext cx="1905000" cy="1905000"/>
            <a:chOff x="14346742" y="1567150"/>
            <a:chExt cx="1905000" cy="1905000"/>
          </a:xfrm>
        </p:grpSpPr>
        <p:grpSp>
          <p:nvGrpSpPr>
            <p:cNvPr id="50" name="Group 49"/>
            <p:cNvGrpSpPr/>
            <p:nvPr/>
          </p:nvGrpSpPr>
          <p:grpSpPr>
            <a:xfrm>
              <a:off x="14464506" y="1906586"/>
              <a:ext cx="1736501" cy="1147465"/>
              <a:chOff x="14312106" y="1982787"/>
              <a:chExt cx="1736501" cy="1147465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14464891" y="1982787"/>
                <a:ext cx="1412566" cy="815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77000"/>
                  </a:lnSpc>
                </a:pPr>
                <a:r>
                  <a:rPr lang="en-US" b="1" dirty="0">
                    <a:solidFill>
                      <a:schemeClr val="bg1"/>
                    </a:solidFill>
                  </a:rPr>
                  <a:t>REFLEX </a:t>
                </a:r>
              </a:p>
              <a:p>
                <a:pPr algn="ctr">
                  <a:lnSpc>
                    <a:spcPct val="77000"/>
                  </a:lnSpc>
                </a:pPr>
                <a:r>
                  <a:rPr lang="en-US" b="1" dirty="0">
                    <a:solidFill>
                      <a:schemeClr val="bg1"/>
                    </a:solidFill>
                  </a:rPr>
                  <a:t>RADIO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4312106" y="2668587"/>
                <a:ext cx="17365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Transmitters</a:t>
                </a:r>
              </a:p>
            </p:txBody>
          </p:sp>
        </p:grpSp>
        <p:sp>
          <p:nvSpPr>
            <p:cNvPr id="52" name="Oval 51"/>
            <p:cNvSpPr/>
            <p:nvPr/>
          </p:nvSpPr>
          <p:spPr>
            <a:xfrm>
              <a:off x="14346742" y="1567150"/>
              <a:ext cx="1905000" cy="1905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13494" y="2837330"/>
            <a:ext cx="17454591" cy="5660766"/>
            <a:chOff x="-13494" y="2837330"/>
            <a:chExt cx="17454591" cy="5660766"/>
          </a:xfrm>
        </p:grpSpPr>
        <p:sp>
          <p:nvSpPr>
            <p:cNvPr id="2059" name="AutoShape 11"/>
            <p:cNvSpPr>
              <a:spLocks noChangeAspect="1" noChangeArrowheads="1" noTextEdit="1"/>
            </p:cNvSpPr>
            <p:nvPr/>
          </p:nvSpPr>
          <p:spPr bwMode="auto">
            <a:xfrm>
              <a:off x="7097713" y="3105150"/>
              <a:ext cx="3149600" cy="3532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Oval 19"/>
            <p:cNvSpPr>
              <a:spLocks noChangeArrowheads="1"/>
            </p:cNvSpPr>
            <p:nvPr/>
          </p:nvSpPr>
          <p:spPr bwMode="auto">
            <a:xfrm>
              <a:off x="6069495" y="2837330"/>
              <a:ext cx="5063970" cy="5065323"/>
            </a:xfrm>
            <a:prstGeom prst="ellipse">
              <a:avLst/>
            </a:prstGeom>
            <a:solidFill>
              <a:srgbClr val="12699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>
              <a:off x="5632385" y="6478587"/>
              <a:ext cx="1669321" cy="376629"/>
            </a:xfrm>
            <a:custGeom>
              <a:avLst/>
              <a:gdLst/>
              <a:ahLst/>
              <a:cxnLst>
                <a:cxn ang="0">
                  <a:pos x="1008" y="149"/>
                </a:cxn>
                <a:cxn ang="0">
                  <a:pos x="0" y="149"/>
                </a:cxn>
                <a:cxn ang="0">
                  <a:pos x="503" y="0"/>
                </a:cxn>
                <a:cxn ang="0">
                  <a:pos x="1008" y="16"/>
                </a:cxn>
                <a:cxn ang="0">
                  <a:pos x="1008" y="149"/>
                </a:cxn>
              </a:cxnLst>
              <a:rect l="0" t="0" r="r" b="b"/>
              <a:pathLst>
                <a:path w="1008" h="149">
                  <a:moveTo>
                    <a:pt x="1008" y="149"/>
                  </a:moveTo>
                  <a:lnTo>
                    <a:pt x="0" y="149"/>
                  </a:lnTo>
                  <a:lnTo>
                    <a:pt x="503" y="0"/>
                  </a:lnTo>
                  <a:lnTo>
                    <a:pt x="1008" y="16"/>
                  </a:lnTo>
                  <a:lnTo>
                    <a:pt x="1008" y="149"/>
                  </a:lnTo>
                  <a:close/>
                </a:path>
              </a:pathLst>
            </a:custGeom>
            <a:solidFill>
              <a:srgbClr val="0F5A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Freeform 21"/>
            <p:cNvSpPr>
              <a:spLocks/>
            </p:cNvSpPr>
            <p:nvPr/>
          </p:nvSpPr>
          <p:spPr bwMode="auto">
            <a:xfrm>
              <a:off x="9968706" y="6554787"/>
              <a:ext cx="1673591" cy="300429"/>
            </a:xfrm>
            <a:custGeom>
              <a:avLst/>
              <a:gdLst/>
              <a:ahLst/>
              <a:cxnLst>
                <a:cxn ang="0">
                  <a:pos x="0" y="149"/>
                </a:cxn>
                <a:cxn ang="0">
                  <a:pos x="1094" y="149"/>
                </a:cxn>
                <a:cxn ang="0">
                  <a:pos x="546" y="0"/>
                </a:cxn>
                <a:cxn ang="0">
                  <a:pos x="0" y="16"/>
                </a:cxn>
                <a:cxn ang="0">
                  <a:pos x="0" y="149"/>
                </a:cxn>
              </a:cxnLst>
              <a:rect l="0" t="0" r="r" b="b"/>
              <a:pathLst>
                <a:path w="1094" h="149">
                  <a:moveTo>
                    <a:pt x="0" y="149"/>
                  </a:moveTo>
                  <a:lnTo>
                    <a:pt x="1094" y="149"/>
                  </a:lnTo>
                  <a:lnTo>
                    <a:pt x="546" y="0"/>
                  </a:lnTo>
                  <a:lnTo>
                    <a:pt x="0" y="16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0F5A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Oval 22"/>
            <p:cNvSpPr>
              <a:spLocks noChangeArrowheads="1"/>
            </p:cNvSpPr>
            <p:nvPr/>
          </p:nvSpPr>
          <p:spPr bwMode="auto">
            <a:xfrm>
              <a:off x="6120919" y="2896874"/>
              <a:ext cx="4936761" cy="4935408"/>
            </a:xfrm>
            <a:prstGeom prst="ellipse">
              <a:avLst/>
            </a:prstGeom>
            <a:solidFill>
              <a:srgbClr val="1975B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920706" y="4040187"/>
              <a:ext cx="3395483" cy="2267392"/>
              <a:chOff x="6885522" y="4034982"/>
              <a:chExt cx="3278995" cy="2189605"/>
            </a:xfrm>
          </p:grpSpPr>
          <p:sp>
            <p:nvSpPr>
              <p:cNvPr id="2072" name="Freeform 24"/>
              <p:cNvSpPr>
                <a:spLocks noEditPoints="1"/>
              </p:cNvSpPr>
              <p:nvPr/>
            </p:nvSpPr>
            <p:spPr bwMode="auto">
              <a:xfrm>
                <a:off x="6885522" y="4034982"/>
                <a:ext cx="3278995" cy="2189605"/>
              </a:xfrm>
              <a:custGeom>
                <a:avLst/>
                <a:gdLst/>
                <a:ahLst/>
                <a:cxnLst>
                  <a:cxn ang="0">
                    <a:pos x="846" y="0"/>
                  </a:cxn>
                  <a:cxn ang="0">
                    <a:pos x="179" y="0"/>
                  </a:cxn>
                  <a:cxn ang="0">
                    <a:pos x="0" y="181"/>
                  </a:cxn>
                  <a:cxn ang="0">
                    <a:pos x="0" y="503"/>
                  </a:cxn>
                  <a:cxn ang="0">
                    <a:pos x="180" y="684"/>
                  </a:cxn>
                  <a:cxn ang="0">
                    <a:pos x="513" y="684"/>
                  </a:cxn>
                  <a:cxn ang="0">
                    <a:pos x="844" y="684"/>
                  </a:cxn>
                  <a:cxn ang="0">
                    <a:pos x="1026" y="503"/>
                  </a:cxn>
                  <a:cxn ang="0">
                    <a:pos x="1026" y="181"/>
                  </a:cxn>
                  <a:cxn ang="0">
                    <a:pos x="846" y="0"/>
                  </a:cxn>
                  <a:cxn ang="0">
                    <a:pos x="325" y="616"/>
                  </a:cxn>
                  <a:cxn ang="0">
                    <a:pos x="150" y="616"/>
                  </a:cxn>
                  <a:cxn ang="0">
                    <a:pos x="120" y="586"/>
                  </a:cxn>
                  <a:cxn ang="0">
                    <a:pos x="150" y="555"/>
                  </a:cxn>
                  <a:cxn ang="0">
                    <a:pos x="325" y="555"/>
                  </a:cxn>
                  <a:cxn ang="0">
                    <a:pos x="355" y="586"/>
                  </a:cxn>
                  <a:cxn ang="0">
                    <a:pos x="325" y="616"/>
                  </a:cxn>
                  <a:cxn ang="0">
                    <a:pos x="485" y="613"/>
                  </a:cxn>
                  <a:cxn ang="0">
                    <a:pos x="426" y="613"/>
                  </a:cxn>
                  <a:cxn ang="0">
                    <a:pos x="399" y="585"/>
                  </a:cxn>
                  <a:cxn ang="0">
                    <a:pos x="428" y="557"/>
                  </a:cxn>
                  <a:cxn ang="0">
                    <a:pos x="456" y="557"/>
                  </a:cxn>
                  <a:cxn ang="0">
                    <a:pos x="485" y="557"/>
                  </a:cxn>
                  <a:cxn ang="0">
                    <a:pos x="513" y="583"/>
                  </a:cxn>
                  <a:cxn ang="0">
                    <a:pos x="485" y="613"/>
                  </a:cxn>
                  <a:cxn ang="0">
                    <a:pos x="663" y="612"/>
                  </a:cxn>
                  <a:cxn ang="0">
                    <a:pos x="592" y="612"/>
                  </a:cxn>
                  <a:cxn ang="0">
                    <a:pos x="570" y="583"/>
                  </a:cxn>
                  <a:cxn ang="0">
                    <a:pos x="595" y="557"/>
                  </a:cxn>
                  <a:cxn ang="0">
                    <a:pos x="627" y="557"/>
                  </a:cxn>
                  <a:cxn ang="0">
                    <a:pos x="658" y="557"/>
                  </a:cxn>
                  <a:cxn ang="0">
                    <a:pos x="684" y="583"/>
                  </a:cxn>
                  <a:cxn ang="0">
                    <a:pos x="663" y="612"/>
                  </a:cxn>
                  <a:cxn ang="0">
                    <a:pos x="833" y="612"/>
                  </a:cxn>
                  <a:cxn ang="0">
                    <a:pos x="765" y="613"/>
                  </a:cxn>
                  <a:cxn ang="0">
                    <a:pos x="741" y="585"/>
                  </a:cxn>
                  <a:cxn ang="0">
                    <a:pos x="768" y="557"/>
                  </a:cxn>
                  <a:cxn ang="0">
                    <a:pos x="799" y="557"/>
                  </a:cxn>
                  <a:cxn ang="0">
                    <a:pos x="799" y="557"/>
                  </a:cxn>
                  <a:cxn ang="0">
                    <a:pos x="830" y="557"/>
                  </a:cxn>
                  <a:cxn ang="0">
                    <a:pos x="855" y="584"/>
                  </a:cxn>
                  <a:cxn ang="0">
                    <a:pos x="833" y="612"/>
                  </a:cxn>
                  <a:cxn ang="0">
                    <a:pos x="970" y="371"/>
                  </a:cxn>
                  <a:cxn ang="0">
                    <a:pos x="840" y="500"/>
                  </a:cxn>
                  <a:cxn ang="0">
                    <a:pos x="555" y="500"/>
                  </a:cxn>
                  <a:cxn ang="0">
                    <a:pos x="196" y="500"/>
                  </a:cxn>
                  <a:cxn ang="0">
                    <a:pos x="57" y="363"/>
                  </a:cxn>
                  <a:cxn ang="0">
                    <a:pos x="57" y="209"/>
                  </a:cxn>
                  <a:cxn ang="0">
                    <a:pos x="181" y="85"/>
                  </a:cxn>
                  <a:cxn ang="0">
                    <a:pos x="514" y="85"/>
                  </a:cxn>
                  <a:cxn ang="0">
                    <a:pos x="839" y="85"/>
                  </a:cxn>
                  <a:cxn ang="0">
                    <a:pos x="970" y="217"/>
                  </a:cxn>
                  <a:cxn ang="0">
                    <a:pos x="970" y="371"/>
                  </a:cxn>
                </a:cxnLst>
                <a:rect l="0" t="0" r="r" b="b"/>
                <a:pathLst>
                  <a:path w="1026" h="685">
                    <a:moveTo>
                      <a:pt x="846" y="0"/>
                    </a:moveTo>
                    <a:cubicBezTo>
                      <a:pt x="624" y="0"/>
                      <a:pt x="402" y="0"/>
                      <a:pt x="179" y="0"/>
                    </a:cubicBezTo>
                    <a:cubicBezTo>
                      <a:pt x="72" y="0"/>
                      <a:pt x="0" y="73"/>
                      <a:pt x="0" y="181"/>
                    </a:cubicBezTo>
                    <a:cubicBezTo>
                      <a:pt x="0" y="289"/>
                      <a:pt x="0" y="396"/>
                      <a:pt x="0" y="503"/>
                    </a:cubicBezTo>
                    <a:cubicBezTo>
                      <a:pt x="0" y="612"/>
                      <a:pt x="72" y="684"/>
                      <a:pt x="180" y="684"/>
                    </a:cubicBezTo>
                    <a:cubicBezTo>
                      <a:pt x="291" y="685"/>
                      <a:pt x="402" y="684"/>
                      <a:pt x="513" y="684"/>
                    </a:cubicBezTo>
                    <a:cubicBezTo>
                      <a:pt x="623" y="684"/>
                      <a:pt x="734" y="684"/>
                      <a:pt x="844" y="684"/>
                    </a:cubicBezTo>
                    <a:cubicBezTo>
                      <a:pt x="954" y="684"/>
                      <a:pt x="1026" y="613"/>
                      <a:pt x="1026" y="503"/>
                    </a:cubicBezTo>
                    <a:cubicBezTo>
                      <a:pt x="1026" y="396"/>
                      <a:pt x="1026" y="288"/>
                      <a:pt x="1026" y="181"/>
                    </a:cubicBezTo>
                    <a:cubicBezTo>
                      <a:pt x="1026" y="73"/>
                      <a:pt x="954" y="0"/>
                      <a:pt x="846" y="0"/>
                    </a:cubicBezTo>
                    <a:close/>
                    <a:moveTo>
                      <a:pt x="325" y="616"/>
                    </a:moveTo>
                    <a:cubicBezTo>
                      <a:pt x="150" y="616"/>
                      <a:pt x="150" y="616"/>
                      <a:pt x="150" y="616"/>
                    </a:cubicBezTo>
                    <a:cubicBezTo>
                      <a:pt x="133" y="616"/>
                      <a:pt x="120" y="602"/>
                      <a:pt x="120" y="586"/>
                    </a:cubicBezTo>
                    <a:cubicBezTo>
                      <a:pt x="120" y="569"/>
                      <a:pt x="133" y="555"/>
                      <a:pt x="150" y="555"/>
                    </a:cubicBezTo>
                    <a:cubicBezTo>
                      <a:pt x="325" y="555"/>
                      <a:pt x="325" y="555"/>
                      <a:pt x="325" y="555"/>
                    </a:cubicBezTo>
                    <a:cubicBezTo>
                      <a:pt x="342" y="555"/>
                      <a:pt x="355" y="569"/>
                      <a:pt x="355" y="586"/>
                    </a:cubicBezTo>
                    <a:cubicBezTo>
                      <a:pt x="355" y="602"/>
                      <a:pt x="342" y="616"/>
                      <a:pt x="325" y="616"/>
                    </a:cubicBezTo>
                    <a:close/>
                    <a:moveTo>
                      <a:pt x="485" y="613"/>
                    </a:moveTo>
                    <a:cubicBezTo>
                      <a:pt x="466" y="615"/>
                      <a:pt x="446" y="615"/>
                      <a:pt x="426" y="613"/>
                    </a:cubicBezTo>
                    <a:cubicBezTo>
                      <a:pt x="410" y="612"/>
                      <a:pt x="399" y="602"/>
                      <a:pt x="399" y="585"/>
                    </a:cubicBezTo>
                    <a:cubicBezTo>
                      <a:pt x="399" y="567"/>
                      <a:pt x="410" y="558"/>
                      <a:pt x="428" y="557"/>
                    </a:cubicBezTo>
                    <a:cubicBezTo>
                      <a:pt x="437" y="557"/>
                      <a:pt x="447" y="557"/>
                      <a:pt x="456" y="557"/>
                    </a:cubicBezTo>
                    <a:cubicBezTo>
                      <a:pt x="466" y="557"/>
                      <a:pt x="475" y="557"/>
                      <a:pt x="485" y="557"/>
                    </a:cubicBezTo>
                    <a:cubicBezTo>
                      <a:pt x="501" y="558"/>
                      <a:pt x="512" y="567"/>
                      <a:pt x="513" y="583"/>
                    </a:cubicBezTo>
                    <a:cubicBezTo>
                      <a:pt x="514" y="601"/>
                      <a:pt x="503" y="612"/>
                      <a:pt x="485" y="613"/>
                    </a:cubicBezTo>
                    <a:close/>
                    <a:moveTo>
                      <a:pt x="663" y="612"/>
                    </a:moveTo>
                    <a:cubicBezTo>
                      <a:pt x="639" y="616"/>
                      <a:pt x="615" y="616"/>
                      <a:pt x="592" y="612"/>
                    </a:cubicBezTo>
                    <a:cubicBezTo>
                      <a:pt x="577" y="610"/>
                      <a:pt x="569" y="599"/>
                      <a:pt x="570" y="583"/>
                    </a:cubicBezTo>
                    <a:cubicBezTo>
                      <a:pt x="571" y="568"/>
                      <a:pt x="580" y="559"/>
                      <a:pt x="595" y="557"/>
                    </a:cubicBezTo>
                    <a:cubicBezTo>
                      <a:pt x="606" y="556"/>
                      <a:pt x="616" y="557"/>
                      <a:pt x="627" y="557"/>
                    </a:cubicBezTo>
                    <a:cubicBezTo>
                      <a:pt x="637" y="557"/>
                      <a:pt x="648" y="557"/>
                      <a:pt x="658" y="557"/>
                    </a:cubicBezTo>
                    <a:cubicBezTo>
                      <a:pt x="673" y="558"/>
                      <a:pt x="683" y="567"/>
                      <a:pt x="684" y="583"/>
                    </a:cubicBezTo>
                    <a:cubicBezTo>
                      <a:pt x="685" y="598"/>
                      <a:pt x="677" y="609"/>
                      <a:pt x="663" y="612"/>
                    </a:cubicBezTo>
                    <a:close/>
                    <a:moveTo>
                      <a:pt x="833" y="612"/>
                    </a:moveTo>
                    <a:cubicBezTo>
                      <a:pt x="810" y="614"/>
                      <a:pt x="787" y="614"/>
                      <a:pt x="765" y="613"/>
                    </a:cubicBezTo>
                    <a:cubicBezTo>
                      <a:pt x="750" y="611"/>
                      <a:pt x="741" y="600"/>
                      <a:pt x="741" y="585"/>
                    </a:cubicBezTo>
                    <a:cubicBezTo>
                      <a:pt x="742" y="568"/>
                      <a:pt x="751" y="559"/>
                      <a:pt x="768" y="557"/>
                    </a:cubicBezTo>
                    <a:cubicBezTo>
                      <a:pt x="778" y="556"/>
                      <a:pt x="789" y="557"/>
                      <a:pt x="799" y="557"/>
                    </a:cubicBezTo>
                    <a:cubicBezTo>
                      <a:pt x="799" y="557"/>
                      <a:pt x="799" y="557"/>
                      <a:pt x="799" y="557"/>
                    </a:cubicBezTo>
                    <a:cubicBezTo>
                      <a:pt x="809" y="557"/>
                      <a:pt x="820" y="556"/>
                      <a:pt x="830" y="557"/>
                    </a:cubicBezTo>
                    <a:cubicBezTo>
                      <a:pt x="846" y="559"/>
                      <a:pt x="854" y="569"/>
                      <a:pt x="855" y="584"/>
                    </a:cubicBezTo>
                    <a:cubicBezTo>
                      <a:pt x="856" y="599"/>
                      <a:pt x="847" y="611"/>
                      <a:pt x="833" y="612"/>
                    </a:cubicBezTo>
                    <a:close/>
                    <a:moveTo>
                      <a:pt x="970" y="371"/>
                    </a:moveTo>
                    <a:cubicBezTo>
                      <a:pt x="969" y="450"/>
                      <a:pt x="920" y="500"/>
                      <a:pt x="840" y="500"/>
                    </a:cubicBezTo>
                    <a:cubicBezTo>
                      <a:pt x="745" y="501"/>
                      <a:pt x="650" y="500"/>
                      <a:pt x="555" y="500"/>
                    </a:cubicBezTo>
                    <a:cubicBezTo>
                      <a:pt x="435" y="500"/>
                      <a:pt x="315" y="500"/>
                      <a:pt x="196" y="500"/>
                    </a:cubicBezTo>
                    <a:cubicBezTo>
                      <a:pt x="103" y="500"/>
                      <a:pt x="57" y="454"/>
                      <a:pt x="57" y="363"/>
                    </a:cubicBezTo>
                    <a:cubicBezTo>
                      <a:pt x="57" y="312"/>
                      <a:pt x="56" y="260"/>
                      <a:pt x="57" y="209"/>
                    </a:cubicBezTo>
                    <a:cubicBezTo>
                      <a:pt x="57" y="136"/>
                      <a:pt x="108" y="86"/>
                      <a:pt x="181" y="85"/>
                    </a:cubicBezTo>
                    <a:cubicBezTo>
                      <a:pt x="292" y="85"/>
                      <a:pt x="403" y="85"/>
                      <a:pt x="514" y="85"/>
                    </a:cubicBezTo>
                    <a:cubicBezTo>
                      <a:pt x="622" y="85"/>
                      <a:pt x="731" y="85"/>
                      <a:pt x="839" y="85"/>
                    </a:cubicBezTo>
                    <a:cubicBezTo>
                      <a:pt x="922" y="86"/>
                      <a:pt x="969" y="134"/>
                      <a:pt x="970" y="217"/>
                    </a:cubicBezTo>
                    <a:cubicBezTo>
                      <a:pt x="970" y="268"/>
                      <a:pt x="970" y="319"/>
                      <a:pt x="970" y="3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3" name="Freeform 25"/>
              <p:cNvSpPr>
                <a:spLocks noEditPoints="1"/>
              </p:cNvSpPr>
              <p:nvPr/>
            </p:nvSpPr>
            <p:spPr bwMode="auto">
              <a:xfrm>
                <a:off x="7108813" y="4358416"/>
                <a:ext cx="2557697" cy="1227424"/>
              </a:xfrm>
              <a:custGeom>
                <a:avLst/>
                <a:gdLst/>
                <a:ahLst/>
                <a:cxnLst>
                  <a:cxn ang="0">
                    <a:pos x="760" y="0"/>
                  </a:cxn>
                  <a:cxn ang="0">
                    <a:pos x="438" y="0"/>
                  </a:cxn>
                  <a:cxn ang="0">
                    <a:pos x="113" y="0"/>
                  </a:cxn>
                  <a:cxn ang="0">
                    <a:pos x="1" y="113"/>
                  </a:cxn>
                  <a:cxn ang="0">
                    <a:pos x="1" y="264"/>
                  </a:cxn>
                  <a:cxn ang="0">
                    <a:pos x="119" y="383"/>
                  </a:cxn>
                  <a:cxn ang="0">
                    <a:pos x="758" y="383"/>
                  </a:cxn>
                  <a:cxn ang="0">
                    <a:pos x="800" y="342"/>
                  </a:cxn>
                  <a:cxn ang="0">
                    <a:pos x="800" y="40"/>
                  </a:cxn>
                  <a:cxn ang="0">
                    <a:pos x="760" y="0"/>
                  </a:cxn>
                  <a:cxn ang="0">
                    <a:pos x="757" y="229"/>
                  </a:cxn>
                  <a:cxn ang="0">
                    <a:pos x="717" y="270"/>
                  </a:cxn>
                  <a:cxn ang="0">
                    <a:pos x="412" y="270"/>
                  </a:cxn>
                  <a:cxn ang="0">
                    <a:pos x="115" y="270"/>
                  </a:cxn>
                  <a:cxn ang="0">
                    <a:pos x="73" y="226"/>
                  </a:cxn>
                  <a:cxn ang="0">
                    <a:pos x="72" y="106"/>
                  </a:cxn>
                  <a:cxn ang="0">
                    <a:pos x="108" y="70"/>
                  </a:cxn>
                  <a:cxn ang="0">
                    <a:pos x="721" y="70"/>
                  </a:cxn>
                  <a:cxn ang="0">
                    <a:pos x="757" y="107"/>
                  </a:cxn>
                  <a:cxn ang="0">
                    <a:pos x="757" y="229"/>
                  </a:cxn>
                </a:cxnLst>
                <a:rect l="0" t="0" r="r" b="b"/>
                <a:pathLst>
                  <a:path w="800" h="384">
                    <a:moveTo>
                      <a:pt x="760" y="0"/>
                    </a:moveTo>
                    <a:cubicBezTo>
                      <a:pt x="652" y="0"/>
                      <a:pt x="545" y="0"/>
                      <a:pt x="438" y="0"/>
                    </a:cubicBezTo>
                    <a:cubicBezTo>
                      <a:pt x="329" y="0"/>
                      <a:pt x="221" y="0"/>
                      <a:pt x="113" y="0"/>
                    </a:cubicBezTo>
                    <a:cubicBezTo>
                      <a:pt x="43" y="1"/>
                      <a:pt x="1" y="43"/>
                      <a:pt x="1" y="113"/>
                    </a:cubicBezTo>
                    <a:cubicBezTo>
                      <a:pt x="0" y="163"/>
                      <a:pt x="1" y="213"/>
                      <a:pt x="1" y="264"/>
                    </a:cubicBezTo>
                    <a:cubicBezTo>
                      <a:pt x="1" y="342"/>
                      <a:pt x="42" y="383"/>
                      <a:pt x="119" y="383"/>
                    </a:cubicBezTo>
                    <a:cubicBezTo>
                      <a:pt x="332" y="384"/>
                      <a:pt x="545" y="384"/>
                      <a:pt x="758" y="383"/>
                    </a:cubicBezTo>
                    <a:cubicBezTo>
                      <a:pt x="791" y="383"/>
                      <a:pt x="800" y="376"/>
                      <a:pt x="800" y="342"/>
                    </a:cubicBezTo>
                    <a:cubicBezTo>
                      <a:pt x="800" y="241"/>
                      <a:pt x="800" y="141"/>
                      <a:pt x="800" y="40"/>
                    </a:cubicBezTo>
                    <a:cubicBezTo>
                      <a:pt x="800" y="7"/>
                      <a:pt x="792" y="0"/>
                      <a:pt x="760" y="0"/>
                    </a:cubicBezTo>
                    <a:close/>
                    <a:moveTo>
                      <a:pt x="757" y="229"/>
                    </a:moveTo>
                    <a:cubicBezTo>
                      <a:pt x="756" y="261"/>
                      <a:pt x="748" y="270"/>
                      <a:pt x="717" y="270"/>
                    </a:cubicBezTo>
                    <a:cubicBezTo>
                      <a:pt x="615" y="270"/>
                      <a:pt x="513" y="270"/>
                      <a:pt x="412" y="270"/>
                    </a:cubicBezTo>
                    <a:cubicBezTo>
                      <a:pt x="313" y="270"/>
                      <a:pt x="214" y="270"/>
                      <a:pt x="115" y="270"/>
                    </a:cubicBezTo>
                    <a:cubicBezTo>
                      <a:pt x="80" y="270"/>
                      <a:pt x="73" y="262"/>
                      <a:pt x="73" y="226"/>
                    </a:cubicBezTo>
                    <a:cubicBezTo>
                      <a:pt x="72" y="186"/>
                      <a:pt x="73" y="146"/>
                      <a:pt x="72" y="106"/>
                    </a:cubicBezTo>
                    <a:cubicBezTo>
                      <a:pt x="72" y="82"/>
                      <a:pt x="83" y="70"/>
                      <a:pt x="108" y="70"/>
                    </a:cubicBezTo>
                    <a:cubicBezTo>
                      <a:pt x="313" y="70"/>
                      <a:pt x="517" y="70"/>
                      <a:pt x="721" y="70"/>
                    </a:cubicBezTo>
                    <a:cubicBezTo>
                      <a:pt x="746" y="70"/>
                      <a:pt x="757" y="82"/>
                      <a:pt x="757" y="107"/>
                    </a:cubicBezTo>
                    <a:cubicBezTo>
                      <a:pt x="756" y="147"/>
                      <a:pt x="757" y="188"/>
                      <a:pt x="757" y="2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4" name="Freeform 26"/>
              <p:cNvSpPr>
                <a:spLocks noEditPoints="1"/>
              </p:cNvSpPr>
              <p:nvPr/>
            </p:nvSpPr>
            <p:spPr bwMode="auto">
              <a:xfrm>
                <a:off x="9704402" y="4377361"/>
                <a:ext cx="236824" cy="57514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48"/>
                  </a:cxn>
                  <a:cxn ang="0">
                    <a:pos x="32" y="179"/>
                  </a:cxn>
                  <a:cxn ang="0">
                    <a:pos x="74" y="137"/>
                  </a:cxn>
                  <a:cxn ang="0">
                    <a:pos x="71" y="80"/>
                  </a:cxn>
                  <a:cxn ang="0">
                    <a:pos x="2" y="0"/>
                  </a:cxn>
                  <a:cxn ang="0">
                    <a:pos x="48" y="135"/>
                  </a:cxn>
                  <a:cxn ang="0">
                    <a:pos x="29" y="136"/>
                  </a:cxn>
                  <a:cxn ang="0">
                    <a:pos x="25" y="120"/>
                  </a:cxn>
                  <a:cxn ang="0">
                    <a:pos x="35" y="80"/>
                  </a:cxn>
                  <a:cxn ang="0">
                    <a:pos x="40" y="81"/>
                  </a:cxn>
                  <a:cxn ang="0">
                    <a:pos x="49" y="119"/>
                  </a:cxn>
                  <a:cxn ang="0">
                    <a:pos x="48" y="135"/>
                  </a:cxn>
                </a:cxnLst>
                <a:rect l="0" t="0" r="r" b="b"/>
                <a:pathLst>
                  <a:path w="74" h="180">
                    <a:moveTo>
                      <a:pt x="2" y="0"/>
                    </a:moveTo>
                    <a:cubicBezTo>
                      <a:pt x="2" y="51"/>
                      <a:pt x="4" y="100"/>
                      <a:pt x="1" y="148"/>
                    </a:cubicBezTo>
                    <a:cubicBezTo>
                      <a:pt x="0" y="174"/>
                      <a:pt x="8" y="180"/>
                      <a:pt x="32" y="179"/>
                    </a:cubicBezTo>
                    <a:cubicBezTo>
                      <a:pt x="74" y="176"/>
                      <a:pt x="74" y="178"/>
                      <a:pt x="74" y="137"/>
                    </a:cubicBezTo>
                    <a:cubicBezTo>
                      <a:pt x="73" y="118"/>
                      <a:pt x="74" y="99"/>
                      <a:pt x="71" y="80"/>
                    </a:cubicBezTo>
                    <a:cubicBezTo>
                      <a:pt x="65" y="39"/>
                      <a:pt x="40" y="14"/>
                      <a:pt x="2" y="0"/>
                    </a:cubicBezTo>
                    <a:close/>
                    <a:moveTo>
                      <a:pt x="48" y="135"/>
                    </a:moveTo>
                    <a:cubicBezTo>
                      <a:pt x="42" y="138"/>
                      <a:pt x="35" y="138"/>
                      <a:pt x="29" y="136"/>
                    </a:cubicBezTo>
                    <a:cubicBezTo>
                      <a:pt x="20" y="134"/>
                      <a:pt x="23" y="125"/>
                      <a:pt x="25" y="120"/>
                    </a:cubicBezTo>
                    <a:cubicBezTo>
                      <a:pt x="28" y="106"/>
                      <a:pt x="32" y="93"/>
                      <a:pt x="35" y="80"/>
                    </a:cubicBezTo>
                    <a:cubicBezTo>
                      <a:pt x="37" y="80"/>
                      <a:pt x="38" y="80"/>
                      <a:pt x="40" y="81"/>
                    </a:cubicBezTo>
                    <a:cubicBezTo>
                      <a:pt x="43" y="93"/>
                      <a:pt x="46" y="106"/>
                      <a:pt x="49" y="119"/>
                    </a:cubicBezTo>
                    <a:cubicBezTo>
                      <a:pt x="50" y="124"/>
                      <a:pt x="57" y="132"/>
                      <a:pt x="48" y="1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5" name="Freeform 27"/>
              <p:cNvSpPr>
                <a:spLocks noEditPoints="1"/>
              </p:cNvSpPr>
              <p:nvPr/>
            </p:nvSpPr>
            <p:spPr bwMode="auto">
              <a:xfrm>
                <a:off x="9704402" y="4994457"/>
                <a:ext cx="243590" cy="565671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" y="23"/>
                  </a:cxn>
                  <a:cxn ang="0">
                    <a:pos x="0" y="171"/>
                  </a:cxn>
                  <a:cxn ang="0">
                    <a:pos x="5" y="177"/>
                  </a:cxn>
                  <a:cxn ang="0">
                    <a:pos x="74" y="51"/>
                  </a:cxn>
                  <a:cxn ang="0">
                    <a:pos x="23" y="0"/>
                  </a:cxn>
                  <a:cxn ang="0">
                    <a:pos x="40" y="102"/>
                  </a:cxn>
                  <a:cxn ang="0">
                    <a:pos x="25" y="45"/>
                  </a:cxn>
                  <a:cxn ang="0">
                    <a:pos x="54" y="44"/>
                  </a:cxn>
                  <a:cxn ang="0">
                    <a:pos x="40" y="102"/>
                  </a:cxn>
                </a:cxnLst>
                <a:rect l="0" t="0" r="r" b="b"/>
                <a:pathLst>
                  <a:path w="76" h="177">
                    <a:moveTo>
                      <a:pt x="23" y="0"/>
                    </a:moveTo>
                    <a:cubicBezTo>
                      <a:pt x="3" y="0"/>
                      <a:pt x="2" y="7"/>
                      <a:pt x="2" y="23"/>
                    </a:cubicBezTo>
                    <a:cubicBezTo>
                      <a:pt x="1" y="73"/>
                      <a:pt x="5" y="122"/>
                      <a:pt x="0" y="171"/>
                    </a:cubicBezTo>
                    <a:cubicBezTo>
                      <a:pt x="1" y="173"/>
                      <a:pt x="3" y="175"/>
                      <a:pt x="5" y="177"/>
                    </a:cubicBezTo>
                    <a:cubicBezTo>
                      <a:pt x="64" y="155"/>
                      <a:pt x="76" y="107"/>
                      <a:pt x="74" y="51"/>
                    </a:cubicBezTo>
                    <a:cubicBezTo>
                      <a:pt x="72" y="0"/>
                      <a:pt x="74" y="1"/>
                      <a:pt x="23" y="0"/>
                    </a:cubicBezTo>
                    <a:close/>
                    <a:moveTo>
                      <a:pt x="40" y="102"/>
                    </a:moveTo>
                    <a:cubicBezTo>
                      <a:pt x="30" y="82"/>
                      <a:pt x="23" y="64"/>
                      <a:pt x="25" y="45"/>
                    </a:cubicBezTo>
                    <a:cubicBezTo>
                      <a:pt x="25" y="39"/>
                      <a:pt x="43" y="42"/>
                      <a:pt x="54" y="44"/>
                    </a:cubicBezTo>
                    <a:cubicBezTo>
                      <a:pt x="49" y="63"/>
                      <a:pt x="45" y="81"/>
                      <a:pt x="40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76" name="Rectangle 28"/>
            <p:cNvSpPr>
              <a:spLocks noChangeArrowheads="1"/>
            </p:cNvSpPr>
            <p:nvPr/>
          </p:nvSpPr>
          <p:spPr bwMode="auto">
            <a:xfrm>
              <a:off x="6437586" y="7449305"/>
              <a:ext cx="4277715" cy="1048791"/>
            </a:xfrm>
            <a:prstGeom prst="rect">
              <a:avLst/>
            </a:prstGeom>
            <a:solidFill>
              <a:srgbClr val="0F5A7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Rectangle 29"/>
            <p:cNvSpPr>
              <a:spLocks noChangeArrowheads="1"/>
            </p:cNvSpPr>
            <p:nvPr/>
          </p:nvSpPr>
          <p:spPr bwMode="auto">
            <a:xfrm>
              <a:off x="5632385" y="6855215"/>
              <a:ext cx="6009912" cy="786255"/>
            </a:xfrm>
            <a:prstGeom prst="rect">
              <a:avLst/>
            </a:prstGeom>
            <a:solidFill>
              <a:srgbClr val="21335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1" name="Rectangle 33"/>
            <p:cNvSpPr>
              <a:spLocks noChangeArrowheads="1"/>
            </p:cNvSpPr>
            <p:nvPr/>
          </p:nvSpPr>
          <p:spPr bwMode="auto">
            <a:xfrm>
              <a:off x="-13494" y="7244960"/>
              <a:ext cx="5645879" cy="66311"/>
            </a:xfrm>
            <a:prstGeom prst="rect">
              <a:avLst/>
            </a:prstGeom>
            <a:solidFill>
              <a:srgbClr val="12699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2" name="Oval 34"/>
            <p:cNvSpPr>
              <a:spLocks noChangeArrowheads="1"/>
            </p:cNvSpPr>
            <p:nvPr/>
          </p:nvSpPr>
          <p:spPr bwMode="auto">
            <a:xfrm>
              <a:off x="5539009" y="7177296"/>
              <a:ext cx="201639" cy="201639"/>
            </a:xfrm>
            <a:prstGeom prst="ellipse">
              <a:avLst/>
            </a:prstGeom>
            <a:solidFill>
              <a:srgbClr val="FFFFFF"/>
            </a:solidFill>
            <a:ln w="18" cap="flat">
              <a:solidFill>
                <a:srgbClr val="12699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3" name="Rectangle 35"/>
            <p:cNvSpPr>
              <a:spLocks noChangeArrowheads="1"/>
            </p:cNvSpPr>
            <p:nvPr/>
          </p:nvSpPr>
          <p:spPr bwMode="auto">
            <a:xfrm>
              <a:off x="11616585" y="7263906"/>
              <a:ext cx="5824512" cy="70371"/>
            </a:xfrm>
            <a:prstGeom prst="rect">
              <a:avLst/>
            </a:prstGeom>
            <a:solidFill>
              <a:srgbClr val="12699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4" name="Oval 36"/>
            <p:cNvSpPr>
              <a:spLocks noChangeArrowheads="1"/>
            </p:cNvSpPr>
            <p:nvPr/>
          </p:nvSpPr>
          <p:spPr bwMode="auto">
            <a:xfrm>
              <a:off x="11508322" y="7200301"/>
              <a:ext cx="197579" cy="197579"/>
            </a:xfrm>
            <a:prstGeom prst="ellipse">
              <a:avLst/>
            </a:prstGeom>
            <a:solidFill>
              <a:srgbClr val="FFFFFF"/>
            </a:solidFill>
            <a:ln w="18" cap="flat">
              <a:solidFill>
                <a:srgbClr val="12699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5" name="Rectangle 37"/>
            <p:cNvSpPr>
              <a:spLocks noChangeArrowheads="1"/>
            </p:cNvSpPr>
            <p:nvPr/>
          </p:nvSpPr>
          <p:spPr bwMode="auto">
            <a:xfrm>
              <a:off x="7095609" y="7659568"/>
              <a:ext cx="3060133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 1970-1990</a:t>
              </a:r>
              <a:endParaRPr kumimoji="0" lang="en-US" sz="5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37"/>
            <p:cNvSpPr>
              <a:spLocks noChangeArrowheads="1"/>
            </p:cNvSpPr>
            <p:nvPr/>
          </p:nvSpPr>
          <p:spPr bwMode="auto">
            <a:xfrm>
              <a:off x="6387306" y="6838805"/>
              <a:ext cx="4238789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PAGER /BEEPER</a:t>
              </a:r>
              <a:endParaRPr kumimoji="0" lang="en-US" sz="5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087" name="Picture 3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11306" y="4705205"/>
            <a:ext cx="1260475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9" name="Group 58"/>
          <p:cNvGrpSpPr/>
          <p:nvPr/>
        </p:nvGrpSpPr>
        <p:grpSpPr>
          <a:xfrm>
            <a:off x="1087941" y="1778452"/>
            <a:ext cx="2657799" cy="609398"/>
            <a:chOff x="1087941" y="1778452"/>
            <a:chExt cx="2657799" cy="609398"/>
          </a:xfrm>
        </p:grpSpPr>
        <p:sp>
          <p:nvSpPr>
            <p:cNvPr id="47" name="Oval 46"/>
            <p:cNvSpPr/>
            <p:nvPr/>
          </p:nvSpPr>
          <p:spPr>
            <a:xfrm>
              <a:off x="1087941" y="2010109"/>
              <a:ext cx="174369" cy="174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13991" y="1778452"/>
              <a:ext cx="2431749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Text message</a:t>
              </a:r>
            </a:p>
          </p:txBody>
        </p:sp>
      </p:grpSp>
      <p:pic>
        <p:nvPicPr>
          <p:cNvPr id="56" name="Picture 55" descr="lean_bpi_logo_to_us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7550" y="8447956"/>
            <a:ext cx="3414879" cy="1078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13854906" y="403369"/>
            <a:ext cx="2937164" cy="3408218"/>
            <a:chOff x="13889542" y="403369"/>
            <a:chExt cx="2937164" cy="3408218"/>
          </a:xfrm>
        </p:grpSpPr>
        <p:grpSp>
          <p:nvGrpSpPr>
            <p:cNvPr id="84" name="Group 59"/>
            <p:cNvGrpSpPr/>
            <p:nvPr/>
          </p:nvGrpSpPr>
          <p:grpSpPr>
            <a:xfrm>
              <a:off x="13931106" y="611186"/>
              <a:ext cx="2895600" cy="3200401"/>
              <a:chOff x="13931106" y="611186"/>
              <a:chExt cx="2895600" cy="3200401"/>
            </a:xfrm>
          </p:grpSpPr>
          <p:sp>
            <p:nvSpPr>
              <p:cNvPr id="87" name="Rectangle 13"/>
              <p:cNvSpPr>
                <a:spLocks noChangeArrowheads="1"/>
              </p:cNvSpPr>
              <p:nvPr/>
            </p:nvSpPr>
            <p:spPr bwMode="auto">
              <a:xfrm>
                <a:off x="13931106" y="915987"/>
                <a:ext cx="2884487" cy="2895600"/>
              </a:xfrm>
              <a:prstGeom prst="rect">
                <a:avLst/>
              </a:prstGeom>
              <a:solidFill>
                <a:srgbClr val="1975B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14"/>
              <p:cNvSpPr>
                <a:spLocks noChangeArrowheads="1"/>
              </p:cNvSpPr>
              <p:nvPr/>
            </p:nvSpPr>
            <p:spPr bwMode="auto">
              <a:xfrm>
                <a:off x="14693106" y="633411"/>
                <a:ext cx="2133600" cy="536575"/>
              </a:xfrm>
              <a:prstGeom prst="rect">
                <a:avLst/>
              </a:prstGeom>
              <a:solidFill>
                <a:srgbClr val="21335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4880142" y="611186"/>
                <a:ext cx="1847109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NETWORK</a:t>
                </a:r>
              </a:p>
            </p:txBody>
          </p:sp>
        </p:grpSp>
        <p:sp>
          <p:nvSpPr>
            <p:cNvPr id="85" name="Oval 84"/>
            <p:cNvSpPr/>
            <p:nvPr/>
          </p:nvSpPr>
          <p:spPr>
            <a:xfrm>
              <a:off x="13889542" y="403369"/>
              <a:ext cx="990600" cy="990600"/>
            </a:xfrm>
            <a:prstGeom prst="ellipse">
              <a:avLst/>
            </a:prstGeom>
            <a:solidFill>
              <a:srgbClr val="21335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pic>
          <p:nvPicPr>
            <p:cNvPr id="86" name="Picture 4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050848" y="487815"/>
              <a:ext cx="679835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5" name="Group 74"/>
          <p:cNvGrpSpPr/>
          <p:nvPr/>
        </p:nvGrpSpPr>
        <p:grpSpPr>
          <a:xfrm>
            <a:off x="827088" y="382587"/>
            <a:ext cx="3468182" cy="2209800"/>
            <a:chOff x="827088" y="382587"/>
            <a:chExt cx="3468182" cy="2209800"/>
          </a:xfrm>
        </p:grpSpPr>
        <p:grpSp>
          <p:nvGrpSpPr>
            <p:cNvPr id="76" name="Group 64"/>
            <p:cNvGrpSpPr/>
            <p:nvPr/>
          </p:nvGrpSpPr>
          <p:grpSpPr>
            <a:xfrm>
              <a:off x="827088" y="382587"/>
              <a:ext cx="3468182" cy="2209800"/>
              <a:chOff x="827088" y="382587"/>
              <a:chExt cx="3468182" cy="2209800"/>
            </a:xfrm>
          </p:grpSpPr>
          <p:grpSp>
            <p:nvGrpSpPr>
              <p:cNvPr id="78" name="Group 56"/>
              <p:cNvGrpSpPr/>
              <p:nvPr/>
            </p:nvGrpSpPr>
            <p:grpSpPr>
              <a:xfrm>
                <a:off x="827088" y="569623"/>
                <a:ext cx="3350418" cy="2022764"/>
                <a:chOff x="827088" y="569623"/>
                <a:chExt cx="3350418" cy="2022764"/>
              </a:xfrm>
            </p:grpSpPr>
            <p:sp>
              <p:nvSpPr>
                <p:cNvPr id="80" name="Rectangle 7"/>
                <p:cNvSpPr>
                  <a:spLocks noChangeArrowheads="1"/>
                </p:cNvSpPr>
                <p:nvPr/>
              </p:nvSpPr>
              <p:spPr bwMode="auto">
                <a:xfrm>
                  <a:off x="827088" y="877888"/>
                  <a:ext cx="3350418" cy="1714499"/>
                </a:xfrm>
                <a:prstGeom prst="rect">
                  <a:avLst/>
                </a:prstGeom>
                <a:solidFill>
                  <a:srgbClr val="1975BB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Rectangle 8"/>
                <p:cNvSpPr>
                  <a:spLocks noChangeArrowheads="1"/>
                </p:cNvSpPr>
                <p:nvPr/>
              </p:nvSpPr>
              <p:spPr bwMode="auto">
                <a:xfrm>
                  <a:off x="827088" y="611188"/>
                  <a:ext cx="2820987" cy="536575"/>
                </a:xfrm>
                <a:prstGeom prst="rect">
                  <a:avLst/>
                </a:prstGeom>
                <a:solidFill>
                  <a:srgbClr val="2133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900906" y="569623"/>
                  <a:ext cx="2304221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</a:rPr>
                    <a:t>APPLICATION</a:t>
                  </a:r>
                </a:p>
              </p:txBody>
            </p:sp>
          </p:grpSp>
          <p:sp>
            <p:nvSpPr>
              <p:cNvPr id="79" name="Oval 78"/>
              <p:cNvSpPr/>
              <p:nvPr/>
            </p:nvSpPr>
            <p:spPr>
              <a:xfrm>
                <a:off x="3304670" y="382587"/>
                <a:ext cx="990600" cy="990600"/>
              </a:xfrm>
              <a:prstGeom prst="ellipse">
                <a:avLst/>
              </a:prstGeom>
              <a:solidFill>
                <a:srgbClr val="21335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p:grpSp>
        <p:pic>
          <p:nvPicPr>
            <p:cNvPr id="77" name="Picture 4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8688" y="514205"/>
              <a:ext cx="528637" cy="696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" name="Freeform 8"/>
          <p:cNvSpPr>
            <a:spLocks/>
          </p:cNvSpPr>
          <p:nvPr/>
        </p:nvSpPr>
        <p:spPr bwMode="auto">
          <a:xfrm flipV="1">
            <a:off x="-1" y="9069387"/>
            <a:ext cx="13720763" cy="49211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10054" y="9"/>
              </a:cxn>
              <a:cxn ang="0">
                <a:pos x="10054" y="0"/>
              </a:cxn>
              <a:cxn ang="0">
                <a:pos x="0" y="0"/>
              </a:cxn>
            </a:cxnLst>
            <a:rect l="0" t="0" r="r" b="b"/>
            <a:pathLst>
              <a:path w="10054" h="9">
                <a:moveTo>
                  <a:pt x="0" y="9"/>
                </a:moveTo>
                <a:lnTo>
                  <a:pt x="10054" y="9"/>
                </a:lnTo>
                <a:lnTo>
                  <a:pt x="10054" y="0"/>
                </a:lnTo>
                <a:lnTo>
                  <a:pt x="0" y="0"/>
                </a:lnTo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0"/>
          <p:cNvSpPr>
            <a:spLocks/>
          </p:cNvSpPr>
          <p:nvPr/>
        </p:nvSpPr>
        <p:spPr bwMode="auto">
          <a:xfrm>
            <a:off x="13712825" y="8559800"/>
            <a:ext cx="14288" cy="1039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55"/>
              </a:cxn>
              <a:cxn ang="0">
                <a:pos x="9" y="655"/>
              </a:cxn>
              <a:cxn ang="0">
                <a:pos x="9" y="0"/>
              </a:cxn>
            </a:cxnLst>
            <a:rect l="0" t="0" r="r" b="b"/>
            <a:pathLst>
              <a:path w="9" h="655">
                <a:moveTo>
                  <a:pt x="0" y="0"/>
                </a:moveTo>
                <a:lnTo>
                  <a:pt x="0" y="655"/>
                </a:lnTo>
                <a:lnTo>
                  <a:pt x="9" y="655"/>
                </a:lnTo>
                <a:lnTo>
                  <a:pt x="9" y="0"/>
                </a:lnTo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5"/>
          <p:cNvSpPr>
            <a:spLocks noChangeAspect="1" noChangeArrowheads="1" noTextEdit="1"/>
          </p:cNvSpPr>
          <p:nvPr/>
        </p:nvSpPr>
        <p:spPr bwMode="auto">
          <a:xfrm>
            <a:off x="823913" y="611188"/>
            <a:ext cx="3611562" cy="228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1087941" y="1206933"/>
            <a:ext cx="2632365" cy="643894"/>
            <a:chOff x="1087941" y="1206933"/>
            <a:chExt cx="2632365" cy="643894"/>
          </a:xfrm>
        </p:grpSpPr>
        <p:sp>
          <p:nvSpPr>
            <p:cNvPr id="45" name="Rectangle 44"/>
            <p:cNvSpPr/>
            <p:nvPr/>
          </p:nvSpPr>
          <p:spPr>
            <a:xfrm>
              <a:off x="1288557" y="1206933"/>
              <a:ext cx="2431749" cy="6438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IE" sz="3200" dirty="0">
                  <a:solidFill>
                    <a:schemeClr val="bg1"/>
                  </a:solidFill>
                </a:rPr>
                <a:t>Calling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087941" y="1452646"/>
              <a:ext cx="174369" cy="174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15240391" y="2592386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-18285" y="3652495"/>
            <a:ext cx="17454591" cy="5416892"/>
            <a:chOff x="-13494" y="2837330"/>
            <a:chExt cx="17454591" cy="5416892"/>
          </a:xfrm>
        </p:grpSpPr>
        <p:sp>
          <p:nvSpPr>
            <p:cNvPr id="2059" name="AutoShape 11"/>
            <p:cNvSpPr>
              <a:spLocks noChangeAspect="1" noChangeArrowheads="1" noTextEdit="1"/>
            </p:cNvSpPr>
            <p:nvPr/>
          </p:nvSpPr>
          <p:spPr bwMode="auto">
            <a:xfrm>
              <a:off x="7097713" y="3105150"/>
              <a:ext cx="3149600" cy="3532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Oval 19"/>
            <p:cNvSpPr>
              <a:spLocks noChangeArrowheads="1"/>
            </p:cNvSpPr>
            <p:nvPr/>
          </p:nvSpPr>
          <p:spPr bwMode="auto">
            <a:xfrm>
              <a:off x="6069495" y="2837330"/>
              <a:ext cx="5063970" cy="5065323"/>
            </a:xfrm>
            <a:prstGeom prst="ellipse">
              <a:avLst/>
            </a:prstGeom>
            <a:solidFill>
              <a:srgbClr val="12699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>
              <a:off x="5632385" y="6478587"/>
              <a:ext cx="1669321" cy="376629"/>
            </a:xfrm>
            <a:custGeom>
              <a:avLst/>
              <a:gdLst/>
              <a:ahLst/>
              <a:cxnLst>
                <a:cxn ang="0">
                  <a:pos x="1008" y="149"/>
                </a:cxn>
                <a:cxn ang="0">
                  <a:pos x="0" y="149"/>
                </a:cxn>
                <a:cxn ang="0">
                  <a:pos x="503" y="0"/>
                </a:cxn>
                <a:cxn ang="0">
                  <a:pos x="1008" y="16"/>
                </a:cxn>
                <a:cxn ang="0">
                  <a:pos x="1008" y="149"/>
                </a:cxn>
              </a:cxnLst>
              <a:rect l="0" t="0" r="r" b="b"/>
              <a:pathLst>
                <a:path w="1008" h="149">
                  <a:moveTo>
                    <a:pt x="1008" y="149"/>
                  </a:moveTo>
                  <a:lnTo>
                    <a:pt x="0" y="149"/>
                  </a:lnTo>
                  <a:lnTo>
                    <a:pt x="503" y="0"/>
                  </a:lnTo>
                  <a:lnTo>
                    <a:pt x="1008" y="16"/>
                  </a:lnTo>
                  <a:lnTo>
                    <a:pt x="1008" y="149"/>
                  </a:lnTo>
                  <a:close/>
                </a:path>
              </a:pathLst>
            </a:custGeom>
            <a:solidFill>
              <a:srgbClr val="0F5A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Freeform 21"/>
            <p:cNvSpPr>
              <a:spLocks/>
            </p:cNvSpPr>
            <p:nvPr/>
          </p:nvSpPr>
          <p:spPr bwMode="auto">
            <a:xfrm>
              <a:off x="9968706" y="6554787"/>
              <a:ext cx="1673591" cy="300429"/>
            </a:xfrm>
            <a:custGeom>
              <a:avLst/>
              <a:gdLst/>
              <a:ahLst/>
              <a:cxnLst>
                <a:cxn ang="0">
                  <a:pos x="0" y="149"/>
                </a:cxn>
                <a:cxn ang="0">
                  <a:pos x="1094" y="149"/>
                </a:cxn>
                <a:cxn ang="0">
                  <a:pos x="546" y="0"/>
                </a:cxn>
                <a:cxn ang="0">
                  <a:pos x="0" y="16"/>
                </a:cxn>
                <a:cxn ang="0">
                  <a:pos x="0" y="149"/>
                </a:cxn>
              </a:cxnLst>
              <a:rect l="0" t="0" r="r" b="b"/>
              <a:pathLst>
                <a:path w="1094" h="149">
                  <a:moveTo>
                    <a:pt x="0" y="149"/>
                  </a:moveTo>
                  <a:lnTo>
                    <a:pt x="1094" y="149"/>
                  </a:lnTo>
                  <a:lnTo>
                    <a:pt x="546" y="0"/>
                  </a:lnTo>
                  <a:lnTo>
                    <a:pt x="0" y="16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0F5A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Oval 22"/>
            <p:cNvSpPr>
              <a:spLocks noChangeArrowheads="1"/>
            </p:cNvSpPr>
            <p:nvPr/>
          </p:nvSpPr>
          <p:spPr bwMode="auto">
            <a:xfrm>
              <a:off x="6120919" y="2896874"/>
              <a:ext cx="4936761" cy="4935408"/>
            </a:xfrm>
            <a:prstGeom prst="ellipse">
              <a:avLst/>
            </a:prstGeom>
            <a:solidFill>
              <a:srgbClr val="1975B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1" name="Rectangle 33"/>
            <p:cNvSpPr>
              <a:spLocks noChangeArrowheads="1"/>
            </p:cNvSpPr>
            <p:nvPr/>
          </p:nvSpPr>
          <p:spPr bwMode="auto">
            <a:xfrm>
              <a:off x="-13494" y="7244960"/>
              <a:ext cx="5645879" cy="66311"/>
            </a:xfrm>
            <a:prstGeom prst="rect">
              <a:avLst/>
            </a:prstGeom>
            <a:solidFill>
              <a:srgbClr val="12699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3" name="Rectangle 35"/>
            <p:cNvSpPr>
              <a:spLocks noChangeArrowheads="1"/>
            </p:cNvSpPr>
            <p:nvPr/>
          </p:nvSpPr>
          <p:spPr bwMode="auto">
            <a:xfrm>
              <a:off x="11616585" y="7263906"/>
              <a:ext cx="5824512" cy="70371"/>
            </a:xfrm>
            <a:prstGeom prst="rect">
              <a:avLst/>
            </a:prstGeom>
            <a:solidFill>
              <a:srgbClr val="12699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87" name="Picture 3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264106" y="4116387"/>
              <a:ext cx="1260475" cy="528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" name="Rectangle 39"/>
            <p:cNvSpPr/>
            <p:nvPr/>
          </p:nvSpPr>
          <p:spPr>
            <a:xfrm>
              <a:off x="7149306" y="7644622"/>
              <a:ext cx="2736634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539009" y="6838805"/>
              <a:ext cx="6166892" cy="830997"/>
              <a:chOff x="5539009" y="6838805"/>
              <a:chExt cx="6166892" cy="830997"/>
            </a:xfrm>
          </p:grpSpPr>
          <p:sp>
            <p:nvSpPr>
              <p:cNvPr id="2077" name="Rectangle 29"/>
              <p:cNvSpPr>
                <a:spLocks noChangeArrowheads="1"/>
              </p:cNvSpPr>
              <p:nvPr/>
            </p:nvSpPr>
            <p:spPr bwMode="auto">
              <a:xfrm>
                <a:off x="5632385" y="6855215"/>
                <a:ext cx="6009912" cy="786255"/>
              </a:xfrm>
              <a:prstGeom prst="rect">
                <a:avLst/>
              </a:prstGeom>
              <a:solidFill>
                <a:srgbClr val="21335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2" name="Oval 34"/>
              <p:cNvSpPr>
                <a:spLocks noChangeArrowheads="1"/>
              </p:cNvSpPr>
              <p:nvPr/>
            </p:nvSpPr>
            <p:spPr bwMode="auto">
              <a:xfrm>
                <a:off x="5539009" y="7177296"/>
                <a:ext cx="201639" cy="201639"/>
              </a:xfrm>
              <a:prstGeom prst="ellipse">
                <a:avLst/>
              </a:prstGeom>
              <a:solidFill>
                <a:srgbClr val="FFFFFF"/>
              </a:solidFill>
              <a:ln w="18" cap="flat">
                <a:solidFill>
                  <a:srgbClr val="12699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4" name="Oval 36"/>
              <p:cNvSpPr>
                <a:spLocks noChangeArrowheads="1"/>
              </p:cNvSpPr>
              <p:nvPr/>
            </p:nvSpPr>
            <p:spPr bwMode="auto">
              <a:xfrm>
                <a:off x="11508322" y="7200301"/>
                <a:ext cx="197579" cy="197579"/>
              </a:xfrm>
              <a:prstGeom prst="ellipse">
                <a:avLst/>
              </a:prstGeom>
              <a:solidFill>
                <a:srgbClr val="FFFFFF"/>
              </a:solidFill>
              <a:ln w="18" cap="flat">
                <a:solidFill>
                  <a:srgbClr val="12699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37"/>
              <p:cNvSpPr>
                <a:spLocks noChangeArrowheads="1"/>
              </p:cNvSpPr>
              <p:nvPr/>
            </p:nvSpPr>
            <p:spPr bwMode="auto">
              <a:xfrm>
                <a:off x="6234906" y="6838805"/>
                <a:ext cx="4952999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IE" sz="5400" dirty="0">
                    <a:solidFill>
                      <a:schemeClr val="bg1"/>
                    </a:solidFill>
                  </a:rPr>
                  <a:t>1990 - 1995</a:t>
                </a:r>
              </a:p>
            </p:txBody>
          </p:sp>
        </p:grp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59169" y="3250113"/>
              <a:ext cx="1395423" cy="339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9" name="Group 58"/>
          <p:cNvGrpSpPr/>
          <p:nvPr/>
        </p:nvGrpSpPr>
        <p:grpSpPr>
          <a:xfrm>
            <a:off x="14308095" y="1393239"/>
            <a:ext cx="2098964" cy="2098963"/>
            <a:chOff x="14308095" y="1393239"/>
            <a:chExt cx="2098964" cy="2098963"/>
          </a:xfrm>
        </p:grpSpPr>
        <p:sp>
          <p:nvSpPr>
            <p:cNvPr id="48" name="Rectangle 47"/>
            <p:cNvSpPr/>
            <p:nvPr/>
          </p:nvSpPr>
          <p:spPr>
            <a:xfrm>
              <a:off x="14448147" y="1839864"/>
              <a:ext cx="1847109" cy="803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77000"/>
                </a:lnSpc>
              </a:pPr>
              <a:r>
                <a:rPr lang="en-US" b="1" dirty="0">
                  <a:solidFill>
                    <a:schemeClr val="bg1"/>
                  </a:solidFill>
                </a:rPr>
                <a:t>ANALOG</a:t>
              </a:r>
            </a:p>
            <a:p>
              <a:pPr algn="ctr">
                <a:lnSpc>
                  <a:spcPct val="77000"/>
                </a:lnSpc>
              </a:pPr>
              <a:r>
                <a:rPr lang="en-US" b="1" dirty="0">
                  <a:solidFill>
                    <a:schemeClr val="bg1"/>
                  </a:solidFill>
                </a:rPr>
                <a:t>NETWORK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14308095" y="1393239"/>
              <a:ext cx="2098964" cy="209896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4841495" y="2601865"/>
              <a:ext cx="947695" cy="730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77000"/>
                </a:lnSpc>
              </a:pPr>
              <a:r>
                <a:rPr lang="en-US" sz="5200" b="1" dirty="0">
                  <a:solidFill>
                    <a:schemeClr val="bg1"/>
                  </a:solidFill>
                </a:rPr>
                <a:t>1G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87941" y="1802313"/>
            <a:ext cx="2549514" cy="584775"/>
            <a:chOff x="1087941" y="1802313"/>
            <a:chExt cx="2549514" cy="584775"/>
          </a:xfrm>
        </p:grpSpPr>
        <p:sp>
          <p:nvSpPr>
            <p:cNvPr id="47" name="Oval 46"/>
            <p:cNvSpPr/>
            <p:nvPr/>
          </p:nvSpPr>
          <p:spPr>
            <a:xfrm>
              <a:off x="1087941" y="2010109"/>
              <a:ext cx="174369" cy="174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05706" y="1802313"/>
              <a:ext cx="243174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E" sz="3200" dirty="0">
                  <a:solidFill>
                    <a:schemeClr val="bg1"/>
                  </a:solidFill>
                </a:rPr>
                <a:t>Text message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0" name="Picture 3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5572" y="4983689"/>
            <a:ext cx="1013943" cy="42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Picture 60" descr="lean_bpi_logo_to_us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67550" y="8459787"/>
            <a:ext cx="3414879" cy="1078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13889542" y="403369"/>
            <a:ext cx="2937164" cy="3408218"/>
            <a:chOff x="13889542" y="403369"/>
            <a:chExt cx="2937164" cy="3408218"/>
          </a:xfrm>
        </p:grpSpPr>
        <p:grpSp>
          <p:nvGrpSpPr>
            <p:cNvPr id="87" name="Group 59"/>
            <p:cNvGrpSpPr/>
            <p:nvPr/>
          </p:nvGrpSpPr>
          <p:grpSpPr>
            <a:xfrm>
              <a:off x="13931106" y="611186"/>
              <a:ext cx="2895600" cy="3200401"/>
              <a:chOff x="13931106" y="611186"/>
              <a:chExt cx="2895600" cy="3200401"/>
            </a:xfrm>
          </p:grpSpPr>
          <p:sp>
            <p:nvSpPr>
              <p:cNvPr id="90" name="Rectangle 13"/>
              <p:cNvSpPr>
                <a:spLocks noChangeArrowheads="1"/>
              </p:cNvSpPr>
              <p:nvPr/>
            </p:nvSpPr>
            <p:spPr bwMode="auto">
              <a:xfrm>
                <a:off x="13931106" y="915987"/>
                <a:ext cx="2884487" cy="2895600"/>
              </a:xfrm>
              <a:prstGeom prst="rect">
                <a:avLst/>
              </a:prstGeom>
              <a:solidFill>
                <a:srgbClr val="1975B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Rectangle 14"/>
              <p:cNvSpPr>
                <a:spLocks noChangeArrowheads="1"/>
              </p:cNvSpPr>
              <p:nvPr/>
            </p:nvSpPr>
            <p:spPr bwMode="auto">
              <a:xfrm>
                <a:off x="14693106" y="633411"/>
                <a:ext cx="2133600" cy="536575"/>
              </a:xfrm>
              <a:prstGeom prst="rect">
                <a:avLst/>
              </a:prstGeom>
              <a:solidFill>
                <a:srgbClr val="21335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4880142" y="611186"/>
                <a:ext cx="1847109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NETWORK</a:t>
                </a:r>
              </a:p>
            </p:txBody>
          </p:sp>
        </p:grpSp>
        <p:sp>
          <p:nvSpPr>
            <p:cNvPr id="88" name="Oval 87"/>
            <p:cNvSpPr/>
            <p:nvPr/>
          </p:nvSpPr>
          <p:spPr>
            <a:xfrm>
              <a:off x="13889542" y="403369"/>
              <a:ext cx="990600" cy="990600"/>
            </a:xfrm>
            <a:prstGeom prst="ellipse">
              <a:avLst/>
            </a:prstGeom>
            <a:solidFill>
              <a:srgbClr val="21335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pic>
          <p:nvPicPr>
            <p:cNvPr id="89" name="Picture 4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050848" y="487815"/>
              <a:ext cx="679835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5" name="Group 84"/>
          <p:cNvGrpSpPr/>
          <p:nvPr/>
        </p:nvGrpSpPr>
        <p:grpSpPr>
          <a:xfrm>
            <a:off x="785524" y="278313"/>
            <a:ext cx="3468182" cy="4676274"/>
            <a:chOff x="2577306" y="496886"/>
            <a:chExt cx="3468182" cy="4676274"/>
          </a:xfrm>
        </p:grpSpPr>
        <p:sp>
          <p:nvSpPr>
            <p:cNvPr id="82" name="Rectangle 7"/>
            <p:cNvSpPr>
              <a:spLocks noChangeArrowheads="1"/>
            </p:cNvSpPr>
            <p:nvPr/>
          </p:nvSpPr>
          <p:spPr bwMode="auto">
            <a:xfrm>
              <a:off x="2577306" y="992187"/>
              <a:ext cx="3350418" cy="4180973"/>
            </a:xfrm>
            <a:prstGeom prst="rect">
              <a:avLst/>
            </a:prstGeom>
            <a:solidFill>
              <a:srgbClr val="1975B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8"/>
            <p:cNvSpPr>
              <a:spLocks noChangeArrowheads="1"/>
            </p:cNvSpPr>
            <p:nvPr/>
          </p:nvSpPr>
          <p:spPr bwMode="auto">
            <a:xfrm>
              <a:off x="2577306" y="725487"/>
              <a:ext cx="2820987" cy="536575"/>
            </a:xfrm>
            <a:prstGeom prst="rect">
              <a:avLst/>
            </a:prstGeom>
            <a:solidFill>
              <a:srgbClr val="21335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651124" y="683922"/>
              <a:ext cx="2304221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APPLICATION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5054888" y="496886"/>
              <a:ext cx="990600" cy="990600"/>
            </a:xfrm>
            <a:prstGeom prst="ellipse">
              <a:avLst/>
            </a:prstGeom>
            <a:solidFill>
              <a:srgbClr val="21335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pic>
          <p:nvPicPr>
            <p:cNvPr id="79" name="Picture 4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38906" y="628504"/>
              <a:ext cx="528637" cy="696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" name="Freeform 8"/>
          <p:cNvSpPr>
            <a:spLocks/>
          </p:cNvSpPr>
          <p:nvPr/>
        </p:nvSpPr>
        <p:spPr bwMode="auto">
          <a:xfrm flipV="1">
            <a:off x="-1" y="9069387"/>
            <a:ext cx="13720763" cy="49211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10054" y="9"/>
              </a:cxn>
              <a:cxn ang="0">
                <a:pos x="10054" y="0"/>
              </a:cxn>
              <a:cxn ang="0">
                <a:pos x="0" y="0"/>
              </a:cxn>
            </a:cxnLst>
            <a:rect l="0" t="0" r="r" b="b"/>
            <a:pathLst>
              <a:path w="10054" h="9">
                <a:moveTo>
                  <a:pt x="0" y="9"/>
                </a:moveTo>
                <a:lnTo>
                  <a:pt x="10054" y="9"/>
                </a:lnTo>
                <a:lnTo>
                  <a:pt x="10054" y="0"/>
                </a:lnTo>
                <a:lnTo>
                  <a:pt x="0" y="0"/>
                </a:lnTo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0"/>
          <p:cNvSpPr>
            <a:spLocks/>
          </p:cNvSpPr>
          <p:nvPr/>
        </p:nvSpPr>
        <p:spPr bwMode="auto">
          <a:xfrm>
            <a:off x="13712825" y="8559800"/>
            <a:ext cx="14288" cy="1039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55"/>
              </a:cxn>
              <a:cxn ang="0">
                <a:pos x="9" y="655"/>
              </a:cxn>
              <a:cxn ang="0">
                <a:pos x="9" y="0"/>
              </a:cxn>
            </a:cxnLst>
            <a:rect l="0" t="0" r="r" b="b"/>
            <a:pathLst>
              <a:path w="9" h="655">
                <a:moveTo>
                  <a:pt x="0" y="0"/>
                </a:moveTo>
                <a:lnTo>
                  <a:pt x="0" y="655"/>
                </a:lnTo>
                <a:lnTo>
                  <a:pt x="9" y="655"/>
                </a:lnTo>
                <a:lnTo>
                  <a:pt x="9" y="0"/>
                </a:lnTo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5"/>
          <p:cNvSpPr>
            <a:spLocks noChangeAspect="1" noChangeArrowheads="1" noTextEdit="1"/>
          </p:cNvSpPr>
          <p:nvPr/>
        </p:nvSpPr>
        <p:spPr bwMode="auto">
          <a:xfrm>
            <a:off x="823913" y="611188"/>
            <a:ext cx="3611562" cy="228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5240391" y="2592386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149306" y="8542679"/>
            <a:ext cx="2736634" cy="450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14308095" y="1393239"/>
            <a:ext cx="2098964" cy="2098963"/>
            <a:chOff x="14308095" y="1393239"/>
            <a:chExt cx="2098964" cy="2098963"/>
          </a:xfrm>
        </p:grpSpPr>
        <p:sp>
          <p:nvSpPr>
            <p:cNvPr id="52" name="Oval 51"/>
            <p:cNvSpPr/>
            <p:nvPr/>
          </p:nvSpPr>
          <p:spPr>
            <a:xfrm>
              <a:off x="14308095" y="1393239"/>
              <a:ext cx="2098964" cy="209896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4693106" y="2034924"/>
              <a:ext cx="1324539" cy="9759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77000"/>
                </a:lnSpc>
              </a:pPr>
              <a:r>
                <a:rPr lang="en-US" sz="7200" b="1" dirty="0">
                  <a:solidFill>
                    <a:schemeClr val="bg1"/>
                  </a:solidFill>
                </a:rPr>
                <a:t>1G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-13494" y="3735387"/>
            <a:ext cx="17454591" cy="5065323"/>
            <a:chOff x="-13494" y="3735387"/>
            <a:chExt cx="17454591" cy="5065323"/>
          </a:xfrm>
        </p:grpSpPr>
        <p:sp>
          <p:nvSpPr>
            <p:cNvPr id="2059" name="AutoShape 11"/>
            <p:cNvSpPr>
              <a:spLocks noChangeAspect="1" noChangeArrowheads="1" noTextEdit="1"/>
            </p:cNvSpPr>
            <p:nvPr/>
          </p:nvSpPr>
          <p:spPr bwMode="auto">
            <a:xfrm>
              <a:off x="7097713" y="4003207"/>
              <a:ext cx="3149600" cy="3532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Oval 19"/>
            <p:cNvSpPr>
              <a:spLocks noChangeArrowheads="1"/>
            </p:cNvSpPr>
            <p:nvPr/>
          </p:nvSpPr>
          <p:spPr bwMode="auto">
            <a:xfrm>
              <a:off x="6069495" y="3735387"/>
              <a:ext cx="5063970" cy="5065323"/>
            </a:xfrm>
            <a:prstGeom prst="ellipse">
              <a:avLst/>
            </a:prstGeom>
            <a:solidFill>
              <a:srgbClr val="12699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>
              <a:off x="5632385" y="7376644"/>
              <a:ext cx="1669321" cy="376629"/>
            </a:xfrm>
            <a:custGeom>
              <a:avLst/>
              <a:gdLst/>
              <a:ahLst/>
              <a:cxnLst>
                <a:cxn ang="0">
                  <a:pos x="1008" y="149"/>
                </a:cxn>
                <a:cxn ang="0">
                  <a:pos x="0" y="149"/>
                </a:cxn>
                <a:cxn ang="0">
                  <a:pos x="503" y="0"/>
                </a:cxn>
                <a:cxn ang="0">
                  <a:pos x="1008" y="16"/>
                </a:cxn>
                <a:cxn ang="0">
                  <a:pos x="1008" y="149"/>
                </a:cxn>
              </a:cxnLst>
              <a:rect l="0" t="0" r="r" b="b"/>
              <a:pathLst>
                <a:path w="1008" h="149">
                  <a:moveTo>
                    <a:pt x="1008" y="149"/>
                  </a:moveTo>
                  <a:lnTo>
                    <a:pt x="0" y="149"/>
                  </a:lnTo>
                  <a:lnTo>
                    <a:pt x="503" y="0"/>
                  </a:lnTo>
                  <a:lnTo>
                    <a:pt x="1008" y="16"/>
                  </a:lnTo>
                  <a:lnTo>
                    <a:pt x="1008" y="149"/>
                  </a:lnTo>
                  <a:close/>
                </a:path>
              </a:pathLst>
            </a:custGeom>
            <a:solidFill>
              <a:srgbClr val="0F5A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Freeform 21"/>
            <p:cNvSpPr>
              <a:spLocks/>
            </p:cNvSpPr>
            <p:nvPr/>
          </p:nvSpPr>
          <p:spPr bwMode="auto">
            <a:xfrm>
              <a:off x="9968706" y="7452844"/>
              <a:ext cx="1673591" cy="300429"/>
            </a:xfrm>
            <a:custGeom>
              <a:avLst/>
              <a:gdLst/>
              <a:ahLst/>
              <a:cxnLst>
                <a:cxn ang="0">
                  <a:pos x="0" y="149"/>
                </a:cxn>
                <a:cxn ang="0">
                  <a:pos x="1094" y="149"/>
                </a:cxn>
                <a:cxn ang="0">
                  <a:pos x="546" y="0"/>
                </a:cxn>
                <a:cxn ang="0">
                  <a:pos x="0" y="16"/>
                </a:cxn>
                <a:cxn ang="0">
                  <a:pos x="0" y="149"/>
                </a:cxn>
              </a:cxnLst>
              <a:rect l="0" t="0" r="r" b="b"/>
              <a:pathLst>
                <a:path w="1094" h="149">
                  <a:moveTo>
                    <a:pt x="0" y="149"/>
                  </a:moveTo>
                  <a:lnTo>
                    <a:pt x="1094" y="149"/>
                  </a:lnTo>
                  <a:lnTo>
                    <a:pt x="546" y="0"/>
                  </a:lnTo>
                  <a:lnTo>
                    <a:pt x="0" y="16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0F5A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Oval 22"/>
            <p:cNvSpPr>
              <a:spLocks noChangeArrowheads="1"/>
            </p:cNvSpPr>
            <p:nvPr/>
          </p:nvSpPr>
          <p:spPr bwMode="auto">
            <a:xfrm>
              <a:off x="6120919" y="3794931"/>
              <a:ext cx="4936761" cy="4935408"/>
            </a:xfrm>
            <a:prstGeom prst="ellipse">
              <a:avLst/>
            </a:prstGeom>
            <a:solidFill>
              <a:srgbClr val="1975B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1" name="Rectangle 33"/>
            <p:cNvSpPr>
              <a:spLocks noChangeArrowheads="1"/>
            </p:cNvSpPr>
            <p:nvPr/>
          </p:nvSpPr>
          <p:spPr bwMode="auto">
            <a:xfrm>
              <a:off x="-13494" y="8159360"/>
              <a:ext cx="5645879" cy="66311"/>
            </a:xfrm>
            <a:prstGeom prst="rect">
              <a:avLst/>
            </a:prstGeom>
            <a:solidFill>
              <a:srgbClr val="12699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3" name="Rectangle 35"/>
            <p:cNvSpPr>
              <a:spLocks noChangeArrowheads="1"/>
            </p:cNvSpPr>
            <p:nvPr/>
          </p:nvSpPr>
          <p:spPr bwMode="auto">
            <a:xfrm>
              <a:off x="11616585" y="8178306"/>
              <a:ext cx="5824512" cy="70371"/>
            </a:xfrm>
            <a:prstGeom prst="rect">
              <a:avLst/>
            </a:prstGeom>
            <a:solidFill>
              <a:srgbClr val="12699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" name="Group 40"/>
            <p:cNvGrpSpPr/>
            <p:nvPr/>
          </p:nvGrpSpPr>
          <p:grpSpPr>
            <a:xfrm>
              <a:off x="5539009" y="7736862"/>
              <a:ext cx="6166892" cy="802665"/>
              <a:chOff x="5539009" y="6838805"/>
              <a:chExt cx="6166892" cy="802665"/>
            </a:xfrm>
          </p:grpSpPr>
          <p:sp>
            <p:nvSpPr>
              <p:cNvPr id="2077" name="Rectangle 29"/>
              <p:cNvSpPr>
                <a:spLocks noChangeArrowheads="1"/>
              </p:cNvSpPr>
              <p:nvPr/>
            </p:nvSpPr>
            <p:spPr bwMode="auto">
              <a:xfrm>
                <a:off x="5632385" y="6855215"/>
                <a:ext cx="6009912" cy="786255"/>
              </a:xfrm>
              <a:prstGeom prst="rect">
                <a:avLst/>
              </a:prstGeom>
              <a:solidFill>
                <a:srgbClr val="21335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2" name="Oval 34"/>
              <p:cNvSpPr>
                <a:spLocks noChangeArrowheads="1"/>
              </p:cNvSpPr>
              <p:nvPr/>
            </p:nvSpPr>
            <p:spPr bwMode="auto">
              <a:xfrm>
                <a:off x="5539009" y="7177296"/>
                <a:ext cx="201639" cy="201639"/>
              </a:xfrm>
              <a:prstGeom prst="ellipse">
                <a:avLst/>
              </a:prstGeom>
              <a:solidFill>
                <a:srgbClr val="FFFFFF"/>
              </a:solidFill>
              <a:ln w="18" cap="flat">
                <a:solidFill>
                  <a:srgbClr val="12699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4" name="Oval 36"/>
              <p:cNvSpPr>
                <a:spLocks noChangeArrowheads="1"/>
              </p:cNvSpPr>
              <p:nvPr/>
            </p:nvSpPr>
            <p:spPr bwMode="auto">
              <a:xfrm>
                <a:off x="11508322" y="7200301"/>
                <a:ext cx="197579" cy="197579"/>
              </a:xfrm>
              <a:prstGeom prst="ellipse">
                <a:avLst/>
              </a:prstGeom>
              <a:solidFill>
                <a:srgbClr val="FFFFFF"/>
              </a:solidFill>
              <a:ln w="18" cap="flat">
                <a:solidFill>
                  <a:srgbClr val="12699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37"/>
              <p:cNvSpPr>
                <a:spLocks noChangeArrowheads="1"/>
              </p:cNvSpPr>
              <p:nvPr/>
            </p:nvSpPr>
            <p:spPr bwMode="auto">
              <a:xfrm>
                <a:off x="6234906" y="6838805"/>
                <a:ext cx="4952999" cy="80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2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cs typeface="Arial" pitchFamily="34" charset="0"/>
                  </a:rPr>
                  <a:t> 1995-2000</a:t>
                </a:r>
                <a:endParaRPr kumimoji="0" lang="en-US" sz="5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58906" y="4176244"/>
              <a:ext cx="1676400" cy="3443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" name="Picture 3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063706" y="4733707"/>
              <a:ext cx="1013943" cy="425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2" name="Group 71"/>
          <p:cNvGrpSpPr/>
          <p:nvPr/>
        </p:nvGrpSpPr>
        <p:grpSpPr>
          <a:xfrm>
            <a:off x="1087941" y="1321812"/>
            <a:ext cx="2632365" cy="584775"/>
            <a:chOff x="1087941" y="2363787"/>
            <a:chExt cx="2632365" cy="584775"/>
          </a:xfrm>
        </p:grpSpPr>
        <p:sp>
          <p:nvSpPr>
            <p:cNvPr id="57" name="Oval 56"/>
            <p:cNvSpPr/>
            <p:nvPr/>
          </p:nvSpPr>
          <p:spPr>
            <a:xfrm>
              <a:off x="1087941" y="2571583"/>
              <a:ext cx="174369" cy="174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288557" y="2363787"/>
              <a:ext cx="243174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Radio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087941" y="1883286"/>
            <a:ext cx="2632365" cy="584775"/>
            <a:chOff x="1087941" y="1883286"/>
            <a:chExt cx="2632365" cy="584775"/>
          </a:xfrm>
        </p:grpSpPr>
        <p:sp>
          <p:nvSpPr>
            <p:cNvPr id="59" name="Oval 58"/>
            <p:cNvSpPr/>
            <p:nvPr/>
          </p:nvSpPr>
          <p:spPr>
            <a:xfrm>
              <a:off x="1087941" y="2091082"/>
              <a:ext cx="174369" cy="174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288557" y="1883286"/>
              <a:ext cx="243174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Games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091406" y="3659187"/>
            <a:ext cx="2622249" cy="584775"/>
            <a:chOff x="1091406" y="3659187"/>
            <a:chExt cx="2622249" cy="584775"/>
          </a:xfrm>
        </p:grpSpPr>
        <p:sp>
          <p:nvSpPr>
            <p:cNvPr id="78" name="Oval 77"/>
            <p:cNvSpPr/>
            <p:nvPr/>
          </p:nvSpPr>
          <p:spPr>
            <a:xfrm>
              <a:off x="1091406" y="3866983"/>
              <a:ext cx="174369" cy="174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281906" y="3659187"/>
              <a:ext cx="243174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3200" dirty="0">
                  <a:solidFill>
                    <a:schemeClr val="bg1"/>
                  </a:solidFill>
                </a:rPr>
                <a:t>Calendar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87941" y="2464812"/>
            <a:ext cx="2632365" cy="584775"/>
            <a:chOff x="1087941" y="3506787"/>
            <a:chExt cx="2632365" cy="584775"/>
          </a:xfrm>
        </p:grpSpPr>
        <p:sp>
          <p:nvSpPr>
            <p:cNvPr id="62" name="Oval 61"/>
            <p:cNvSpPr/>
            <p:nvPr/>
          </p:nvSpPr>
          <p:spPr>
            <a:xfrm>
              <a:off x="1087941" y="3714583"/>
              <a:ext cx="174369" cy="174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288557" y="3506787"/>
              <a:ext cx="243174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Calculator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087941" y="3074412"/>
            <a:ext cx="2632365" cy="584775"/>
            <a:chOff x="1087941" y="4116387"/>
            <a:chExt cx="2632365" cy="584775"/>
          </a:xfrm>
        </p:grpSpPr>
        <p:sp>
          <p:nvSpPr>
            <p:cNvPr id="65" name="Oval 64"/>
            <p:cNvSpPr/>
            <p:nvPr/>
          </p:nvSpPr>
          <p:spPr>
            <a:xfrm>
              <a:off x="1087941" y="4324183"/>
              <a:ext cx="174369" cy="174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288557" y="4116387"/>
              <a:ext cx="243174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Clock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439443" y="5006430"/>
            <a:ext cx="4267729" cy="2077746"/>
            <a:chOff x="6488503" y="4954587"/>
            <a:chExt cx="4267729" cy="2077746"/>
          </a:xfrm>
        </p:grpSpPr>
        <p:pic>
          <p:nvPicPr>
            <p:cNvPr id="4104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488503" y="6125661"/>
              <a:ext cx="889403" cy="845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5" name="Picture 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9587706" y="6326187"/>
              <a:ext cx="1168526" cy="706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6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9764169" y="4954587"/>
              <a:ext cx="759879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7" name="Picture 1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582691" y="4954587"/>
              <a:ext cx="1023815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64" name="Picture 63" descr="lean_bpi_logo_to_use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67550" y="8447956"/>
            <a:ext cx="3414879" cy="1078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/>
          <p:cNvGrpSpPr/>
          <p:nvPr/>
        </p:nvGrpSpPr>
        <p:grpSpPr>
          <a:xfrm>
            <a:off x="13889542" y="403369"/>
            <a:ext cx="2937164" cy="3408218"/>
            <a:chOff x="13889542" y="403369"/>
            <a:chExt cx="2937164" cy="3408218"/>
          </a:xfrm>
        </p:grpSpPr>
        <p:grpSp>
          <p:nvGrpSpPr>
            <p:cNvPr id="145" name="Group 59"/>
            <p:cNvGrpSpPr/>
            <p:nvPr/>
          </p:nvGrpSpPr>
          <p:grpSpPr>
            <a:xfrm>
              <a:off x="13931106" y="611186"/>
              <a:ext cx="2895600" cy="3200401"/>
              <a:chOff x="13931106" y="611186"/>
              <a:chExt cx="2895600" cy="3200401"/>
            </a:xfrm>
          </p:grpSpPr>
          <p:sp>
            <p:nvSpPr>
              <p:cNvPr id="148" name="Rectangle 13"/>
              <p:cNvSpPr>
                <a:spLocks noChangeArrowheads="1"/>
              </p:cNvSpPr>
              <p:nvPr/>
            </p:nvSpPr>
            <p:spPr bwMode="auto">
              <a:xfrm>
                <a:off x="13931106" y="915987"/>
                <a:ext cx="2884487" cy="2895600"/>
              </a:xfrm>
              <a:prstGeom prst="rect">
                <a:avLst/>
              </a:prstGeom>
              <a:solidFill>
                <a:srgbClr val="1975B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14"/>
              <p:cNvSpPr>
                <a:spLocks noChangeArrowheads="1"/>
              </p:cNvSpPr>
              <p:nvPr/>
            </p:nvSpPr>
            <p:spPr bwMode="auto">
              <a:xfrm>
                <a:off x="14693106" y="633411"/>
                <a:ext cx="2133600" cy="536575"/>
              </a:xfrm>
              <a:prstGeom prst="rect">
                <a:avLst/>
              </a:prstGeom>
              <a:solidFill>
                <a:srgbClr val="21335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4880142" y="611186"/>
                <a:ext cx="1847109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NETWORK</a:t>
                </a:r>
              </a:p>
            </p:txBody>
          </p:sp>
        </p:grpSp>
        <p:sp>
          <p:nvSpPr>
            <p:cNvPr id="146" name="Oval 145"/>
            <p:cNvSpPr/>
            <p:nvPr/>
          </p:nvSpPr>
          <p:spPr>
            <a:xfrm>
              <a:off x="13889542" y="403369"/>
              <a:ext cx="990600" cy="990600"/>
            </a:xfrm>
            <a:prstGeom prst="ellipse">
              <a:avLst/>
            </a:prstGeom>
            <a:solidFill>
              <a:srgbClr val="21335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pic>
          <p:nvPicPr>
            <p:cNvPr id="147" name="Picture 4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050848" y="487815"/>
              <a:ext cx="679835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8" name="Group 137"/>
          <p:cNvGrpSpPr/>
          <p:nvPr/>
        </p:nvGrpSpPr>
        <p:grpSpPr>
          <a:xfrm>
            <a:off x="785524" y="278313"/>
            <a:ext cx="3468182" cy="4676274"/>
            <a:chOff x="2577306" y="496886"/>
            <a:chExt cx="3468182" cy="4676274"/>
          </a:xfrm>
        </p:grpSpPr>
        <p:sp>
          <p:nvSpPr>
            <p:cNvPr id="139" name="Rectangle 7"/>
            <p:cNvSpPr>
              <a:spLocks noChangeArrowheads="1"/>
            </p:cNvSpPr>
            <p:nvPr/>
          </p:nvSpPr>
          <p:spPr bwMode="auto">
            <a:xfrm>
              <a:off x="2577306" y="992187"/>
              <a:ext cx="3350418" cy="4180973"/>
            </a:xfrm>
            <a:prstGeom prst="rect">
              <a:avLst/>
            </a:prstGeom>
            <a:solidFill>
              <a:srgbClr val="1975B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8"/>
            <p:cNvSpPr>
              <a:spLocks noChangeArrowheads="1"/>
            </p:cNvSpPr>
            <p:nvPr/>
          </p:nvSpPr>
          <p:spPr bwMode="auto">
            <a:xfrm>
              <a:off x="2577306" y="725487"/>
              <a:ext cx="2820987" cy="536575"/>
            </a:xfrm>
            <a:prstGeom prst="rect">
              <a:avLst/>
            </a:prstGeom>
            <a:solidFill>
              <a:srgbClr val="21335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651124" y="683922"/>
              <a:ext cx="2304221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APPLICATION</a:t>
              </a:r>
            </a:p>
          </p:txBody>
        </p:sp>
        <p:sp>
          <p:nvSpPr>
            <p:cNvPr id="142" name="Oval 141"/>
            <p:cNvSpPr/>
            <p:nvPr/>
          </p:nvSpPr>
          <p:spPr>
            <a:xfrm>
              <a:off x="5054888" y="496886"/>
              <a:ext cx="990600" cy="990600"/>
            </a:xfrm>
            <a:prstGeom prst="ellipse">
              <a:avLst/>
            </a:prstGeom>
            <a:solidFill>
              <a:srgbClr val="21335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pic>
          <p:nvPicPr>
            <p:cNvPr id="143" name="Picture 4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38906" y="628504"/>
              <a:ext cx="528637" cy="696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9" name="Group 128"/>
          <p:cNvGrpSpPr/>
          <p:nvPr/>
        </p:nvGrpSpPr>
        <p:grpSpPr>
          <a:xfrm>
            <a:off x="0" y="3025284"/>
            <a:ext cx="17454591" cy="5967903"/>
            <a:chOff x="0" y="3025284"/>
            <a:chExt cx="17454591" cy="5967903"/>
          </a:xfrm>
        </p:grpSpPr>
        <p:grpSp>
          <p:nvGrpSpPr>
            <p:cNvPr id="126" name="Group 125"/>
            <p:cNvGrpSpPr/>
            <p:nvPr/>
          </p:nvGrpSpPr>
          <p:grpSpPr>
            <a:xfrm>
              <a:off x="0" y="3025284"/>
              <a:ext cx="17454591" cy="5967903"/>
              <a:chOff x="-13494" y="3025284"/>
              <a:chExt cx="17454591" cy="5967903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5767258" y="3025284"/>
                <a:ext cx="5586902" cy="558690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19"/>
              <p:cNvSpPr>
                <a:spLocks noChangeArrowheads="1"/>
              </p:cNvSpPr>
              <p:nvPr/>
            </p:nvSpPr>
            <p:spPr bwMode="auto">
              <a:xfrm>
                <a:off x="6069495" y="3735387"/>
                <a:ext cx="5063970" cy="5065323"/>
              </a:xfrm>
              <a:prstGeom prst="ellipse">
                <a:avLst/>
              </a:prstGeom>
              <a:solidFill>
                <a:srgbClr val="1269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5632385" y="7376644"/>
                <a:ext cx="1669321" cy="376629"/>
              </a:xfrm>
              <a:custGeom>
                <a:avLst/>
                <a:gdLst/>
                <a:ahLst/>
                <a:cxnLst>
                  <a:cxn ang="0">
                    <a:pos x="1008" y="149"/>
                  </a:cxn>
                  <a:cxn ang="0">
                    <a:pos x="0" y="149"/>
                  </a:cxn>
                  <a:cxn ang="0">
                    <a:pos x="503" y="0"/>
                  </a:cxn>
                  <a:cxn ang="0">
                    <a:pos x="1008" y="16"/>
                  </a:cxn>
                  <a:cxn ang="0">
                    <a:pos x="1008" y="149"/>
                  </a:cxn>
                </a:cxnLst>
                <a:rect l="0" t="0" r="r" b="b"/>
                <a:pathLst>
                  <a:path w="1008" h="149">
                    <a:moveTo>
                      <a:pt x="1008" y="149"/>
                    </a:moveTo>
                    <a:lnTo>
                      <a:pt x="0" y="149"/>
                    </a:lnTo>
                    <a:lnTo>
                      <a:pt x="503" y="0"/>
                    </a:lnTo>
                    <a:lnTo>
                      <a:pt x="1008" y="16"/>
                    </a:lnTo>
                    <a:lnTo>
                      <a:pt x="1008" y="149"/>
                    </a:lnTo>
                    <a:close/>
                  </a:path>
                </a:pathLst>
              </a:custGeom>
              <a:solidFill>
                <a:srgbClr val="0F5A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1"/>
              <p:cNvSpPr>
                <a:spLocks/>
              </p:cNvSpPr>
              <p:nvPr/>
            </p:nvSpPr>
            <p:spPr bwMode="auto">
              <a:xfrm>
                <a:off x="9968706" y="7452844"/>
                <a:ext cx="1673591" cy="300429"/>
              </a:xfrm>
              <a:custGeom>
                <a:avLst/>
                <a:gdLst/>
                <a:ahLst/>
                <a:cxnLst>
                  <a:cxn ang="0">
                    <a:pos x="0" y="149"/>
                  </a:cxn>
                  <a:cxn ang="0">
                    <a:pos x="1094" y="149"/>
                  </a:cxn>
                  <a:cxn ang="0">
                    <a:pos x="546" y="0"/>
                  </a:cxn>
                  <a:cxn ang="0">
                    <a:pos x="0" y="16"/>
                  </a:cxn>
                  <a:cxn ang="0">
                    <a:pos x="0" y="149"/>
                  </a:cxn>
                </a:cxnLst>
                <a:rect l="0" t="0" r="r" b="b"/>
                <a:pathLst>
                  <a:path w="1094" h="149">
                    <a:moveTo>
                      <a:pt x="0" y="149"/>
                    </a:moveTo>
                    <a:lnTo>
                      <a:pt x="1094" y="149"/>
                    </a:lnTo>
                    <a:lnTo>
                      <a:pt x="546" y="0"/>
                    </a:lnTo>
                    <a:lnTo>
                      <a:pt x="0" y="16"/>
                    </a:lnTo>
                    <a:lnTo>
                      <a:pt x="0" y="149"/>
                    </a:lnTo>
                    <a:close/>
                  </a:path>
                </a:pathLst>
              </a:custGeom>
              <a:solidFill>
                <a:srgbClr val="0F5A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Oval 22"/>
              <p:cNvSpPr>
                <a:spLocks noChangeArrowheads="1"/>
              </p:cNvSpPr>
              <p:nvPr/>
            </p:nvSpPr>
            <p:spPr bwMode="auto">
              <a:xfrm>
                <a:off x="6120919" y="3794931"/>
                <a:ext cx="4936761" cy="4935408"/>
              </a:xfrm>
              <a:prstGeom prst="ellipse">
                <a:avLst/>
              </a:prstGeom>
              <a:solidFill>
                <a:srgbClr val="1975B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Rectangle 33"/>
              <p:cNvSpPr>
                <a:spLocks noChangeArrowheads="1"/>
              </p:cNvSpPr>
              <p:nvPr/>
            </p:nvSpPr>
            <p:spPr bwMode="auto">
              <a:xfrm>
                <a:off x="-13494" y="8159360"/>
                <a:ext cx="5645879" cy="66311"/>
              </a:xfrm>
              <a:prstGeom prst="rect">
                <a:avLst/>
              </a:prstGeom>
              <a:solidFill>
                <a:srgbClr val="12699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35"/>
              <p:cNvSpPr>
                <a:spLocks noChangeArrowheads="1"/>
              </p:cNvSpPr>
              <p:nvPr/>
            </p:nvSpPr>
            <p:spPr bwMode="auto">
              <a:xfrm>
                <a:off x="11616585" y="8178306"/>
                <a:ext cx="5824512" cy="70371"/>
              </a:xfrm>
              <a:prstGeom prst="rect">
                <a:avLst/>
              </a:prstGeom>
              <a:solidFill>
                <a:srgbClr val="12699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5" name="Group 40"/>
              <p:cNvGrpSpPr/>
              <p:nvPr/>
            </p:nvGrpSpPr>
            <p:grpSpPr>
              <a:xfrm>
                <a:off x="5539009" y="7736862"/>
                <a:ext cx="6166892" cy="802665"/>
                <a:chOff x="5539009" y="6838805"/>
                <a:chExt cx="6166892" cy="802665"/>
              </a:xfrm>
            </p:grpSpPr>
            <p:sp>
              <p:nvSpPr>
                <p:cNvPr id="78" name="Rectangle 29"/>
                <p:cNvSpPr>
                  <a:spLocks noChangeArrowheads="1"/>
                </p:cNvSpPr>
                <p:nvPr/>
              </p:nvSpPr>
              <p:spPr bwMode="auto">
                <a:xfrm>
                  <a:off x="5632385" y="6855215"/>
                  <a:ext cx="6009912" cy="786255"/>
                </a:xfrm>
                <a:prstGeom prst="rect">
                  <a:avLst/>
                </a:prstGeom>
                <a:solidFill>
                  <a:srgbClr val="2133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Oval 34"/>
                <p:cNvSpPr>
                  <a:spLocks noChangeArrowheads="1"/>
                </p:cNvSpPr>
                <p:nvPr/>
              </p:nvSpPr>
              <p:spPr bwMode="auto">
                <a:xfrm>
                  <a:off x="5539009" y="7177296"/>
                  <a:ext cx="201639" cy="201639"/>
                </a:xfrm>
                <a:prstGeom prst="ellipse">
                  <a:avLst/>
                </a:prstGeom>
                <a:solidFill>
                  <a:srgbClr val="FFFFFF"/>
                </a:solidFill>
                <a:ln w="18" cap="flat">
                  <a:solidFill>
                    <a:srgbClr val="12699E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Oval 36"/>
                <p:cNvSpPr>
                  <a:spLocks noChangeArrowheads="1"/>
                </p:cNvSpPr>
                <p:nvPr/>
              </p:nvSpPr>
              <p:spPr bwMode="auto">
                <a:xfrm>
                  <a:off x="11508322" y="7200301"/>
                  <a:ext cx="197579" cy="197579"/>
                </a:xfrm>
                <a:prstGeom prst="ellipse">
                  <a:avLst/>
                </a:prstGeom>
                <a:solidFill>
                  <a:srgbClr val="FFFFFF"/>
                </a:solidFill>
                <a:ln w="18" cap="flat">
                  <a:solidFill>
                    <a:srgbClr val="12699E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Rectangle 37"/>
                <p:cNvSpPr>
                  <a:spLocks noChangeArrowheads="1"/>
                </p:cNvSpPr>
                <p:nvPr/>
              </p:nvSpPr>
              <p:spPr bwMode="auto">
                <a:xfrm>
                  <a:off x="6234906" y="6838805"/>
                  <a:ext cx="4952999" cy="8002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lvl="0"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0" lang="en-US" sz="5200" b="0" i="0" u="none" strike="noStrike" cap="none" normalizeH="0" baseline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 2000-2005</a:t>
                  </a:r>
                  <a:endParaRPr kumimoji="0" lang="en-US" sz="5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60" name="Rectangle 59"/>
              <p:cNvSpPr/>
              <p:nvPr/>
            </p:nvSpPr>
            <p:spPr>
              <a:xfrm>
                <a:off x="7149306" y="8542679"/>
                <a:ext cx="2736634" cy="4505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27288" y="4444635"/>
              <a:ext cx="1828800" cy="302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8" name="Picture 3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029070" y="5030787"/>
              <a:ext cx="1013943" cy="425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" name="Freeform 8"/>
          <p:cNvSpPr>
            <a:spLocks/>
          </p:cNvSpPr>
          <p:nvPr/>
        </p:nvSpPr>
        <p:spPr bwMode="auto">
          <a:xfrm flipV="1">
            <a:off x="-1" y="9069387"/>
            <a:ext cx="13720763" cy="49211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10054" y="9"/>
              </a:cxn>
              <a:cxn ang="0">
                <a:pos x="10054" y="0"/>
              </a:cxn>
              <a:cxn ang="0">
                <a:pos x="0" y="0"/>
              </a:cxn>
            </a:cxnLst>
            <a:rect l="0" t="0" r="r" b="b"/>
            <a:pathLst>
              <a:path w="10054" h="9">
                <a:moveTo>
                  <a:pt x="0" y="9"/>
                </a:moveTo>
                <a:lnTo>
                  <a:pt x="10054" y="9"/>
                </a:lnTo>
                <a:lnTo>
                  <a:pt x="10054" y="0"/>
                </a:lnTo>
                <a:lnTo>
                  <a:pt x="0" y="0"/>
                </a:lnTo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0"/>
          <p:cNvSpPr>
            <a:spLocks/>
          </p:cNvSpPr>
          <p:nvPr/>
        </p:nvSpPr>
        <p:spPr bwMode="auto">
          <a:xfrm>
            <a:off x="13712825" y="8559800"/>
            <a:ext cx="14288" cy="1039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55"/>
              </a:cxn>
              <a:cxn ang="0">
                <a:pos x="9" y="655"/>
              </a:cxn>
              <a:cxn ang="0">
                <a:pos x="9" y="0"/>
              </a:cxn>
            </a:cxnLst>
            <a:rect l="0" t="0" r="r" b="b"/>
            <a:pathLst>
              <a:path w="9" h="655">
                <a:moveTo>
                  <a:pt x="0" y="0"/>
                </a:moveTo>
                <a:lnTo>
                  <a:pt x="0" y="655"/>
                </a:lnTo>
                <a:lnTo>
                  <a:pt x="9" y="655"/>
                </a:lnTo>
                <a:lnTo>
                  <a:pt x="9" y="0"/>
                </a:lnTo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8"/>
          <p:cNvSpPr>
            <a:spLocks/>
          </p:cNvSpPr>
          <p:nvPr/>
        </p:nvSpPr>
        <p:spPr bwMode="auto">
          <a:xfrm flipV="1">
            <a:off x="-1" y="9069387"/>
            <a:ext cx="13720763" cy="49211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10054" y="9"/>
              </a:cxn>
              <a:cxn ang="0">
                <a:pos x="10054" y="0"/>
              </a:cxn>
              <a:cxn ang="0">
                <a:pos x="0" y="0"/>
              </a:cxn>
            </a:cxnLst>
            <a:rect l="0" t="0" r="r" b="b"/>
            <a:pathLst>
              <a:path w="10054" h="9">
                <a:moveTo>
                  <a:pt x="0" y="9"/>
                </a:moveTo>
                <a:lnTo>
                  <a:pt x="10054" y="9"/>
                </a:lnTo>
                <a:lnTo>
                  <a:pt x="10054" y="0"/>
                </a:lnTo>
                <a:lnTo>
                  <a:pt x="0" y="0"/>
                </a:lnTo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10"/>
          <p:cNvSpPr>
            <a:spLocks/>
          </p:cNvSpPr>
          <p:nvPr/>
        </p:nvSpPr>
        <p:spPr bwMode="auto">
          <a:xfrm>
            <a:off x="13712825" y="8559800"/>
            <a:ext cx="14288" cy="1039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55"/>
              </a:cxn>
              <a:cxn ang="0">
                <a:pos x="9" y="655"/>
              </a:cxn>
              <a:cxn ang="0">
                <a:pos x="9" y="0"/>
              </a:cxn>
            </a:cxnLst>
            <a:rect l="0" t="0" r="r" b="b"/>
            <a:pathLst>
              <a:path w="9" h="655">
                <a:moveTo>
                  <a:pt x="0" y="0"/>
                </a:moveTo>
                <a:lnTo>
                  <a:pt x="0" y="655"/>
                </a:lnTo>
                <a:lnTo>
                  <a:pt x="9" y="655"/>
                </a:lnTo>
                <a:lnTo>
                  <a:pt x="9" y="0"/>
                </a:lnTo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AutoShape 5"/>
          <p:cNvSpPr>
            <a:spLocks noChangeAspect="1" noChangeArrowheads="1" noTextEdit="1"/>
          </p:cNvSpPr>
          <p:nvPr/>
        </p:nvSpPr>
        <p:spPr bwMode="auto">
          <a:xfrm>
            <a:off x="823913" y="611188"/>
            <a:ext cx="3611562" cy="228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083474" y="1206933"/>
            <a:ext cx="2623620" cy="609398"/>
            <a:chOff x="1083474" y="1206933"/>
            <a:chExt cx="2623620" cy="609398"/>
          </a:xfrm>
        </p:grpSpPr>
        <p:sp>
          <p:nvSpPr>
            <p:cNvPr id="53" name="Rectangle 52"/>
            <p:cNvSpPr/>
            <p:nvPr/>
          </p:nvSpPr>
          <p:spPr>
            <a:xfrm>
              <a:off x="1275345" y="1206933"/>
              <a:ext cx="2431749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Email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1083474" y="1449387"/>
              <a:ext cx="174369" cy="174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15240391" y="2592386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14308095" y="1393239"/>
            <a:ext cx="2098964" cy="2098963"/>
            <a:chOff x="14308095" y="1393239"/>
            <a:chExt cx="2098964" cy="2098963"/>
          </a:xfrm>
        </p:grpSpPr>
        <p:sp>
          <p:nvSpPr>
            <p:cNvPr id="62" name="Oval 61"/>
            <p:cNvSpPr/>
            <p:nvPr/>
          </p:nvSpPr>
          <p:spPr>
            <a:xfrm>
              <a:off x="14308095" y="1393239"/>
              <a:ext cx="2098964" cy="209896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4693106" y="2034924"/>
              <a:ext cx="1324539" cy="9759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77000"/>
                </a:lnSpc>
              </a:pPr>
              <a:r>
                <a:rPr lang="en-US" sz="7200" b="1" dirty="0">
                  <a:solidFill>
                    <a:schemeClr val="bg1"/>
                  </a:solidFill>
                </a:rPr>
                <a:t>2G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087941" y="1802313"/>
            <a:ext cx="2549514" cy="584775"/>
            <a:chOff x="1087941" y="1802313"/>
            <a:chExt cx="2549514" cy="584775"/>
          </a:xfrm>
        </p:grpSpPr>
        <p:sp>
          <p:nvSpPr>
            <p:cNvPr id="65" name="Oval 64"/>
            <p:cNvSpPr/>
            <p:nvPr/>
          </p:nvSpPr>
          <p:spPr>
            <a:xfrm>
              <a:off x="1087941" y="2010109"/>
              <a:ext cx="174369" cy="174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205706" y="1802313"/>
              <a:ext cx="243174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Multimedia</a:t>
              </a:r>
            </a:p>
          </p:txBody>
        </p:sp>
      </p:grpSp>
      <p:sp>
        <p:nvSpPr>
          <p:cNvPr id="68" name="AutoShape 11"/>
          <p:cNvSpPr>
            <a:spLocks noChangeAspect="1" noChangeArrowheads="1" noTextEdit="1"/>
          </p:cNvSpPr>
          <p:nvPr/>
        </p:nvSpPr>
        <p:spPr bwMode="auto">
          <a:xfrm>
            <a:off x="7097713" y="4003207"/>
            <a:ext cx="3149600" cy="353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1087941" y="2363787"/>
            <a:ext cx="2632365" cy="584775"/>
            <a:chOff x="1087941" y="2363787"/>
            <a:chExt cx="2632365" cy="584775"/>
          </a:xfrm>
        </p:grpSpPr>
        <p:sp>
          <p:nvSpPr>
            <p:cNvPr id="83" name="Oval 82"/>
            <p:cNvSpPr/>
            <p:nvPr/>
          </p:nvSpPr>
          <p:spPr>
            <a:xfrm>
              <a:off x="1087941" y="2571583"/>
              <a:ext cx="174369" cy="174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288557" y="2363787"/>
              <a:ext cx="243174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Message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087941" y="2925261"/>
            <a:ext cx="2632365" cy="584775"/>
            <a:chOff x="1087941" y="2925261"/>
            <a:chExt cx="2632365" cy="584775"/>
          </a:xfrm>
        </p:grpSpPr>
        <p:sp>
          <p:nvSpPr>
            <p:cNvPr id="86" name="Oval 85"/>
            <p:cNvSpPr/>
            <p:nvPr/>
          </p:nvSpPr>
          <p:spPr>
            <a:xfrm>
              <a:off x="1087941" y="3133057"/>
              <a:ext cx="174369" cy="174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288557" y="2925261"/>
              <a:ext cx="243174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Camera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87941" y="3506787"/>
            <a:ext cx="2632365" cy="584775"/>
            <a:chOff x="1087941" y="3506787"/>
            <a:chExt cx="2632365" cy="584775"/>
          </a:xfrm>
        </p:grpSpPr>
        <p:sp>
          <p:nvSpPr>
            <p:cNvPr id="89" name="Oval 88"/>
            <p:cNvSpPr/>
            <p:nvPr/>
          </p:nvSpPr>
          <p:spPr>
            <a:xfrm>
              <a:off x="1087941" y="3714583"/>
              <a:ext cx="174369" cy="174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288557" y="3506787"/>
              <a:ext cx="243174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Music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87941" y="4116387"/>
            <a:ext cx="2632365" cy="584775"/>
            <a:chOff x="1087941" y="4116387"/>
            <a:chExt cx="2632365" cy="584775"/>
          </a:xfrm>
        </p:grpSpPr>
        <p:sp>
          <p:nvSpPr>
            <p:cNvPr id="92" name="Oval 91"/>
            <p:cNvSpPr/>
            <p:nvPr/>
          </p:nvSpPr>
          <p:spPr>
            <a:xfrm>
              <a:off x="1087941" y="4324183"/>
              <a:ext cx="174369" cy="174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288557" y="4116387"/>
              <a:ext cx="243174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Web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606754" y="4663919"/>
            <a:ext cx="4024217" cy="2627671"/>
            <a:chOff x="6606754" y="4663919"/>
            <a:chExt cx="4024217" cy="2627671"/>
          </a:xfrm>
        </p:grpSpPr>
        <p:pic>
          <p:nvPicPr>
            <p:cNvPr id="95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683889" y="6566711"/>
              <a:ext cx="716584" cy="681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9751820" y="6760314"/>
              <a:ext cx="879151" cy="531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7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9805175" y="5671376"/>
              <a:ext cx="690799" cy="831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8" name="Picture 1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606754" y="5672829"/>
              <a:ext cx="902173" cy="805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9740106" y="4663919"/>
              <a:ext cx="762000" cy="743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682955" y="4802187"/>
              <a:ext cx="713432" cy="565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1" name="Group 130"/>
          <p:cNvGrpSpPr/>
          <p:nvPr/>
        </p:nvGrpSpPr>
        <p:grpSpPr>
          <a:xfrm>
            <a:off x="6200270" y="2495131"/>
            <a:ext cx="4738254" cy="1829074"/>
            <a:chOff x="6200270" y="2495131"/>
            <a:chExt cx="4738254" cy="1829074"/>
          </a:xfrm>
        </p:grpSpPr>
        <p:sp>
          <p:nvSpPr>
            <p:cNvPr id="99" name="Oval 98"/>
            <p:cNvSpPr/>
            <p:nvPr/>
          </p:nvSpPr>
          <p:spPr>
            <a:xfrm>
              <a:off x="8095317" y="2495131"/>
              <a:ext cx="946652" cy="9466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9082805" y="2812394"/>
              <a:ext cx="946652" cy="9466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7094415" y="2725586"/>
              <a:ext cx="946652" cy="9466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6200270" y="3298969"/>
              <a:ext cx="946652" cy="9466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9991872" y="3377553"/>
              <a:ext cx="946652" cy="9466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6345742" y="3562205"/>
              <a:ext cx="685800" cy="444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7" name="Picture 7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7190870" y="2897187"/>
              <a:ext cx="776287" cy="573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8" name="Picture 8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8236888" y="2668587"/>
              <a:ext cx="693966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9" name="Picture 9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9220560" y="2938751"/>
              <a:ext cx="721680" cy="718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30" name="Picture 10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10141888" y="3527569"/>
              <a:ext cx="685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94" name="Picture 93" descr="lean_bpi_logo_to_use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867550" y="8447956"/>
            <a:ext cx="3414879" cy="1078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25"/>
          <p:cNvGrpSpPr/>
          <p:nvPr/>
        </p:nvGrpSpPr>
        <p:grpSpPr>
          <a:xfrm>
            <a:off x="0" y="3025284"/>
            <a:ext cx="17454591" cy="5967903"/>
            <a:chOff x="-13494" y="3025284"/>
            <a:chExt cx="17454591" cy="5967903"/>
          </a:xfrm>
        </p:grpSpPr>
        <p:sp>
          <p:nvSpPr>
            <p:cNvPr id="104" name="Oval 103"/>
            <p:cNvSpPr/>
            <p:nvPr/>
          </p:nvSpPr>
          <p:spPr>
            <a:xfrm>
              <a:off x="5767258" y="3025284"/>
              <a:ext cx="5586902" cy="558690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19"/>
            <p:cNvSpPr>
              <a:spLocks noChangeArrowheads="1"/>
            </p:cNvSpPr>
            <p:nvPr/>
          </p:nvSpPr>
          <p:spPr bwMode="auto">
            <a:xfrm>
              <a:off x="6069495" y="3735387"/>
              <a:ext cx="5063970" cy="5065323"/>
            </a:xfrm>
            <a:prstGeom prst="ellipse">
              <a:avLst/>
            </a:prstGeom>
            <a:solidFill>
              <a:srgbClr val="12699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0"/>
            <p:cNvSpPr>
              <a:spLocks/>
            </p:cNvSpPr>
            <p:nvPr/>
          </p:nvSpPr>
          <p:spPr bwMode="auto">
            <a:xfrm>
              <a:off x="5632385" y="7376644"/>
              <a:ext cx="1669321" cy="376629"/>
            </a:xfrm>
            <a:custGeom>
              <a:avLst/>
              <a:gdLst/>
              <a:ahLst/>
              <a:cxnLst>
                <a:cxn ang="0">
                  <a:pos x="1008" y="149"/>
                </a:cxn>
                <a:cxn ang="0">
                  <a:pos x="0" y="149"/>
                </a:cxn>
                <a:cxn ang="0">
                  <a:pos x="503" y="0"/>
                </a:cxn>
                <a:cxn ang="0">
                  <a:pos x="1008" y="16"/>
                </a:cxn>
                <a:cxn ang="0">
                  <a:pos x="1008" y="149"/>
                </a:cxn>
              </a:cxnLst>
              <a:rect l="0" t="0" r="r" b="b"/>
              <a:pathLst>
                <a:path w="1008" h="149">
                  <a:moveTo>
                    <a:pt x="1008" y="149"/>
                  </a:moveTo>
                  <a:lnTo>
                    <a:pt x="0" y="149"/>
                  </a:lnTo>
                  <a:lnTo>
                    <a:pt x="503" y="0"/>
                  </a:lnTo>
                  <a:lnTo>
                    <a:pt x="1008" y="16"/>
                  </a:lnTo>
                  <a:lnTo>
                    <a:pt x="1008" y="149"/>
                  </a:lnTo>
                  <a:close/>
                </a:path>
              </a:pathLst>
            </a:custGeom>
            <a:solidFill>
              <a:srgbClr val="0F5A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1"/>
            <p:cNvSpPr>
              <a:spLocks/>
            </p:cNvSpPr>
            <p:nvPr/>
          </p:nvSpPr>
          <p:spPr bwMode="auto">
            <a:xfrm>
              <a:off x="9968706" y="7452844"/>
              <a:ext cx="1673591" cy="300429"/>
            </a:xfrm>
            <a:custGeom>
              <a:avLst/>
              <a:gdLst/>
              <a:ahLst/>
              <a:cxnLst>
                <a:cxn ang="0">
                  <a:pos x="0" y="149"/>
                </a:cxn>
                <a:cxn ang="0">
                  <a:pos x="1094" y="149"/>
                </a:cxn>
                <a:cxn ang="0">
                  <a:pos x="546" y="0"/>
                </a:cxn>
                <a:cxn ang="0">
                  <a:pos x="0" y="16"/>
                </a:cxn>
                <a:cxn ang="0">
                  <a:pos x="0" y="149"/>
                </a:cxn>
              </a:cxnLst>
              <a:rect l="0" t="0" r="r" b="b"/>
              <a:pathLst>
                <a:path w="1094" h="149">
                  <a:moveTo>
                    <a:pt x="0" y="149"/>
                  </a:moveTo>
                  <a:lnTo>
                    <a:pt x="1094" y="149"/>
                  </a:lnTo>
                  <a:lnTo>
                    <a:pt x="546" y="0"/>
                  </a:lnTo>
                  <a:lnTo>
                    <a:pt x="0" y="16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0F5A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22"/>
            <p:cNvSpPr>
              <a:spLocks noChangeArrowheads="1"/>
            </p:cNvSpPr>
            <p:nvPr/>
          </p:nvSpPr>
          <p:spPr bwMode="auto">
            <a:xfrm>
              <a:off x="6120919" y="3794931"/>
              <a:ext cx="4936761" cy="4935408"/>
            </a:xfrm>
            <a:prstGeom prst="ellipse">
              <a:avLst/>
            </a:prstGeom>
            <a:solidFill>
              <a:srgbClr val="1975B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33"/>
            <p:cNvSpPr>
              <a:spLocks noChangeArrowheads="1"/>
            </p:cNvSpPr>
            <p:nvPr/>
          </p:nvSpPr>
          <p:spPr bwMode="auto">
            <a:xfrm>
              <a:off x="-13494" y="8159360"/>
              <a:ext cx="5645879" cy="66311"/>
            </a:xfrm>
            <a:prstGeom prst="rect">
              <a:avLst/>
            </a:prstGeom>
            <a:solidFill>
              <a:srgbClr val="12699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35"/>
            <p:cNvSpPr>
              <a:spLocks noChangeArrowheads="1"/>
            </p:cNvSpPr>
            <p:nvPr/>
          </p:nvSpPr>
          <p:spPr bwMode="auto">
            <a:xfrm>
              <a:off x="11616585" y="8178306"/>
              <a:ext cx="5824512" cy="70371"/>
            </a:xfrm>
            <a:prstGeom prst="rect">
              <a:avLst/>
            </a:prstGeom>
            <a:solidFill>
              <a:srgbClr val="12699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Group 40"/>
            <p:cNvGrpSpPr/>
            <p:nvPr/>
          </p:nvGrpSpPr>
          <p:grpSpPr>
            <a:xfrm>
              <a:off x="5539009" y="7736862"/>
              <a:ext cx="6166892" cy="802665"/>
              <a:chOff x="5539009" y="6838805"/>
              <a:chExt cx="6166892" cy="802665"/>
            </a:xfrm>
          </p:grpSpPr>
          <p:sp>
            <p:nvSpPr>
              <p:cNvPr id="78" name="Rectangle 29"/>
              <p:cNvSpPr>
                <a:spLocks noChangeArrowheads="1"/>
              </p:cNvSpPr>
              <p:nvPr/>
            </p:nvSpPr>
            <p:spPr bwMode="auto">
              <a:xfrm>
                <a:off x="5632385" y="6855215"/>
                <a:ext cx="6009912" cy="786255"/>
              </a:xfrm>
              <a:prstGeom prst="rect">
                <a:avLst/>
              </a:prstGeom>
              <a:solidFill>
                <a:srgbClr val="21335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Oval 34"/>
              <p:cNvSpPr>
                <a:spLocks noChangeArrowheads="1"/>
              </p:cNvSpPr>
              <p:nvPr/>
            </p:nvSpPr>
            <p:spPr bwMode="auto">
              <a:xfrm>
                <a:off x="5539009" y="7177296"/>
                <a:ext cx="201639" cy="201639"/>
              </a:xfrm>
              <a:prstGeom prst="ellipse">
                <a:avLst/>
              </a:prstGeom>
              <a:solidFill>
                <a:srgbClr val="FFFFFF"/>
              </a:solidFill>
              <a:ln w="18" cap="flat">
                <a:solidFill>
                  <a:srgbClr val="12699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Oval 36"/>
              <p:cNvSpPr>
                <a:spLocks noChangeArrowheads="1"/>
              </p:cNvSpPr>
              <p:nvPr/>
            </p:nvSpPr>
            <p:spPr bwMode="auto">
              <a:xfrm>
                <a:off x="11508322" y="7200301"/>
                <a:ext cx="197579" cy="197579"/>
              </a:xfrm>
              <a:prstGeom prst="ellipse">
                <a:avLst/>
              </a:prstGeom>
              <a:solidFill>
                <a:srgbClr val="FFFFFF"/>
              </a:solidFill>
              <a:ln w="18" cap="flat">
                <a:solidFill>
                  <a:srgbClr val="12699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Rectangle 37"/>
              <p:cNvSpPr>
                <a:spLocks noChangeArrowheads="1"/>
              </p:cNvSpPr>
              <p:nvPr/>
            </p:nvSpPr>
            <p:spPr bwMode="auto">
              <a:xfrm>
                <a:off x="6234906" y="6838805"/>
                <a:ext cx="4952999" cy="80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2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cs typeface="Arial" pitchFamily="34" charset="0"/>
                  </a:rPr>
                  <a:t> 2005-2010</a:t>
                </a:r>
                <a:endParaRPr kumimoji="0" lang="en-US" sz="5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7149306" y="8542679"/>
              <a:ext cx="2736634" cy="450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43"/>
          <p:cNvGrpSpPr/>
          <p:nvPr/>
        </p:nvGrpSpPr>
        <p:grpSpPr>
          <a:xfrm>
            <a:off x="13889542" y="403369"/>
            <a:ext cx="2937164" cy="3408218"/>
            <a:chOff x="13889542" y="403369"/>
            <a:chExt cx="2937164" cy="3408218"/>
          </a:xfrm>
        </p:grpSpPr>
        <p:grpSp>
          <p:nvGrpSpPr>
            <p:cNvPr id="3" name="Group 59"/>
            <p:cNvGrpSpPr/>
            <p:nvPr/>
          </p:nvGrpSpPr>
          <p:grpSpPr>
            <a:xfrm>
              <a:off x="13931106" y="611186"/>
              <a:ext cx="2895600" cy="3200401"/>
              <a:chOff x="13931106" y="611186"/>
              <a:chExt cx="2895600" cy="3200401"/>
            </a:xfrm>
          </p:grpSpPr>
          <p:sp>
            <p:nvSpPr>
              <p:cNvPr id="148" name="Rectangle 13"/>
              <p:cNvSpPr>
                <a:spLocks noChangeArrowheads="1"/>
              </p:cNvSpPr>
              <p:nvPr/>
            </p:nvSpPr>
            <p:spPr bwMode="auto">
              <a:xfrm>
                <a:off x="13931106" y="915987"/>
                <a:ext cx="2884487" cy="2895600"/>
              </a:xfrm>
              <a:prstGeom prst="rect">
                <a:avLst/>
              </a:prstGeom>
              <a:solidFill>
                <a:srgbClr val="1975B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14"/>
              <p:cNvSpPr>
                <a:spLocks noChangeArrowheads="1"/>
              </p:cNvSpPr>
              <p:nvPr/>
            </p:nvSpPr>
            <p:spPr bwMode="auto">
              <a:xfrm>
                <a:off x="14693106" y="633411"/>
                <a:ext cx="2133600" cy="536575"/>
              </a:xfrm>
              <a:prstGeom prst="rect">
                <a:avLst/>
              </a:prstGeom>
              <a:solidFill>
                <a:srgbClr val="21335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4880142" y="611186"/>
                <a:ext cx="1847109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NETWORK</a:t>
                </a:r>
              </a:p>
            </p:txBody>
          </p:sp>
        </p:grpSp>
        <p:sp>
          <p:nvSpPr>
            <p:cNvPr id="146" name="Oval 145"/>
            <p:cNvSpPr/>
            <p:nvPr/>
          </p:nvSpPr>
          <p:spPr>
            <a:xfrm>
              <a:off x="13889542" y="403369"/>
              <a:ext cx="990600" cy="990600"/>
            </a:xfrm>
            <a:prstGeom prst="ellipse">
              <a:avLst/>
            </a:prstGeom>
            <a:solidFill>
              <a:srgbClr val="21335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pic>
          <p:nvPicPr>
            <p:cNvPr id="147" name="Picture 4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050848" y="487815"/>
              <a:ext cx="679835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7" name="Group 116"/>
          <p:cNvGrpSpPr/>
          <p:nvPr/>
        </p:nvGrpSpPr>
        <p:grpSpPr>
          <a:xfrm>
            <a:off x="785523" y="278313"/>
            <a:ext cx="3567637" cy="3533274"/>
            <a:chOff x="785524" y="278313"/>
            <a:chExt cx="3468182" cy="3152274"/>
          </a:xfrm>
        </p:grpSpPr>
        <p:sp>
          <p:nvSpPr>
            <p:cNvPr id="139" name="Rectangle 7"/>
            <p:cNvSpPr>
              <a:spLocks noChangeArrowheads="1"/>
            </p:cNvSpPr>
            <p:nvPr/>
          </p:nvSpPr>
          <p:spPr bwMode="auto">
            <a:xfrm>
              <a:off x="785524" y="773614"/>
              <a:ext cx="3350418" cy="2656973"/>
            </a:xfrm>
            <a:prstGeom prst="rect">
              <a:avLst/>
            </a:prstGeom>
            <a:solidFill>
              <a:srgbClr val="1975B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8"/>
            <p:cNvSpPr>
              <a:spLocks noChangeArrowheads="1"/>
            </p:cNvSpPr>
            <p:nvPr/>
          </p:nvSpPr>
          <p:spPr bwMode="auto">
            <a:xfrm>
              <a:off x="785524" y="506914"/>
              <a:ext cx="2820987" cy="536575"/>
            </a:xfrm>
            <a:prstGeom prst="rect">
              <a:avLst/>
            </a:prstGeom>
            <a:solidFill>
              <a:srgbClr val="21335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59342" y="465349"/>
              <a:ext cx="2304221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APPLICATION</a:t>
              </a:r>
            </a:p>
          </p:txBody>
        </p:sp>
        <p:sp>
          <p:nvSpPr>
            <p:cNvPr id="142" name="Oval 141"/>
            <p:cNvSpPr/>
            <p:nvPr/>
          </p:nvSpPr>
          <p:spPr>
            <a:xfrm>
              <a:off x="3263106" y="278313"/>
              <a:ext cx="990600" cy="990600"/>
            </a:xfrm>
            <a:prstGeom prst="ellipse">
              <a:avLst/>
            </a:prstGeom>
            <a:solidFill>
              <a:srgbClr val="21335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pic>
          <p:nvPicPr>
            <p:cNvPr id="143" name="Picture 4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47124" y="409931"/>
              <a:ext cx="528637" cy="696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28" name="Picture 3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78706" y="5792787"/>
            <a:ext cx="1013943" cy="42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eeform 8"/>
          <p:cNvSpPr>
            <a:spLocks/>
          </p:cNvSpPr>
          <p:nvPr/>
        </p:nvSpPr>
        <p:spPr bwMode="auto">
          <a:xfrm flipV="1">
            <a:off x="-1" y="9069387"/>
            <a:ext cx="13720763" cy="49211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10054" y="9"/>
              </a:cxn>
              <a:cxn ang="0">
                <a:pos x="10054" y="0"/>
              </a:cxn>
              <a:cxn ang="0">
                <a:pos x="0" y="0"/>
              </a:cxn>
            </a:cxnLst>
            <a:rect l="0" t="0" r="r" b="b"/>
            <a:pathLst>
              <a:path w="10054" h="9">
                <a:moveTo>
                  <a:pt x="0" y="9"/>
                </a:moveTo>
                <a:lnTo>
                  <a:pt x="10054" y="9"/>
                </a:lnTo>
                <a:lnTo>
                  <a:pt x="10054" y="0"/>
                </a:lnTo>
                <a:lnTo>
                  <a:pt x="0" y="0"/>
                </a:lnTo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0"/>
          <p:cNvSpPr>
            <a:spLocks/>
          </p:cNvSpPr>
          <p:nvPr/>
        </p:nvSpPr>
        <p:spPr bwMode="auto">
          <a:xfrm>
            <a:off x="13712825" y="8559800"/>
            <a:ext cx="14288" cy="1039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55"/>
              </a:cxn>
              <a:cxn ang="0">
                <a:pos x="9" y="655"/>
              </a:cxn>
              <a:cxn ang="0">
                <a:pos x="9" y="0"/>
              </a:cxn>
            </a:cxnLst>
            <a:rect l="0" t="0" r="r" b="b"/>
            <a:pathLst>
              <a:path w="9" h="655">
                <a:moveTo>
                  <a:pt x="0" y="0"/>
                </a:moveTo>
                <a:lnTo>
                  <a:pt x="0" y="655"/>
                </a:lnTo>
                <a:lnTo>
                  <a:pt x="9" y="655"/>
                </a:lnTo>
                <a:lnTo>
                  <a:pt x="9" y="0"/>
                </a:lnTo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8"/>
          <p:cNvSpPr>
            <a:spLocks/>
          </p:cNvSpPr>
          <p:nvPr/>
        </p:nvSpPr>
        <p:spPr bwMode="auto">
          <a:xfrm flipV="1">
            <a:off x="-1" y="9069387"/>
            <a:ext cx="13720763" cy="49211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10054" y="9"/>
              </a:cxn>
              <a:cxn ang="0">
                <a:pos x="10054" y="0"/>
              </a:cxn>
              <a:cxn ang="0">
                <a:pos x="0" y="0"/>
              </a:cxn>
            </a:cxnLst>
            <a:rect l="0" t="0" r="r" b="b"/>
            <a:pathLst>
              <a:path w="10054" h="9">
                <a:moveTo>
                  <a:pt x="0" y="9"/>
                </a:moveTo>
                <a:lnTo>
                  <a:pt x="10054" y="9"/>
                </a:lnTo>
                <a:lnTo>
                  <a:pt x="10054" y="0"/>
                </a:lnTo>
                <a:lnTo>
                  <a:pt x="0" y="0"/>
                </a:lnTo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10"/>
          <p:cNvSpPr>
            <a:spLocks/>
          </p:cNvSpPr>
          <p:nvPr/>
        </p:nvSpPr>
        <p:spPr bwMode="auto">
          <a:xfrm>
            <a:off x="13712825" y="8559800"/>
            <a:ext cx="14288" cy="1039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55"/>
              </a:cxn>
              <a:cxn ang="0">
                <a:pos x="9" y="655"/>
              </a:cxn>
              <a:cxn ang="0">
                <a:pos x="9" y="0"/>
              </a:cxn>
            </a:cxnLst>
            <a:rect l="0" t="0" r="r" b="b"/>
            <a:pathLst>
              <a:path w="9" h="655">
                <a:moveTo>
                  <a:pt x="0" y="0"/>
                </a:moveTo>
                <a:lnTo>
                  <a:pt x="0" y="655"/>
                </a:lnTo>
                <a:lnTo>
                  <a:pt x="9" y="655"/>
                </a:lnTo>
                <a:lnTo>
                  <a:pt x="9" y="0"/>
                </a:lnTo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1083474" y="1206933"/>
            <a:ext cx="2837358" cy="799834"/>
            <a:chOff x="1083474" y="1206933"/>
            <a:chExt cx="2837358" cy="799834"/>
          </a:xfrm>
        </p:grpSpPr>
        <p:sp>
          <p:nvSpPr>
            <p:cNvPr id="53" name="Rectangle 52"/>
            <p:cNvSpPr/>
            <p:nvPr/>
          </p:nvSpPr>
          <p:spPr>
            <a:xfrm>
              <a:off x="1323471" y="1206933"/>
              <a:ext cx="2597361" cy="799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Social networking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1083474" y="1321050"/>
              <a:ext cx="174369" cy="174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15240391" y="2592386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8" name="Group 129"/>
          <p:cNvGrpSpPr/>
          <p:nvPr/>
        </p:nvGrpSpPr>
        <p:grpSpPr>
          <a:xfrm>
            <a:off x="6606754" y="4663919"/>
            <a:ext cx="4024217" cy="2627671"/>
            <a:chOff x="6606754" y="4663919"/>
            <a:chExt cx="4024217" cy="2627671"/>
          </a:xfrm>
        </p:grpSpPr>
        <p:pic>
          <p:nvPicPr>
            <p:cNvPr id="95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83889" y="6566711"/>
              <a:ext cx="716584" cy="681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751820" y="6760314"/>
              <a:ext cx="879151" cy="531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7" name="Picture 1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9805175" y="5671376"/>
              <a:ext cx="690799" cy="831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8" name="Picture 1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606754" y="5672829"/>
              <a:ext cx="902173" cy="805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9740106" y="4663919"/>
              <a:ext cx="762000" cy="743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682955" y="4802187"/>
              <a:ext cx="713432" cy="565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8" name="Group 117"/>
          <p:cNvGrpSpPr/>
          <p:nvPr/>
        </p:nvGrpSpPr>
        <p:grpSpPr>
          <a:xfrm>
            <a:off x="7654632" y="4614183"/>
            <a:ext cx="1752600" cy="2754741"/>
            <a:chOff x="7654632" y="4614183"/>
            <a:chExt cx="1752600" cy="2754741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7654632" y="4614183"/>
              <a:ext cx="1752600" cy="2754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8" name="Picture 8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8221076" y="5503753"/>
              <a:ext cx="693966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6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8221076" y="4970353"/>
              <a:ext cx="685800" cy="444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7987506" y="6173787"/>
              <a:ext cx="426935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7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8536672" y="6205320"/>
              <a:ext cx="61931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9" name="Group 118"/>
          <p:cNvGrpSpPr/>
          <p:nvPr/>
        </p:nvGrpSpPr>
        <p:grpSpPr>
          <a:xfrm>
            <a:off x="5168106" y="2495131"/>
            <a:ext cx="6890252" cy="4593776"/>
            <a:chOff x="5168106" y="2495131"/>
            <a:chExt cx="6890252" cy="4593776"/>
          </a:xfrm>
        </p:grpSpPr>
        <p:sp>
          <p:nvSpPr>
            <p:cNvPr id="99" name="Oval 98"/>
            <p:cNvSpPr/>
            <p:nvPr/>
          </p:nvSpPr>
          <p:spPr>
            <a:xfrm>
              <a:off x="8095317" y="2495131"/>
              <a:ext cx="946652" cy="946652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9082805" y="2812394"/>
              <a:ext cx="946652" cy="9466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7094415" y="2725586"/>
              <a:ext cx="946652" cy="9466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6200270" y="3298969"/>
              <a:ext cx="946652" cy="9466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9991872" y="3377553"/>
              <a:ext cx="946652" cy="9466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27" name="Picture 7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7165072" y="2897187"/>
              <a:ext cx="776287" cy="573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8" name="Oval 87"/>
            <p:cNvSpPr/>
            <p:nvPr/>
          </p:nvSpPr>
          <p:spPr>
            <a:xfrm>
              <a:off x="5545756" y="4116387"/>
              <a:ext cx="946652" cy="9466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10714940" y="4132153"/>
              <a:ext cx="946652" cy="9466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168106" y="5078085"/>
              <a:ext cx="946652" cy="9466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11111706" y="5106987"/>
              <a:ext cx="946652" cy="9466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396706" y="6097587"/>
              <a:ext cx="946652" cy="9466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0927054" y="6142255"/>
              <a:ext cx="946652" cy="9466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8155672" y="2668587"/>
              <a:ext cx="835057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6418838" y="3506787"/>
              <a:ext cx="49530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5733038" y="4389654"/>
              <a:ext cx="593834" cy="422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52" name="Picture 8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5380940" y="5319821"/>
              <a:ext cx="599191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56" name="Picture 12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5717272" y="6310421"/>
              <a:ext cx="262739" cy="549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57" name="Picture 13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10851574" y="4237545"/>
              <a:ext cx="685800" cy="649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59" name="Picture 15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10213073" y="3554085"/>
              <a:ext cx="533400" cy="594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61" name="Picture 17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11264106" y="5319821"/>
              <a:ext cx="641749" cy="539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62" name="Picture 18"/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11098570" y="6344583"/>
              <a:ext cx="516033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64" name="Picture 20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9326726" y="2944485"/>
              <a:ext cx="472911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5" name="Group 114"/>
          <p:cNvGrpSpPr/>
          <p:nvPr/>
        </p:nvGrpSpPr>
        <p:grpSpPr>
          <a:xfrm>
            <a:off x="1087485" y="2058987"/>
            <a:ext cx="2861421" cy="453586"/>
            <a:chOff x="1087485" y="2058987"/>
            <a:chExt cx="2861421" cy="453586"/>
          </a:xfrm>
        </p:grpSpPr>
        <p:sp>
          <p:nvSpPr>
            <p:cNvPr id="108" name="Rectangle 107"/>
            <p:cNvSpPr/>
            <p:nvPr/>
          </p:nvSpPr>
          <p:spPr>
            <a:xfrm>
              <a:off x="1351545" y="2058987"/>
              <a:ext cx="2597361" cy="4535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Information</a:t>
              </a:r>
            </a:p>
          </p:txBody>
        </p:sp>
        <p:sp>
          <p:nvSpPr>
            <p:cNvPr id="109" name="Oval 108"/>
            <p:cNvSpPr/>
            <p:nvPr/>
          </p:nvSpPr>
          <p:spPr>
            <a:xfrm>
              <a:off x="1087485" y="2173104"/>
              <a:ext cx="174369" cy="174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115559" y="2564313"/>
            <a:ext cx="2861421" cy="453586"/>
            <a:chOff x="1115559" y="2564313"/>
            <a:chExt cx="2861421" cy="453586"/>
          </a:xfrm>
        </p:grpSpPr>
        <p:sp>
          <p:nvSpPr>
            <p:cNvPr id="110" name="Rectangle 109"/>
            <p:cNvSpPr/>
            <p:nvPr/>
          </p:nvSpPr>
          <p:spPr>
            <a:xfrm>
              <a:off x="1379619" y="2564313"/>
              <a:ext cx="2597361" cy="4535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Learning </a:t>
              </a:r>
            </a:p>
          </p:txBody>
        </p:sp>
        <p:sp>
          <p:nvSpPr>
            <p:cNvPr id="113" name="Oval 112"/>
            <p:cNvSpPr/>
            <p:nvPr/>
          </p:nvSpPr>
          <p:spPr>
            <a:xfrm>
              <a:off x="1115559" y="2678430"/>
              <a:ext cx="174369" cy="174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4308095" y="1393239"/>
            <a:ext cx="2098964" cy="2098963"/>
            <a:chOff x="14308095" y="1393239"/>
            <a:chExt cx="2098964" cy="2098963"/>
          </a:xfrm>
        </p:grpSpPr>
        <p:sp>
          <p:nvSpPr>
            <p:cNvPr id="62" name="Oval 61"/>
            <p:cNvSpPr/>
            <p:nvPr/>
          </p:nvSpPr>
          <p:spPr>
            <a:xfrm>
              <a:off x="14308095" y="1393239"/>
              <a:ext cx="2098964" cy="209896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4536695" y="2324067"/>
              <a:ext cx="1752600" cy="681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77000"/>
                </a:lnSpc>
              </a:pPr>
              <a:r>
                <a:rPr lang="en-US" sz="4800" b="1" dirty="0">
                  <a:solidFill>
                    <a:schemeClr val="bg1"/>
                  </a:solidFill>
                </a:rPr>
                <a:t>2.5G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4488569" y="1935186"/>
              <a:ext cx="1752600" cy="4851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770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GPRS</a:t>
              </a:r>
            </a:p>
          </p:txBody>
        </p:sp>
      </p:grpSp>
      <p:pic>
        <p:nvPicPr>
          <p:cNvPr id="87" name="Picture 86" descr="lean_bpi_logo_to_use.JP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3867550" y="8447956"/>
            <a:ext cx="3414879" cy="1078631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360E3F42-66A6-4421-97AE-753FF6F05A70}"/>
              </a:ext>
            </a:extLst>
          </p:cNvPr>
          <p:cNvGrpSpPr/>
          <p:nvPr/>
        </p:nvGrpSpPr>
        <p:grpSpPr>
          <a:xfrm>
            <a:off x="1120330" y="3067739"/>
            <a:ext cx="2861421" cy="453586"/>
            <a:chOff x="1115559" y="2564313"/>
            <a:chExt cx="2861421" cy="45358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0D2B00E-203C-4FEE-9BAB-FA6B9A1A2784}"/>
                </a:ext>
              </a:extLst>
            </p:cNvPr>
            <p:cNvSpPr/>
            <p:nvPr/>
          </p:nvSpPr>
          <p:spPr>
            <a:xfrm>
              <a:off x="1379619" y="2564313"/>
              <a:ext cx="2597361" cy="4535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Tools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C55DD73-DB0B-4AC7-9103-D07A37A8E267}"/>
                </a:ext>
              </a:extLst>
            </p:cNvPr>
            <p:cNvSpPr/>
            <p:nvPr/>
          </p:nvSpPr>
          <p:spPr>
            <a:xfrm>
              <a:off x="1115559" y="2678430"/>
              <a:ext cx="174369" cy="174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/>
          <p:cNvGrpSpPr/>
          <p:nvPr/>
        </p:nvGrpSpPr>
        <p:grpSpPr>
          <a:xfrm>
            <a:off x="4914900" y="1144587"/>
            <a:ext cx="7187406" cy="7595102"/>
            <a:chOff x="4838700" y="1093285"/>
            <a:chExt cx="7187406" cy="7595102"/>
          </a:xfrm>
        </p:grpSpPr>
        <p:sp>
          <p:nvSpPr>
            <p:cNvPr id="89" name="Oval 88"/>
            <p:cNvSpPr/>
            <p:nvPr/>
          </p:nvSpPr>
          <p:spPr>
            <a:xfrm>
              <a:off x="4838700" y="1579105"/>
              <a:ext cx="7187406" cy="71092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5091906" y="1093285"/>
              <a:ext cx="6528302" cy="2394452"/>
              <a:chOff x="5091906" y="1093285"/>
              <a:chExt cx="6528302" cy="2394452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8844756" y="1191412"/>
                <a:ext cx="946652" cy="94665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6692106" y="1207585"/>
                <a:ext cx="946652" cy="94665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5821654" y="1792287"/>
                <a:ext cx="946652" cy="94665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9873456" y="1601787"/>
                <a:ext cx="946652" cy="94665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5091906" y="2541085"/>
                <a:ext cx="946652" cy="94665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0673556" y="2325687"/>
                <a:ext cx="946652" cy="94665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7772108" y="1093285"/>
                <a:ext cx="946652" cy="94665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57483" y="2782887"/>
                <a:ext cx="596423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057908" y="2001837"/>
                <a:ext cx="560510" cy="600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844506" y="1392237"/>
                <a:ext cx="659847" cy="542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5" name="Picture 1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949406" y="1220787"/>
                <a:ext cx="635000" cy="635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6" name="Picture 1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9111456" y="1277937"/>
                <a:ext cx="404813" cy="7318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7" name="Picture 13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0083006" y="1868487"/>
                <a:ext cx="561163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8" name="Picture 14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10819606" y="2478087"/>
                <a:ext cx="609600" cy="66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6" name="Group 143"/>
          <p:cNvGrpSpPr/>
          <p:nvPr/>
        </p:nvGrpSpPr>
        <p:grpSpPr>
          <a:xfrm>
            <a:off x="13889542" y="403369"/>
            <a:ext cx="2937164" cy="3408218"/>
            <a:chOff x="13889542" y="403369"/>
            <a:chExt cx="2937164" cy="3408218"/>
          </a:xfrm>
        </p:grpSpPr>
        <p:grpSp>
          <p:nvGrpSpPr>
            <p:cNvPr id="7" name="Group 59"/>
            <p:cNvGrpSpPr/>
            <p:nvPr/>
          </p:nvGrpSpPr>
          <p:grpSpPr>
            <a:xfrm>
              <a:off x="13931106" y="611186"/>
              <a:ext cx="2895600" cy="3200401"/>
              <a:chOff x="13931106" y="611186"/>
              <a:chExt cx="2895600" cy="3200401"/>
            </a:xfrm>
          </p:grpSpPr>
          <p:sp>
            <p:nvSpPr>
              <p:cNvPr id="148" name="Rectangle 13"/>
              <p:cNvSpPr>
                <a:spLocks noChangeArrowheads="1"/>
              </p:cNvSpPr>
              <p:nvPr/>
            </p:nvSpPr>
            <p:spPr bwMode="auto">
              <a:xfrm>
                <a:off x="13931106" y="915987"/>
                <a:ext cx="2884487" cy="2895600"/>
              </a:xfrm>
              <a:prstGeom prst="rect">
                <a:avLst/>
              </a:prstGeom>
              <a:solidFill>
                <a:srgbClr val="1975B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14"/>
              <p:cNvSpPr>
                <a:spLocks noChangeArrowheads="1"/>
              </p:cNvSpPr>
              <p:nvPr/>
            </p:nvSpPr>
            <p:spPr bwMode="auto">
              <a:xfrm>
                <a:off x="14693106" y="633411"/>
                <a:ext cx="2133600" cy="536575"/>
              </a:xfrm>
              <a:prstGeom prst="rect">
                <a:avLst/>
              </a:prstGeom>
              <a:solidFill>
                <a:srgbClr val="21335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4880142" y="611186"/>
                <a:ext cx="1847109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NETWORK</a:t>
                </a:r>
              </a:p>
            </p:txBody>
          </p:sp>
        </p:grpSp>
        <p:sp>
          <p:nvSpPr>
            <p:cNvPr id="146" name="Oval 145"/>
            <p:cNvSpPr/>
            <p:nvPr/>
          </p:nvSpPr>
          <p:spPr>
            <a:xfrm>
              <a:off x="13889542" y="403369"/>
              <a:ext cx="990600" cy="990600"/>
            </a:xfrm>
            <a:prstGeom prst="ellipse">
              <a:avLst/>
            </a:prstGeom>
            <a:solidFill>
              <a:srgbClr val="21335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pic>
          <p:nvPicPr>
            <p:cNvPr id="147" name="Picture 4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4050848" y="487815"/>
              <a:ext cx="679835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45" name="Group 144"/>
          <p:cNvGrpSpPr/>
          <p:nvPr/>
        </p:nvGrpSpPr>
        <p:grpSpPr>
          <a:xfrm>
            <a:off x="785524" y="278313"/>
            <a:ext cx="3468182" cy="4371474"/>
            <a:chOff x="785524" y="278313"/>
            <a:chExt cx="3468182" cy="4371474"/>
          </a:xfrm>
        </p:grpSpPr>
        <p:sp>
          <p:nvSpPr>
            <p:cNvPr id="139" name="Rectangle 7"/>
            <p:cNvSpPr>
              <a:spLocks noChangeArrowheads="1"/>
            </p:cNvSpPr>
            <p:nvPr/>
          </p:nvSpPr>
          <p:spPr bwMode="auto">
            <a:xfrm>
              <a:off x="785524" y="773614"/>
              <a:ext cx="3350418" cy="3876173"/>
            </a:xfrm>
            <a:prstGeom prst="rect">
              <a:avLst/>
            </a:prstGeom>
            <a:solidFill>
              <a:srgbClr val="1975B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8"/>
            <p:cNvSpPr>
              <a:spLocks noChangeArrowheads="1"/>
            </p:cNvSpPr>
            <p:nvPr/>
          </p:nvSpPr>
          <p:spPr bwMode="auto">
            <a:xfrm>
              <a:off x="785524" y="506914"/>
              <a:ext cx="2820987" cy="536575"/>
            </a:xfrm>
            <a:prstGeom prst="rect">
              <a:avLst/>
            </a:prstGeom>
            <a:solidFill>
              <a:srgbClr val="21335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59342" y="465349"/>
              <a:ext cx="2304221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APPLICATION</a:t>
              </a:r>
            </a:p>
          </p:txBody>
        </p:sp>
        <p:sp>
          <p:nvSpPr>
            <p:cNvPr id="142" name="Oval 141"/>
            <p:cNvSpPr/>
            <p:nvPr/>
          </p:nvSpPr>
          <p:spPr>
            <a:xfrm>
              <a:off x="3263106" y="278313"/>
              <a:ext cx="990600" cy="990600"/>
            </a:xfrm>
            <a:prstGeom prst="ellipse">
              <a:avLst/>
            </a:prstGeom>
            <a:solidFill>
              <a:srgbClr val="21335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pic>
          <p:nvPicPr>
            <p:cNvPr id="143" name="Picture 4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547124" y="409931"/>
              <a:ext cx="528637" cy="696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" name="Freeform 8"/>
          <p:cNvSpPr>
            <a:spLocks/>
          </p:cNvSpPr>
          <p:nvPr/>
        </p:nvSpPr>
        <p:spPr bwMode="auto">
          <a:xfrm flipV="1">
            <a:off x="-1" y="9069387"/>
            <a:ext cx="13720763" cy="49211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10054" y="9"/>
              </a:cxn>
              <a:cxn ang="0">
                <a:pos x="10054" y="0"/>
              </a:cxn>
              <a:cxn ang="0">
                <a:pos x="0" y="0"/>
              </a:cxn>
            </a:cxnLst>
            <a:rect l="0" t="0" r="r" b="b"/>
            <a:pathLst>
              <a:path w="10054" h="9">
                <a:moveTo>
                  <a:pt x="0" y="9"/>
                </a:moveTo>
                <a:lnTo>
                  <a:pt x="10054" y="9"/>
                </a:lnTo>
                <a:lnTo>
                  <a:pt x="10054" y="0"/>
                </a:lnTo>
                <a:lnTo>
                  <a:pt x="0" y="0"/>
                </a:lnTo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0"/>
          <p:cNvSpPr>
            <a:spLocks/>
          </p:cNvSpPr>
          <p:nvPr/>
        </p:nvSpPr>
        <p:spPr bwMode="auto">
          <a:xfrm>
            <a:off x="13712825" y="8559800"/>
            <a:ext cx="14288" cy="1039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55"/>
              </a:cxn>
              <a:cxn ang="0">
                <a:pos x="9" y="655"/>
              </a:cxn>
              <a:cxn ang="0">
                <a:pos x="9" y="0"/>
              </a:cxn>
            </a:cxnLst>
            <a:rect l="0" t="0" r="r" b="b"/>
            <a:pathLst>
              <a:path w="9" h="655">
                <a:moveTo>
                  <a:pt x="0" y="0"/>
                </a:moveTo>
                <a:lnTo>
                  <a:pt x="0" y="655"/>
                </a:lnTo>
                <a:lnTo>
                  <a:pt x="9" y="655"/>
                </a:lnTo>
                <a:lnTo>
                  <a:pt x="9" y="0"/>
                </a:lnTo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8"/>
          <p:cNvSpPr>
            <a:spLocks/>
          </p:cNvSpPr>
          <p:nvPr/>
        </p:nvSpPr>
        <p:spPr bwMode="auto">
          <a:xfrm flipV="1">
            <a:off x="-1" y="9069387"/>
            <a:ext cx="13720763" cy="49211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10054" y="9"/>
              </a:cxn>
              <a:cxn ang="0">
                <a:pos x="10054" y="0"/>
              </a:cxn>
              <a:cxn ang="0">
                <a:pos x="0" y="0"/>
              </a:cxn>
            </a:cxnLst>
            <a:rect l="0" t="0" r="r" b="b"/>
            <a:pathLst>
              <a:path w="10054" h="9">
                <a:moveTo>
                  <a:pt x="0" y="9"/>
                </a:moveTo>
                <a:lnTo>
                  <a:pt x="10054" y="9"/>
                </a:lnTo>
                <a:lnTo>
                  <a:pt x="10054" y="0"/>
                </a:lnTo>
                <a:lnTo>
                  <a:pt x="0" y="0"/>
                </a:lnTo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10"/>
          <p:cNvSpPr>
            <a:spLocks/>
          </p:cNvSpPr>
          <p:nvPr/>
        </p:nvSpPr>
        <p:spPr bwMode="auto">
          <a:xfrm>
            <a:off x="13712825" y="8559800"/>
            <a:ext cx="14288" cy="1039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55"/>
              </a:cxn>
              <a:cxn ang="0">
                <a:pos x="9" y="655"/>
              </a:cxn>
              <a:cxn ang="0">
                <a:pos x="9" y="0"/>
              </a:cxn>
            </a:cxnLst>
            <a:rect l="0" t="0" r="r" b="b"/>
            <a:pathLst>
              <a:path w="9" h="655">
                <a:moveTo>
                  <a:pt x="0" y="0"/>
                </a:moveTo>
                <a:lnTo>
                  <a:pt x="0" y="655"/>
                </a:lnTo>
                <a:lnTo>
                  <a:pt x="9" y="655"/>
                </a:lnTo>
                <a:lnTo>
                  <a:pt x="9" y="0"/>
                </a:lnTo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977106" y="1296555"/>
            <a:ext cx="3170232" cy="438582"/>
            <a:chOff x="977106" y="1296555"/>
            <a:chExt cx="3170232" cy="438582"/>
          </a:xfrm>
        </p:grpSpPr>
        <p:sp>
          <p:nvSpPr>
            <p:cNvPr id="53" name="Rectangle 52"/>
            <p:cNvSpPr/>
            <p:nvPr/>
          </p:nvSpPr>
          <p:spPr>
            <a:xfrm>
              <a:off x="1217103" y="1296555"/>
              <a:ext cx="2930235" cy="438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Voice command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977106" y="1410672"/>
              <a:ext cx="174369" cy="174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15240391" y="2592386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996156" y="1773237"/>
            <a:ext cx="2861421" cy="453586"/>
            <a:chOff x="996156" y="1773237"/>
            <a:chExt cx="2861421" cy="453586"/>
          </a:xfrm>
        </p:grpSpPr>
        <p:sp>
          <p:nvSpPr>
            <p:cNvPr id="108" name="Rectangle 107"/>
            <p:cNvSpPr/>
            <p:nvPr/>
          </p:nvSpPr>
          <p:spPr>
            <a:xfrm>
              <a:off x="1260216" y="1773237"/>
              <a:ext cx="2597361" cy="4535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Banking</a:t>
              </a:r>
            </a:p>
          </p:txBody>
        </p:sp>
        <p:sp>
          <p:nvSpPr>
            <p:cNvPr id="109" name="Oval 108"/>
            <p:cNvSpPr/>
            <p:nvPr/>
          </p:nvSpPr>
          <p:spPr>
            <a:xfrm>
              <a:off x="996156" y="1887354"/>
              <a:ext cx="174369" cy="174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15"/>
          <p:cNvGrpSpPr/>
          <p:nvPr/>
        </p:nvGrpSpPr>
        <p:grpSpPr>
          <a:xfrm>
            <a:off x="996156" y="2287587"/>
            <a:ext cx="2842371" cy="453586"/>
            <a:chOff x="1034256" y="2306637"/>
            <a:chExt cx="2842371" cy="453586"/>
          </a:xfrm>
        </p:grpSpPr>
        <p:sp>
          <p:nvSpPr>
            <p:cNvPr id="110" name="Rectangle 109"/>
            <p:cNvSpPr/>
            <p:nvPr/>
          </p:nvSpPr>
          <p:spPr>
            <a:xfrm>
              <a:off x="1279266" y="2306637"/>
              <a:ext cx="2597361" cy="4535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Wallet</a:t>
              </a:r>
            </a:p>
          </p:txBody>
        </p:sp>
        <p:sp>
          <p:nvSpPr>
            <p:cNvPr id="113" name="Oval 112"/>
            <p:cNvSpPr/>
            <p:nvPr/>
          </p:nvSpPr>
          <p:spPr>
            <a:xfrm>
              <a:off x="1034256" y="2408116"/>
              <a:ext cx="174369" cy="174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20"/>
          <p:cNvGrpSpPr/>
          <p:nvPr/>
        </p:nvGrpSpPr>
        <p:grpSpPr>
          <a:xfrm>
            <a:off x="14308095" y="1393239"/>
            <a:ext cx="2098964" cy="2098963"/>
            <a:chOff x="14308095" y="1393239"/>
            <a:chExt cx="2098964" cy="2098963"/>
          </a:xfrm>
        </p:grpSpPr>
        <p:sp>
          <p:nvSpPr>
            <p:cNvPr id="62" name="Oval 61"/>
            <p:cNvSpPr/>
            <p:nvPr/>
          </p:nvSpPr>
          <p:spPr>
            <a:xfrm>
              <a:off x="14308095" y="1393239"/>
              <a:ext cx="2098964" cy="209896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4536695" y="2324067"/>
              <a:ext cx="1752600" cy="681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77000"/>
                </a:lnSpc>
              </a:pPr>
              <a:r>
                <a:rPr lang="en-US" sz="4800" b="1" dirty="0">
                  <a:solidFill>
                    <a:schemeClr val="bg1"/>
                  </a:solidFill>
                </a:rPr>
                <a:t>3G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4488569" y="1935186"/>
              <a:ext cx="1752600" cy="4851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770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GPRS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6156" y="2820987"/>
            <a:ext cx="2842371" cy="453586"/>
            <a:chOff x="996156" y="2820987"/>
            <a:chExt cx="2842371" cy="453586"/>
          </a:xfrm>
        </p:grpSpPr>
        <p:sp>
          <p:nvSpPr>
            <p:cNvPr id="93" name="Rectangle 92"/>
            <p:cNvSpPr/>
            <p:nvPr/>
          </p:nvSpPr>
          <p:spPr>
            <a:xfrm>
              <a:off x="1241166" y="2820987"/>
              <a:ext cx="2597361" cy="4535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Shopping</a:t>
              </a:r>
            </a:p>
          </p:txBody>
        </p:sp>
        <p:sp>
          <p:nvSpPr>
            <p:cNvPr id="103" name="Oval 102"/>
            <p:cNvSpPr/>
            <p:nvPr/>
          </p:nvSpPr>
          <p:spPr>
            <a:xfrm>
              <a:off x="996156" y="2922466"/>
              <a:ext cx="174369" cy="174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15206" y="3354387"/>
            <a:ext cx="2842371" cy="453586"/>
            <a:chOff x="1015206" y="3354387"/>
            <a:chExt cx="2842371" cy="453586"/>
          </a:xfrm>
        </p:grpSpPr>
        <p:sp>
          <p:nvSpPr>
            <p:cNvPr id="107" name="Rectangle 106"/>
            <p:cNvSpPr/>
            <p:nvPr/>
          </p:nvSpPr>
          <p:spPr>
            <a:xfrm>
              <a:off x="1260216" y="3354387"/>
              <a:ext cx="2597361" cy="4535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Booking</a:t>
              </a:r>
            </a:p>
          </p:txBody>
        </p:sp>
        <p:sp>
          <p:nvSpPr>
            <p:cNvPr id="114" name="Oval 113"/>
            <p:cNvSpPr/>
            <p:nvPr/>
          </p:nvSpPr>
          <p:spPr>
            <a:xfrm>
              <a:off x="1015206" y="3455866"/>
              <a:ext cx="174369" cy="174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015206" y="3872351"/>
            <a:ext cx="2842371" cy="453586"/>
            <a:chOff x="1015206" y="3354387"/>
            <a:chExt cx="2842371" cy="453586"/>
          </a:xfrm>
        </p:grpSpPr>
        <p:sp>
          <p:nvSpPr>
            <p:cNvPr id="118" name="Rectangle 117"/>
            <p:cNvSpPr/>
            <p:nvPr/>
          </p:nvSpPr>
          <p:spPr>
            <a:xfrm>
              <a:off x="1260216" y="3354387"/>
              <a:ext cx="2597361" cy="4535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Health App</a:t>
              </a:r>
            </a:p>
          </p:txBody>
        </p:sp>
        <p:sp>
          <p:nvSpPr>
            <p:cNvPr id="119" name="Oval 118"/>
            <p:cNvSpPr/>
            <p:nvPr/>
          </p:nvSpPr>
          <p:spPr>
            <a:xfrm>
              <a:off x="1015206" y="3455866"/>
              <a:ext cx="174369" cy="174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0" y="3025284"/>
            <a:ext cx="17454591" cy="5967903"/>
            <a:chOff x="0" y="3025284"/>
            <a:chExt cx="17454591" cy="5967903"/>
          </a:xfrm>
        </p:grpSpPr>
        <p:grpSp>
          <p:nvGrpSpPr>
            <p:cNvPr id="2" name="Group 125"/>
            <p:cNvGrpSpPr/>
            <p:nvPr/>
          </p:nvGrpSpPr>
          <p:grpSpPr>
            <a:xfrm>
              <a:off x="0" y="3025284"/>
              <a:ext cx="17454591" cy="5967903"/>
              <a:chOff x="-13494" y="3025284"/>
              <a:chExt cx="17454591" cy="5967903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5767258" y="3025284"/>
                <a:ext cx="5586902" cy="558690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19"/>
              <p:cNvSpPr>
                <a:spLocks noChangeArrowheads="1"/>
              </p:cNvSpPr>
              <p:nvPr/>
            </p:nvSpPr>
            <p:spPr bwMode="auto">
              <a:xfrm>
                <a:off x="6069495" y="3735387"/>
                <a:ext cx="5063970" cy="5065323"/>
              </a:xfrm>
              <a:prstGeom prst="ellipse">
                <a:avLst/>
              </a:prstGeom>
              <a:solidFill>
                <a:srgbClr val="1269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5632385" y="7376644"/>
                <a:ext cx="1669321" cy="376629"/>
              </a:xfrm>
              <a:custGeom>
                <a:avLst/>
                <a:gdLst/>
                <a:ahLst/>
                <a:cxnLst>
                  <a:cxn ang="0">
                    <a:pos x="1008" y="149"/>
                  </a:cxn>
                  <a:cxn ang="0">
                    <a:pos x="0" y="149"/>
                  </a:cxn>
                  <a:cxn ang="0">
                    <a:pos x="503" y="0"/>
                  </a:cxn>
                  <a:cxn ang="0">
                    <a:pos x="1008" y="16"/>
                  </a:cxn>
                  <a:cxn ang="0">
                    <a:pos x="1008" y="149"/>
                  </a:cxn>
                </a:cxnLst>
                <a:rect l="0" t="0" r="r" b="b"/>
                <a:pathLst>
                  <a:path w="1008" h="149">
                    <a:moveTo>
                      <a:pt x="1008" y="149"/>
                    </a:moveTo>
                    <a:lnTo>
                      <a:pt x="0" y="149"/>
                    </a:lnTo>
                    <a:lnTo>
                      <a:pt x="503" y="0"/>
                    </a:lnTo>
                    <a:lnTo>
                      <a:pt x="1008" y="16"/>
                    </a:lnTo>
                    <a:lnTo>
                      <a:pt x="1008" y="149"/>
                    </a:lnTo>
                    <a:close/>
                  </a:path>
                </a:pathLst>
              </a:custGeom>
              <a:solidFill>
                <a:srgbClr val="0F5A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1"/>
              <p:cNvSpPr>
                <a:spLocks/>
              </p:cNvSpPr>
              <p:nvPr/>
            </p:nvSpPr>
            <p:spPr bwMode="auto">
              <a:xfrm>
                <a:off x="9968706" y="7452844"/>
                <a:ext cx="1673591" cy="300429"/>
              </a:xfrm>
              <a:custGeom>
                <a:avLst/>
                <a:gdLst/>
                <a:ahLst/>
                <a:cxnLst>
                  <a:cxn ang="0">
                    <a:pos x="0" y="149"/>
                  </a:cxn>
                  <a:cxn ang="0">
                    <a:pos x="1094" y="149"/>
                  </a:cxn>
                  <a:cxn ang="0">
                    <a:pos x="546" y="0"/>
                  </a:cxn>
                  <a:cxn ang="0">
                    <a:pos x="0" y="16"/>
                  </a:cxn>
                  <a:cxn ang="0">
                    <a:pos x="0" y="149"/>
                  </a:cxn>
                </a:cxnLst>
                <a:rect l="0" t="0" r="r" b="b"/>
                <a:pathLst>
                  <a:path w="1094" h="149">
                    <a:moveTo>
                      <a:pt x="0" y="149"/>
                    </a:moveTo>
                    <a:lnTo>
                      <a:pt x="1094" y="149"/>
                    </a:lnTo>
                    <a:lnTo>
                      <a:pt x="546" y="0"/>
                    </a:lnTo>
                    <a:lnTo>
                      <a:pt x="0" y="16"/>
                    </a:lnTo>
                    <a:lnTo>
                      <a:pt x="0" y="149"/>
                    </a:lnTo>
                    <a:close/>
                  </a:path>
                </a:pathLst>
              </a:custGeom>
              <a:solidFill>
                <a:srgbClr val="0F5A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Oval 22"/>
              <p:cNvSpPr>
                <a:spLocks noChangeArrowheads="1"/>
              </p:cNvSpPr>
              <p:nvPr/>
            </p:nvSpPr>
            <p:spPr bwMode="auto">
              <a:xfrm>
                <a:off x="6120919" y="3794931"/>
                <a:ext cx="4936761" cy="4935408"/>
              </a:xfrm>
              <a:prstGeom prst="ellipse">
                <a:avLst/>
              </a:prstGeom>
              <a:solidFill>
                <a:srgbClr val="1975B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Rectangle 33"/>
              <p:cNvSpPr>
                <a:spLocks noChangeArrowheads="1"/>
              </p:cNvSpPr>
              <p:nvPr/>
            </p:nvSpPr>
            <p:spPr bwMode="auto">
              <a:xfrm>
                <a:off x="-13494" y="8159360"/>
                <a:ext cx="5645879" cy="66311"/>
              </a:xfrm>
              <a:prstGeom prst="rect">
                <a:avLst/>
              </a:prstGeom>
              <a:solidFill>
                <a:srgbClr val="12699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35"/>
              <p:cNvSpPr>
                <a:spLocks noChangeArrowheads="1"/>
              </p:cNvSpPr>
              <p:nvPr/>
            </p:nvSpPr>
            <p:spPr bwMode="auto">
              <a:xfrm>
                <a:off x="11616585" y="8178306"/>
                <a:ext cx="5824512" cy="70371"/>
              </a:xfrm>
              <a:prstGeom prst="rect">
                <a:avLst/>
              </a:prstGeom>
              <a:solidFill>
                <a:srgbClr val="12699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" name="Group 40"/>
              <p:cNvGrpSpPr/>
              <p:nvPr/>
            </p:nvGrpSpPr>
            <p:grpSpPr>
              <a:xfrm>
                <a:off x="5539009" y="7736862"/>
                <a:ext cx="6166892" cy="802665"/>
                <a:chOff x="5539009" y="6838805"/>
                <a:chExt cx="6166892" cy="802665"/>
              </a:xfrm>
            </p:grpSpPr>
            <p:sp>
              <p:nvSpPr>
                <p:cNvPr id="78" name="Rectangle 29"/>
                <p:cNvSpPr>
                  <a:spLocks noChangeArrowheads="1"/>
                </p:cNvSpPr>
                <p:nvPr/>
              </p:nvSpPr>
              <p:spPr bwMode="auto">
                <a:xfrm>
                  <a:off x="5632385" y="6855215"/>
                  <a:ext cx="6009912" cy="786255"/>
                </a:xfrm>
                <a:prstGeom prst="rect">
                  <a:avLst/>
                </a:prstGeom>
                <a:solidFill>
                  <a:srgbClr val="2133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Oval 34"/>
                <p:cNvSpPr>
                  <a:spLocks noChangeArrowheads="1"/>
                </p:cNvSpPr>
                <p:nvPr/>
              </p:nvSpPr>
              <p:spPr bwMode="auto">
                <a:xfrm>
                  <a:off x="5539009" y="7177296"/>
                  <a:ext cx="201639" cy="201639"/>
                </a:xfrm>
                <a:prstGeom prst="ellipse">
                  <a:avLst/>
                </a:prstGeom>
                <a:solidFill>
                  <a:srgbClr val="FFFFFF"/>
                </a:solidFill>
                <a:ln w="18" cap="flat">
                  <a:solidFill>
                    <a:srgbClr val="12699E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Oval 36"/>
                <p:cNvSpPr>
                  <a:spLocks noChangeArrowheads="1"/>
                </p:cNvSpPr>
                <p:nvPr/>
              </p:nvSpPr>
              <p:spPr bwMode="auto">
                <a:xfrm>
                  <a:off x="11508322" y="7200301"/>
                  <a:ext cx="197579" cy="197579"/>
                </a:xfrm>
                <a:prstGeom prst="ellipse">
                  <a:avLst/>
                </a:prstGeom>
                <a:solidFill>
                  <a:srgbClr val="FFFFFF"/>
                </a:solidFill>
                <a:ln w="18" cap="flat">
                  <a:solidFill>
                    <a:srgbClr val="12699E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Rectangle 37"/>
                <p:cNvSpPr>
                  <a:spLocks noChangeArrowheads="1"/>
                </p:cNvSpPr>
                <p:nvPr/>
              </p:nvSpPr>
              <p:spPr bwMode="auto">
                <a:xfrm>
                  <a:off x="6234906" y="6838805"/>
                  <a:ext cx="4952999" cy="8002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lvl="0"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0" lang="en-US" sz="5200" b="0" i="0" u="none" strike="noStrike" cap="none" normalizeH="0" baseline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 2010-2015</a:t>
                  </a:r>
                  <a:endParaRPr kumimoji="0" lang="en-US" sz="5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60" name="Rectangle 59"/>
              <p:cNvSpPr/>
              <p:nvPr/>
            </p:nvSpPr>
            <p:spPr>
              <a:xfrm>
                <a:off x="7149306" y="8542679"/>
                <a:ext cx="2736634" cy="4505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129"/>
            <p:cNvGrpSpPr/>
            <p:nvPr/>
          </p:nvGrpSpPr>
          <p:grpSpPr>
            <a:xfrm>
              <a:off x="6606754" y="4663919"/>
              <a:ext cx="4024217" cy="2627671"/>
              <a:chOff x="6606754" y="4663919"/>
              <a:chExt cx="4024217" cy="2627671"/>
            </a:xfrm>
          </p:grpSpPr>
          <p:pic>
            <p:nvPicPr>
              <p:cNvPr id="95" name="Picture 8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6683889" y="6566711"/>
                <a:ext cx="716584" cy="681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96" name="Picture 9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9751820" y="6760314"/>
                <a:ext cx="879151" cy="531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97" name="Picture 10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9805175" y="5671376"/>
                <a:ext cx="690799" cy="831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98" name="Picture 11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6606754" y="5672829"/>
                <a:ext cx="902173" cy="8057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123" name="Picture 3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9740106" y="4663919"/>
                <a:ext cx="762000" cy="7438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125" name="Picture 5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6682955" y="4802187"/>
                <a:ext cx="713432" cy="565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7606506" y="4357020"/>
              <a:ext cx="1941696" cy="303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32" name="Group 131"/>
            <p:cNvGrpSpPr/>
            <p:nvPr/>
          </p:nvGrpSpPr>
          <p:grpSpPr>
            <a:xfrm>
              <a:off x="7987506" y="4970353"/>
              <a:ext cx="1168476" cy="1736834"/>
              <a:chOff x="7987506" y="4970353"/>
              <a:chExt cx="1168476" cy="1736834"/>
            </a:xfrm>
          </p:grpSpPr>
          <p:pic>
            <p:nvPicPr>
              <p:cNvPr id="5128" name="Picture 8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8221076" y="5503753"/>
                <a:ext cx="693966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2" name="Picture 6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8221076" y="4970353"/>
                <a:ext cx="685800" cy="444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148" name="Picture 4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7987506" y="6173787"/>
                <a:ext cx="426935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5" name="Picture 7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>
                <a:off x="8536672" y="6205320"/>
                <a:ext cx="61931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136" name="Group 135"/>
          <p:cNvGrpSpPr/>
          <p:nvPr/>
        </p:nvGrpSpPr>
        <p:grpSpPr>
          <a:xfrm>
            <a:off x="5168106" y="2495131"/>
            <a:ext cx="6890252" cy="4593776"/>
            <a:chOff x="5168106" y="2495131"/>
            <a:chExt cx="6890252" cy="4593776"/>
          </a:xfrm>
        </p:grpSpPr>
        <p:sp>
          <p:nvSpPr>
            <p:cNvPr id="99" name="Oval 98"/>
            <p:cNvSpPr/>
            <p:nvPr/>
          </p:nvSpPr>
          <p:spPr>
            <a:xfrm>
              <a:off x="8095317" y="2495131"/>
              <a:ext cx="946652" cy="946652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9082805" y="2812394"/>
              <a:ext cx="946652" cy="9466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7094415" y="2725586"/>
              <a:ext cx="946652" cy="9466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9991872" y="3377553"/>
              <a:ext cx="946652" cy="9466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27" name="Picture 7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7165072" y="2897187"/>
              <a:ext cx="776287" cy="573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1" name="Oval 90"/>
            <p:cNvSpPr/>
            <p:nvPr/>
          </p:nvSpPr>
          <p:spPr>
            <a:xfrm>
              <a:off x="10714940" y="4132153"/>
              <a:ext cx="946652" cy="9466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11111706" y="5106987"/>
              <a:ext cx="946652" cy="9466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0927054" y="6142255"/>
              <a:ext cx="946652" cy="9466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8155672" y="2668587"/>
              <a:ext cx="835057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35" name="Group 134"/>
            <p:cNvGrpSpPr/>
            <p:nvPr/>
          </p:nvGrpSpPr>
          <p:grpSpPr>
            <a:xfrm>
              <a:off x="5168106" y="3298969"/>
              <a:ext cx="1978816" cy="3745270"/>
              <a:chOff x="5168106" y="3298969"/>
              <a:chExt cx="1978816" cy="3745270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6200270" y="3298969"/>
                <a:ext cx="946652" cy="946652"/>
                <a:chOff x="6200270" y="3298969"/>
                <a:chExt cx="946652" cy="946652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6200270" y="3298969"/>
                  <a:ext cx="946652" cy="94665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150" name="Picture 6"/>
                <p:cNvPicPr>
                  <a:picLocks noChangeAspect="1" noChangeArrowheads="1"/>
                </p:cNvPicPr>
                <p:nvPr/>
              </p:nvPicPr>
              <p:blipFill>
                <a:blip r:embed="rId23" cstate="print"/>
                <a:srcRect/>
                <a:stretch>
                  <a:fillRect/>
                </a:stretch>
              </p:blipFill>
              <p:spPr bwMode="auto">
                <a:xfrm>
                  <a:off x="6477543" y="3506787"/>
                  <a:ext cx="495300" cy="4953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33" name="Group 132"/>
              <p:cNvGrpSpPr/>
              <p:nvPr/>
            </p:nvGrpSpPr>
            <p:grpSpPr>
              <a:xfrm>
                <a:off x="5168106" y="4116387"/>
                <a:ext cx="1324302" cy="2927852"/>
                <a:chOff x="5168106" y="4116387"/>
                <a:chExt cx="1324302" cy="2927852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5545756" y="4116387"/>
                  <a:ext cx="946652" cy="94665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5168106" y="5078085"/>
                  <a:ext cx="946652" cy="94665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5396706" y="6097587"/>
                  <a:ext cx="946652" cy="94665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151" name="Picture 7"/>
                <p:cNvPicPr>
                  <a:picLocks noChangeAspect="1" noChangeArrowheads="1"/>
                </p:cNvPicPr>
                <p:nvPr/>
              </p:nvPicPr>
              <p:blipFill>
                <a:blip r:embed="rId24" cstate="print"/>
                <a:srcRect/>
                <a:stretch>
                  <a:fillRect/>
                </a:stretch>
              </p:blipFill>
              <p:spPr bwMode="auto">
                <a:xfrm>
                  <a:off x="5733038" y="4389654"/>
                  <a:ext cx="593834" cy="4225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152" name="Picture 8"/>
                <p:cNvPicPr>
                  <a:picLocks noChangeAspect="1" noChangeArrowheads="1"/>
                </p:cNvPicPr>
                <p:nvPr/>
              </p:nvPicPr>
              <p:blipFill>
                <a:blip r:embed="rId25" cstate="print"/>
                <a:srcRect/>
                <a:stretch>
                  <a:fillRect/>
                </a:stretch>
              </p:blipFill>
              <p:spPr bwMode="auto">
                <a:xfrm>
                  <a:off x="5380940" y="5319821"/>
                  <a:ext cx="599191" cy="4921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156" name="Picture 12"/>
                <p:cNvPicPr>
                  <a:picLocks noChangeAspect="1" noChangeArrowheads="1"/>
                </p:cNvPicPr>
                <p:nvPr/>
              </p:nvPicPr>
              <p:blipFill>
                <a:blip r:embed="rId26" cstate="print"/>
                <a:srcRect/>
                <a:stretch>
                  <a:fillRect/>
                </a:stretch>
              </p:blipFill>
              <p:spPr bwMode="auto">
                <a:xfrm>
                  <a:off x="5717272" y="6310421"/>
                  <a:ext cx="262739" cy="5490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  <p:pic>
          <p:nvPicPr>
            <p:cNvPr id="6157" name="Picture 13"/>
            <p:cNvPicPr>
              <a:picLocks noChangeAspect="1" noChangeArrowheads="1"/>
            </p:cNvPicPr>
            <p:nvPr/>
          </p:nvPicPr>
          <p:blipFill>
            <a:blip r:embed="rId27" cstate="print"/>
            <a:srcRect/>
            <a:stretch>
              <a:fillRect/>
            </a:stretch>
          </p:blipFill>
          <p:spPr bwMode="auto">
            <a:xfrm>
              <a:off x="10851574" y="4237545"/>
              <a:ext cx="685800" cy="649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59" name="Picture 15"/>
            <p:cNvPicPr>
              <a:picLocks noChangeAspect="1" noChangeArrowheads="1"/>
            </p:cNvPicPr>
            <p:nvPr/>
          </p:nvPicPr>
          <p:blipFill>
            <a:blip r:embed="rId28" cstate="print"/>
            <a:srcRect/>
            <a:stretch>
              <a:fillRect/>
            </a:stretch>
          </p:blipFill>
          <p:spPr bwMode="auto">
            <a:xfrm>
              <a:off x="10213073" y="3554085"/>
              <a:ext cx="533400" cy="594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61" name="Picture 17"/>
            <p:cNvPicPr>
              <a:picLocks noChangeAspect="1" noChangeArrowheads="1"/>
            </p:cNvPicPr>
            <p:nvPr/>
          </p:nvPicPr>
          <p:blipFill>
            <a:blip r:embed="rId29" cstate="print"/>
            <a:srcRect/>
            <a:stretch>
              <a:fillRect/>
            </a:stretch>
          </p:blipFill>
          <p:spPr bwMode="auto">
            <a:xfrm>
              <a:off x="11264106" y="5319821"/>
              <a:ext cx="641749" cy="539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62" name="Picture 18"/>
            <p:cNvPicPr>
              <a:picLocks noChangeAspect="1" noChangeArrowheads="1"/>
            </p:cNvPicPr>
            <p:nvPr/>
          </p:nvPicPr>
          <p:blipFill>
            <a:blip r:embed="rId30" cstate="print"/>
            <a:srcRect/>
            <a:stretch>
              <a:fillRect/>
            </a:stretch>
          </p:blipFill>
          <p:spPr bwMode="auto">
            <a:xfrm>
              <a:off x="11098570" y="6344583"/>
              <a:ext cx="516033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64" name="Picture 20"/>
            <p:cNvPicPr>
              <a:picLocks noChangeAspect="1" noChangeArrowheads="1"/>
            </p:cNvPicPr>
            <p:nvPr/>
          </p:nvPicPr>
          <p:blipFill>
            <a:blip r:embed="rId31" cstate="print"/>
            <a:srcRect/>
            <a:stretch>
              <a:fillRect/>
            </a:stretch>
          </p:blipFill>
          <p:spPr bwMode="auto">
            <a:xfrm>
              <a:off x="9326726" y="2944485"/>
              <a:ext cx="472911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21" name="Picture 120" descr="lean_bpi_logo_to_use.JP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3867550" y="8447956"/>
            <a:ext cx="3414879" cy="1078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/>
        </p:nvGrpSpPr>
        <p:grpSpPr>
          <a:xfrm>
            <a:off x="4634706" y="1144587"/>
            <a:ext cx="7652252" cy="7595102"/>
            <a:chOff x="4634706" y="1144587"/>
            <a:chExt cx="7652252" cy="7595102"/>
          </a:xfrm>
        </p:grpSpPr>
        <p:sp>
          <p:nvSpPr>
            <p:cNvPr id="89" name="Oval 88"/>
            <p:cNvSpPr/>
            <p:nvPr/>
          </p:nvSpPr>
          <p:spPr>
            <a:xfrm>
              <a:off x="4914900" y="1630407"/>
              <a:ext cx="7187406" cy="71092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4634706" y="1144587"/>
              <a:ext cx="7652252" cy="3274216"/>
              <a:chOff x="4634706" y="1144587"/>
              <a:chExt cx="7652252" cy="3274216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8920956" y="1242714"/>
                <a:ext cx="946652" cy="94665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6768306" y="1258887"/>
                <a:ext cx="946652" cy="94665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5897854" y="1843589"/>
                <a:ext cx="946652" cy="94665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9949656" y="1653089"/>
                <a:ext cx="946652" cy="94665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5168106" y="2592387"/>
                <a:ext cx="946652" cy="94665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0749756" y="2376989"/>
                <a:ext cx="946652" cy="94665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7848308" y="1144587"/>
                <a:ext cx="946652" cy="94665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333683" y="2834189"/>
                <a:ext cx="596423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134108" y="2053139"/>
                <a:ext cx="560510" cy="600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920706" y="1443539"/>
                <a:ext cx="659847" cy="542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5" name="Picture 1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025606" y="1272089"/>
                <a:ext cx="635000" cy="635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6" name="Picture 1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9187656" y="1329239"/>
                <a:ext cx="404813" cy="7318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7" name="Picture 13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0159206" y="1919789"/>
                <a:ext cx="561163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8" name="Picture 14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10895806" y="2529389"/>
                <a:ext cx="609600" cy="66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21" name="Oval 120"/>
              <p:cNvSpPr/>
              <p:nvPr/>
            </p:nvSpPr>
            <p:spPr>
              <a:xfrm>
                <a:off x="11340306" y="3236623"/>
                <a:ext cx="946652" cy="94665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4634706" y="3472151"/>
                <a:ext cx="946652" cy="94665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4794035" y="3624552"/>
                <a:ext cx="685800" cy="685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11568906" y="3354387"/>
                <a:ext cx="519547" cy="7810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6" name="Group 143"/>
          <p:cNvGrpSpPr/>
          <p:nvPr/>
        </p:nvGrpSpPr>
        <p:grpSpPr>
          <a:xfrm>
            <a:off x="13889542" y="403369"/>
            <a:ext cx="2937164" cy="3408218"/>
            <a:chOff x="13889542" y="403369"/>
            <a:chExt cx="2937164" cy="3408218"/>
          </a:xfrm>
        </p:grpSpPr>
        <p:grpSp>
          <p:nvGrpSpPr>
            <p:cNvPr id="7" name="Group 59"/>
            <p:cNvGrpSpPr/>
            <p:nvPr/>
          </p:nvGrpSpPr>
          <p:grpSpPr>
            <a:xfrm>
              <a:off x="13931106" y="611186"/>
              <a:ext cx="2895600" cy="3200401"/>
              <a:chOff x="13931106" y="611186"/>
              <a:chExt cx="2895600" cy="3200401"/>
            </a:xfrm>
          </p:grpSpPr>
          <p:sp>
            <p:nvSpPr>
              <p:cNvPr id="148" name="Rectangle 13"/>
              <p:cNvSpPr>
                <a:spLocks noChangeArrowheads="1"/>
              </p:cNvSpPr>
              <p:nvPr/>
            </p:nvSpPr>
            <p:spPr bwMode="auto">
              <a:xfrm>
                <a:off x="13931106" y="915987"/>
                <a:ext cx="2884487" cy="2895600"/>
              </a:xfrm>
              <a:prstGeom prst="rect">
                <a:avLst/>
              </a:prstGeom>
              <a:solidFill>
                <a:srgbClr val="1975B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14"/>
              <p:cNvSpPr>
                <a:spLocks noChangeArrowheads="1"/>
              </p:cNvSpPr>
              <p:nvPr/>
            </p:nvSpPr>
            <p:spPr bwMode="auto">
              <a:xfrm>
                <a:off x="14693106" y="633411"/>
                <a:ext cx="2133600" cy="536575"/>
              </a:xfrm>
              <a:prstGeom prst="rect">
                <a:avLst/>
              </a:prstGeom>
              <a:solidFill>
                <a:srgbClr val="21335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4880142" y="611186"/>
                <a:ext cx="1847109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NETWORK</a:t>
                </a:r>
              </a:p>
            </p:txBody>
          </p:sp>
        </p:grpSp>
        <p:sp>
          <p:nvSpPr>
            <p:cNvPr id="146" name="Oval 145"/>
            <p:cNvSpPr/>
            <p:nvPr/>
          </p:nvSpPr>
          <p:spPr>
            <a:xfrm>
              <a:off x="13889542" y="403369"/>
              <a:ext cx="990600" cy="990600"/>
            </a:xfrm>
            <a:prstGeom prst="ellipse">
              <a:avLst/>
            </a:prstGeom>
            <a:solidFill>
              <a:srgbClr val="21335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pic>
          <p:nvPicPr>
            <p:cNvPr id="147" name="Picture 4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4050848" y="487815"/>
              <a:ext cx="679835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" name="Group 144"/>
          <p:cNvGrpSpPr/>
          <p:nvPr/>
        </p:nvGrpSpPr>
        <p:grpSpPr>
          <a:xfrm>
            <a:off x="785524" y="278313"/>
            <a:ext cx="3468182" cy="3152274"/>
            <a:chOff x="785524" y="278313"/>
            <a:chExt cx="3468182" cy="3152274"/>
          </a:xfrm>
        </p:grpSpPr>
        <p:sp>
          <p:nvSpPr>
            <p:cNvPr id="139" name="Rectangle 7"/>
            <p:cNvSpPr>
              <a:spLocks noChangeArrowheads="1"/>
            </p:cNvSpPr>
            <p:nvPr/>
          </p:nvSpPr>
          <p:spPr bwMode="auto">
            <a:xfrm>
              <a:off x="785524" y="773614"/>
              <a:ext cx="3350418" cy="2656973"/>
            </a:xfrm>
            <a:prstGeom prst="rect">
              <a:avLst/>
            </a:prstGeom>
            <a:solidFill>
              <a:srgbClr val="1975B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8"/>
            <p:cNvSpPr>
              <a:spLocks noChangeArrowheads="1"/>
            </p:cNvSpPr>
            <p:nvPr/>
          </p:nvSpPr>
          <p:spPr bwMode="auto">
            <a:xfrm>
              <a:off x="785524" y="506914"/>
              <a:ext cx="2820987" cy="536575"/>
            </a:xfrm>
            <a:prstGeom prst="rect">
              <a:avLst/>
            </a:prstGeom>
            <a:solidFill>
              <a:srgbClr val="21335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59342" y="465349"/>
              <a:ext cx="2304221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APPLICATION</a:t>
              </a:r>
            </a:p>
          </p:txBody>
        </p:sp>
        <p:sp>
          <p:nvSpPr>
            <p:cNvPr id="142" name="Oval 141"/>
            <p:cNvSpPr/>
            <p:nvPr/>
          </p:nvSpPr>
          <p:spPr>
            <a:xfrm>
              <a:off x="3263106" y="278313"/>
              <a:ext cx="990600" cy="990600"/>
            </a:xfrm>
            <a:prstGeom prst="ellipse">
              <a:avLst/>
            </a:prstGeom>
            <a:solidFill>
              <a:srgbClr val="21335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pic>
          <p:nvPicPr>
            <p:cNvPr id="143" name="Picture 40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547124" y="409931"/>
              <a:ext cx="528637" cy="696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" name="Freeform 8"/>
          <p:cNvSpPr>
            <a:spLocks/>
          </p:cNvSpPr>
          <p:nvPr/>
        </p:nvSpPr>
        <p:spPr bwMode="auto">
          <a:xfrm flipV="1">
            <a:off x="-1" y="9069387"/>
            <a:ext cx="13720763" cy="49211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10054" y="9"/>
              </a:cxn>
              <a:cxn ang="0">
                <a:pos x="10054" y="0"/>
              </a:cxn>
              <a:cxn ang="0">
                <a:pos x="0" y="0"/>
              </a:cxn>
            </a:cxnLst>
            <a:rect l="0" t="0" r="r" b="b"/>
            <a:pathLst>
              <a:path w="10054" h="9">
                <a:moveTo>
                  <a:pt x="0" y="9"/>
                </a:moveTo>
                <a:lnTo>
                  <a:pt x="10054" y="9"/>
                </a:lnTo>
                <a:lnTo>
                  <a:pt x="10054" y="0"/>
                </a:lnTo>
                <a:lnTo>
                  <a:pt x="0" y="0"/>
                </a:lnTo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0"/>
          <p:cNvSpPr>
            <a:spLocks/>
          </p:cNvSpPr>
          <p:nvPr/>
        </p:nvSpPr>
        <p:spPr bwMode="auto">
          <a:xfrm>
            <a:off x="13712825" y="8559800"/>
            <a:ext cx="14288" cy="1039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55"/>
              </a:cxn>
              <a:cxn ang="0">
                <a:pos x="9" y="655"/>
              </a:cxn>
              <a:cxn ang="0">
                <a:pos x="9" y="0"/>
              </a:cxn>
            </a:cxnLst>
            <a:rect l="0" t="0" r="r" b="b"/>
            <a:pathLst>
              <a:path w="9" h="655">
                <a:moveTo>
                  <a:pt x="0" y="0"/>
                </a:moveTo>
                <a:lnTo>
                  <a:pt x="0" y="655"/>
                </a:lnTo>
                <a:lnTo>
                  <a:pt x="9" y="655"/>
                </a:lnTo>
                <a:lnTo>
                  <a:pt x="9" y="0"/>
                </a:lnTo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8"/>
          <p:cNvSpPr>
            <a:spLocks/>
          </p:cNvSpPr>
          <p:nvPr/>
        </p:nvSpPr>
        <p:spPr bwMode="auto">
          <a:xfrm flipV="1">
            <a:off x="-1" y="9069387"/>
            <a:ext cx="13720763" cy="49211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10054" y="9"/>
              </a:cxn>
              <a:cxn ang="0">
                <a:pos x="10054" y="0"/>
              </a:cxn>
              <a:cxn ang="0">
                <a:pos x="0" y="0"/>
              </a:cxn>
            </a:cxnLst>
            <a:rect l="0" t="0" r="r" b="b"/>
            <a:pathLst>
              <a:path w="10054" h="9">
                <a:moveTo>
                  <a:pt x="0" y="9"/>
                </a:moveTo>
                <a:lnTo>
                  <a:pt x="10054" y="9"/>
                </a:lnTo>
                <a:lnTo>
                  <a:pt x="10054" y="0"/>
                </a:lnTo>
                <a:lnTo>
                  <a:pt x="0" y="0"/>
                </a:lnTo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10"/>
          <p:cNvSpPr>
            <a:spLocks/>
          </p:cNvSpPr>
          <p:nvPr/>
        </p:nvSpPr>
        <p:spPr bwMode="auto">
          <a:xfrm>
            <a:off x="13712825" y="8559800"/>
            <a:ext cx="14288" cy="1039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55"/>
              </a:cxn>
              <a:cxn ang="0">
                <a:pos x="9" y="655"/>
              </a:cxn>
              <a:cxn ang="0">
                <a:pos x="9" y="0"/>
              </a:cxn>
            </a:cxnLst>
            <a:rect l="0" t="0" r="r" b="b"/>
            <a:pathLst>
              <a:path w="9" h="655">
                <a:moveTo>
                  <a:pt x="0" y="0"/>
                </a:moveTo>
                <a:lnTo>
                  <a:pt x="0" y="655"/>
                </a:lnTo>
                <a:lnTo>
                  <a:pt x="9" y="655"/>
                </a:lnTo>
                <a:lnTo>
                  <a:pt x="9" y="0"/>
                </a:lnTo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6"/>
          <p:cNvGrpSpPr/>
          <p:nvPr/>
        </p:nvGrpSpPr>
        <p:grpSpPr>
          <a:xfrm>
            <a:off x="977106" y="1296555"/>
            <a:ext cx="3170232" cy="799834"/>
            <a:chOff x="977106" y="1296555"/>
            <a:chExt cx="3170232" cy="799834"/>
          </a:xfrm>
        </p:grpSpPr>
        <p:sp>
          <p:nvSpPr>
            <p:cNvPr id="53" name="Rectangle 52"/>
            <p:cNvSpPr/>
            <p:nvPr/>
          </p:nvSpPr>
          <p:spPr>
            <a:xfrm>
              <a:off x="1217103" y="1296555"/>
              <a:ext cx="2930235" cy="799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IOT Internet </a:t>
              </a:r>
            </a:p>
            <a:p>
              <a:pPr>
                <a:lnSpc>
                  <a:spcPct val="75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of things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977106" y="1410672"/>
              <a:ext cx="174369" cy="174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15240391" y="2592386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14308095" y="1393239"/>
            <a:ext cx="2098964" cy="209896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/>
          <p:cNvGrpSpPr/>
          <p:nvPr/>
        </p:nvGrpSpPr>
        <p:grpSpPr>
          <a:xfrm>
            <a:off x="14506070" y="2034719"/>
            <a:ext cx="1800726" cy="1070286"/>
            <a:chOff x="14506070" y="2034719"/>
            <a:chExt cx="1800726" cy="1070286"/>
          </a:xfrm>
        </p:grpSpPr>
        <p:sp>
          <p:nvSpPr>
            <p:cNvPr id="63" name="Rectangle 62"/>
            <p:cNvSpPr/>
            <p:nvPr/>
          </p:nvSpPr>
          <p:spPr>
            <a:xfrm>
              <a:off x="14554196" y="2423600"/>
              <a:ext cx="1752600" cy="681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77000"/>
                </a:lnSpc>
              </a:pPr>
              <a:r>
                <a:rPr lang="en-US" sz="4800" b="1" dirty="0">
                  <a:solidFill>
                    <a:schemeClr val="bg1"/>
                  </a:solidFill>
                </a:rPr>
                <a:t>4G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4506070" y="2034719"/>
              <a:ext cx="1752600" cy="4851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770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GPRS</a:t>
              </a:r>
            </a:p>
          </p:txBody>
        </p:sp>
      </p:grpSp>
      <p:grpSp>
        <p:nvGrpSpPr>
          <p:cNvPr id="16" name="Group 143"/>
          <p:cNvGrpSpPr/>
          <p:nvPr/>
        </p:nvGrpSpPr>
        <p:grpSpPr>
          <a:xfrm>
            <a:off x="0" y="3025284"/>
            <a:ext cx="17454591" cy="5967903"/>
            <a:chOff x="0" y="3025284"/>
            <a:chExt cx="17454591" cy="5967903"/>
          </a:xfrm>
        </p:grpSpPr>
        <p:grpSp>
          <p:nvGrpSpPr>
            <p:cNvPr id="17" name="Group 125"/>
            <p:cNvGrpSpPr/>
            <p:nvPr/>
          </p:nvGrpSpPr>
          <p:grpSpPr>
            <a:xfrm>
              <a:off x="0" y="3025284"/>
              <a:ext cx="17454591" cy="5967903"/>
              <a:chOff x="-13494" y="3025284"/>
              <a:chExt cx="17454591" cy="5967903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5767258" y="3025284"/>
                <a:ext cx="5586902" cy="558690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19"/>
              <p:cNvSpPr>
                <a:spLocks noChangeArrowheads="1"/>
              </p:cNvSpPr>
              <p:nvPr/>
            </p:nvSpPr>
            <p:spPr bwMode="auto">
              <a:xfrm>
                <a:off x="6069495" y="3735387"/>
                <a:ext cx="5063970" cy="5065323"/>
              </a:xfrm>
              <a:prstGeom prst="ellipse">
                <a:avLst/>
              </a:prstGeom>
              <a:solidFill>
                <a:srgbClr val="1269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5632385" y="7376644"/>
                <a:ext cx="1669321" cy="376629"/>
              </a:xfrm>
              <a:custGeom>
                <a:avLst/>
                <a:gdLst/>
                <a:ahLst/>
                <a:cxnLst>
                  <a:cxn ang="0">
                    <a:pos x="1008" y="149"/>
                  </a:cxn>
                  <a:cxn ang="0">
                    <a:pos x="0" y="149"/>
                  </a:cxn>
                  <a:cxn ang="0">
                    <a:pos x="503" y="0"/>
                  </a:cxn>
                  <a:cxn ang="0">
                    <a:pos x="1008" y="16"/>
                  </a:cxn>
                  <a:cxn ang="0">
                    <a:pos x="1008" y="149"/>
                  </a:cxn>
                </a:cxnLst>
                <a:rect l="0" t="0" r="r" b="b"/>
                <a:pathLst>
                  <a:path w="1008" h="149">
                    <a:moveTo>
                      <a:pt x="1008" y="149"/>
                    </a:moveTo>
                    <a:lnTo>
                      <a:pt x="0" y="149"/>
                    </a:lnTo>
                    <a:lnTo>
                      <a:pt x="503" y="0"/>
                    </a:lnTo>
                    <a:lnTo>
                      <a:pt x="1008" y="16"/>
                    </a:lnTo>
                    <a:lnTo>
                      <a:pt x="1008" y="149"/>
                    </a:lnTo>
                    <a:close/>
                  </a:path>
                </a:pathLst>
              </a:custGeom>
              <a:solidFill>
                <a:srgbClr val="0F5A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1"/>
              <p:cNvSpPr>
                <a:spLocks/>
              </p:cNvSpPr>
              <p:nvPr/>
            </p:nvSpPr>
            <p:spPr bwMode="auto">
              <a:xfrm>
                <a:off x="9968706" y="7452844"/>
                <a:ext cx="1673591" cy="300429"/>
              </a:xfrm>
              <a:custGeom>
                <a:avLst/>
                <a:gdLst/>
                <a:ahLst/>
                <a:cxnLst>
                  <a:cxn ang="0">
                    <a:pos x="0" y="149"/>
                  </a:cxn>
                  <a:cxn ang="0">
                    <a:pos x="1094" y="149"/>
                  </a:cxn>
                  <a:cxn ang="0">
                    <a:pos x="546" y="0"/>
                  </a:cxn>
                  <a:cxn ang="0">
                    <a:pos x="0" y="16"/>
                  </a:cxn>
                  <a:cxn ang="0">
                    <a:pos x="0" y="149"/>
                  </a:cxn>
                </a:cxnLst>
                <a:rect l="0" t="0" r="r" b="b"/>
                <a:pathLst>
                  <a:path w="1094" h="149">
                    <a:moveTo>
                      <a:pt x="0" y="149"/>
                    </a:moveTo>
                    <a:lnTo>
                      <a:pt x="1094" y="149"/>
                    </a:lnTo>
                    <a:lnTo>
                      <a:pt x="546" y="0"/>
                    </a:lnTo>
                    <a:lnTo>
                      <a:pt x="0" y="16"/>
                    </a:lnTo>
                    <a:lnTo>
                      <a:pt x="0" y="149"/>
                    </a:lnTo>
                    <a:close/>
                  </a:path>
                </a:pathLst>
              </a:custGeom>
              <a:solidFill>
                <a:srgbClr val="0F5A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Oval 22"/>
              <p:cNvSpPr>
                <a:spLocks noChangeArrowheads="1"/>
              </p:cNvSpPr>
              <p:nvPr/>
            </p:nvSpPr>
            <p:spPr bwMode="auto">
              <a:xfrm>
                <a:off x="6120919" y="3794931"/>
                <a:ext cx="4936761" cy="4935408"/>
              </a:xfrm>
              <a:prstGeom prst="ellipse">
                <a:avLst/>
              </a:prstGeom>
              <a:solidFill>
                <a:srgbClr val="1975B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Rectangle 33"/>
              <p:cNvSpPr>
                <a:spLocks noChangeArrowheads="1"/>
              </p:cNvSpPr>
              <p:nvPr/>
            </p:nvSpPr>
            <p:spPr bwMode="auto">
              <a:xfrm>
                <a:off x="-13494" y="8159360"/>
                <a:ext cx="5645879" cy="66311"/>
              </a:xfrm>
              <a:prstGeom prst="rect">
                <a:avLst/>
              </a:prstGeom>
              <a:solidFill>
                <a:srgbClr val="12699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35"/>
              <p:cNvSpPr>
                <a:spLocks noChangeArrowheads="1"/>
              </p:cNvSpPr>
              <p:nvPr/>
            </p:nvSpPr>
            <p:spPr bwMode="auto">
              <a:xfrm>
                <a:off x="11616585" y="8178306"/>
                <a:ext cx="5824512" cy="70371"/>
              </a:xfrm>
              <a:prstGeom prst="rect">
                <a:avLst/>
              </a:prstGeom>
              <a:solidFill>
                <a:srgbClr val="12699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40"/>
              <p:cNvGrpSpPr/>
              <p:nvPr/>
            </p:nvGrpSpPr>
            <p:grpSpPr>
              <a:xfrm>
                <a:off x="5539009" y="7736862"/>
                <a:ext cx="6166892" cy="802665"/>
                <a:chOff x="5539009" y="6838805"/>
                <a:chExt cx="6166892" cy="802665"/>
              </a:xfrm>
            </p:grpSpPr>
            <p:sp>
              <p:nvSpPr>
                <p:cNvPr id="78" name="Rectangle 29"/>
                <p:cNvSpPr>
                  <a:spLocks noChangeArrowheads="1"/>
                </p:cNvSpPr>
                <p:nvPr/>
              </p:nvSpPr>
              <p:spPr bwMode="auto">
                <a:xfrm>
                  <a:off x="5632385" y="6855215"/>
                  <a:ext cx="6009912" cy="786255"/>
                </a:xfrm>
                <a:prstGeom prst="rect">
                  <a:avLst/>
                </a:prstGeom>
                <a:solidFill>
                  <a:srgbClr val="2133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Oval 34"/>
                <p:cNvSpPr>
                  <a:spLocks noChangeArrowheads="1"/>
                </p:cNvSpPr>
                <p:nvPr/>
              </p:nvSpPr>
              <p:spPr bwMode="auto">
                <a:xfrm>
                  <a:off x="5539009" y="7177296"/>
                  <a:ext cx="201639" cy="201639"/>
                </a:xfrm>
                <a:prstGeom prst="ellipse">
                  <a:avLst/>
                </a:prstGeom>
                <a:solidFill>
                  <a:srgbClr val="FFFFFF"/>
                </a:solidFill>
                <a:ln w="18" cap="flat">
                  <a:solidFill>
                    <a:srgbClr val="12699E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Oval 36"/>
                <p:cNvSpPr>
                  <a:spLocks noChangeArrowheads="1"/>
                </p:cNvSpPr>
                <p:nvPr/>
              </p:nvSpPr>
              <p:spPr bwMode="auto">
                <a:xfrm>
                  <a:off x="11508322" y="7200301"/>
                  <a:ext cx="197579" cy="197579"/>
                </a:xfrm>
                <a:prstGeom prst="ellipse">
                  <a:avLst/>
                </a:prstGeom>
                <a:solidFill>
                  <a:srgbClr val="FFFFFF"/>
                </a:solidFill>
                <a:ln w="18" cap="flat">
                  <a:solidFill>
                    <a:srgbClr val="12699E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Rectangle 37"/>
                <p:cNvSpPr>
                  <a:spLocks noChangeArrowheads="1"/>
                </p:cNvSpPr>
                <p:nvPr/>
              </p:nvSpPr>
              <p:spPr bwMode="auto">
                <a:xfrm>
                  <a:off x="6234906" y="6838805"/>
                  <a:ext cx="4952999" cy="8002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lvl="0"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0" lang="en-US" sz="5200" b="0" i="0" u="none" strike="noStrike" cap="none" normalizeH="0" baseline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 2015-2020</a:t>
                  </a:r>
                  <a:endParaRPr kumimoji="0" lang="en-US" sz="5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60" name="Rectangle 59"/>
              <p:cNvSpPr/>
              <p:nvPr/>
            </p:nvSpPr>
            <p:spPr>
              <a:xfrm>
                <a:off x="7149306" y="8542679"/>
                <a:ext cx="2736634" cy="4505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129"/>
            <p:cNvGrpSpPr/>
            <p:nvPr/>
          </p:nvGrpSpPr>
          <p:grpSpPr>
            <a:xfrm>
              <a:off x="6606754" y="4663919"/>
              <a:ext cx="4024217" cy="2627671"/>
              <a:chOff x="6606754" y="4663919"/>
              <a:chExt cx="4024217" cy="2627671"/>
            </a:xfrm>
          </p:grpSpPr>
          <p:pic>
            <p:nvPicPr>
              <p:cNvPr id="95" name="Picture 8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6683889" y="6566711"/>
                <a:ext cx="716584" cy="681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96" name="Picture 9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9751820" y="6760314"/>
                <a:ext cx="879151" cy="531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97" name="Picture 10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9805175" y="5671376"/>
                <a:ext cx="690799" cy="831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98" name="Picture 11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6606754" y="5672829"/>
                <a:ext cx="902173" cy="8057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123" name="Picture 3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9740106" y="4663919"/>
                <a:ext cx="762000" cy="7438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125" name="Picture 5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6682955" y="4802187"/>
                <a:ext cx="713432" cy="565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7606506" y="4357020"/>
              <a:ext cx="1941696" cy="303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0" name="Group 131"/>
            <p:cNvGrpSpPr/>
            <p:nvPr/>
          </p:nvGrpSpPr>
          <p:grpSpPr>
            <a:xfrm>
              <a:off x="7987506" y="4970353"/>
              <a:ext cx="1168476" cy="1736834"/>
              <a:chOff x="7987506" y="4970353"/>
              <a:chExt cx="1168476" cy="1736834"/>
            </a:xfrm>
          </p:grpSpPr>
          <p:pic>
            <p:nvPicPr>
              <p:cNvPr id="5128" name="Picture 8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8221076" y="5503753"/>
                <a:ext cx="693966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2" name="Picture 6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>
                <a:off x="8221076" y="4970353"/>
                <a:ext cx="685800" cy="444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148" name="Picture 4"/>
              <p:cNvPicPr>
                <a:picLocks noChangeAspect="1" noChangeArrowheads="1"/>
              </p:cNvPicPr>
              <p:nvPr/>
            </p:nvPicPr>
            <p:blipFill>
              <a:blip r:embed="rId22" cstate="print"/>
              <a:srcRect/>
              <a:stretch>
                <a:fillRect/>
              </a:stretch>
            </p:blipFill>
            <p:spPr bwMode="auto">
              <a:xfrm>
                <a:off x="7987506" y="6173787"/>
                <a:ext cx="426935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5" name="Picture 7"/>
              <p:cNvPicPr>
                <a:picLocks noChangeAspect="1" noChangeArrowheads="1"/>
              </p:cNvPicPr>
              <p:nvPr/>
            </p:nvPicPr>
            <p:blipFill>
              <a:blip r:embed="rId23" cstate="print"/>
              <a:srcRect/>
              <a:stretch>
                <a:fillRect/>
              </a:stretch>
            </p:blipFill>
            <p:spPr bwMode="auto">
              <a:xfrm>
                <a:off x="8536672" y="6205320"/>
                <a:ext cx="61931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21" name="Group 135"/>
          <p:cNvGrpSpPr/>
          <p:nvPr/>
        </p:nvGrpSpPr>
        <p:grpSpPr>
          <a:xfrm>
            <a:off x="5168106" y="2495131"/>
            <a:ext cx="6890252" cy="4593776"/>
            <a:chOff x="5168106" y="2495131"/>
            <a:chExt cx="6890252" cy="4593776"/>
          </a:xfrm>
        </p:grpSpPr>
        <p:sp>
          <p:nvSpPr>
            <p:cNvPr id="99" name="Oval 98"/>
            <p:cNvSpPr/>
            <p:nvPr/>
          </p:nvSpPr>
          <p:spPr>
            <a:xfrm>
              <a:off x="8095317" y="2495131"/>
              <a:ext cx="946652" cy="946652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9082805" y="2812394"/>
              <a:ext cx="946652" cy="9466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7094415" y="2725586"/>
              <a:ext cx="946652" cy="9466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9991872" y="3377553"/>
              <a:ext cx="946652" cy="9466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27" name="Picture 7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7165072" y="2897187"/>
              <a:ext cx="776287" cy="573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1" name="Oval 90"/>
            <p:cNvSpPr/>
            <p:nvPr/>
          </p:nvSpPr>
          <p:spPr>
            <a:xfrm>
              <a:off x="10714940" y="4132153"/>
              <a:ext cx="946652" cy="9466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11111706" y="5106987"/>
              <a:ext cx="946652" cy="9466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0927054" y="6142255"/>
              <a:ext cx="946652" cy="9466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8155672" y="2668587"/>
              <a:ext cx="835057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2" name="Group 134"/>
            <p:cNvGrpSpPr/>
            <p:nvPr/>
          </p:nvGrpSpPr>
          <p:grpSpPr>
            <a:xfrm>
              <a:off x="5168106" y="3298969"/>
              <a:ext cx="1978816" cy="3745270"/>
              <a:chOff x="5168106" y="3298969"/>
              <a:chExt cx="1978816" cy="3745270"/>
            </a:xfrm>
          </p:grpSpPr>
          <p:grpSp>
            <p:nvGrpSpPr>
              <p:cNvPr id="23" name="Group 133"/>
              <p:cNvGrpSpPr/>
              <p:nvPr/>
            </p:nvGrpSpPr>
            <p:grpSpPr>
              <a:xfrm>
                <a:off x="6200270" y="3298969"/>
                <a:ext cx="946652" cy="946652"/>
                <a:chOff x="6200270" y="3298969"/>
                <a:chExt cx="946652" cy="946652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6200270" y="3298969"/>
                  <a:ext cx="946652" cy="94665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150" name="Picture 6"/>
                <p:cNvPicPr>
                  <a:picLocks noChangeAspect="1" noChangeArrowheads="1"/>
                </p:cNvPicPr>
                <p:nvPr/>
              </p:nvPicPr>
              <p:blipFill>
                <a:blip r:embed="rId25" cstate="print"/>
                <a:srcRect/>
                <a:stretch>
                  <a:fillRect/>
                </a:stretch>
              </p:blipFill>
              <p:spPr bwMode="auto">
                <a:xfrm>
                  <a:off x="6477543" y="3506787"/>
                  <a:ext cx="495300" cy="4953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24" name="Group 132"/>
              <p:cNvGrpSpPr/>
              <p:nvPr/>
            </p:nvGrpSpPr>
            <p:grpSpPr>
              <a:xfrm>
                <a:off x="5168106" y="4116387"/>
                <a:ext cx="1324302" cy="2927852"/>
                <a:chOff x="5168106" y="4116387"/>
                <a:chExt cx="1324302" cy="2927852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5545756" y="4116387"/>
                  <a:ext cx="946652" cy="94665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5168106" y="5078085"/>
                  <a:ext cx="946652" cy="94665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5396706" y="6097587"/>
                  <a:ext cx="946652" cy="94665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151" name="Picture 7"/>
                <p:cNvPicPr>
                  <a:picLocks noChangeAspect="1" noChangeArrowheads="1"/>
                </p:cNvPicPr>
                <p:nvPr/>
              </p:nvPicPr>
              <p:blipFill>
                <a:blip r:embed="rId26" cstate="print"/>
                <a:srcRect/>
                <a:stretch>
                  <a:fillRect/>
                </a:stretch>
              </p:blipFill>
              <p:spPr bwMode="auto">
                <a:xfrm>
                  <a:off x="5733038" y="4389654"/>
                  <a:ext cx="593834" cy="4225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152" name="Picture 8"/>
                <p:cNvPicPr>
                  <a:picLocks noChangeAspect="1" noChangeArrowheads="1"/>
                </p:cNvPicPr>
                <p:nvPr/>
              </p:nvPicPr>
              <p:blipFill>
                <a:blip r:embed="rId27" cstate="print"/>
                <a:srcRect/>
                <a:stretch>
                  <a:fillRect/>
                </a:stretch>
              </p:blipFill>
              <p:spPr bwMode="auto">
                <a:xfrm>
                  <a:off x="5380940" y="5319821"/>
                  <a:ext cx="599191" cy="4921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156" name="Picture 12"/>
                <p:cNvPicPr>
                  <a:picLocks noChangeAspect="1" noChangeArrowheads="1"/>
                </p:cNvPicPr>
                <p:nvPr/>
              </p:nvPicPr>
              <p:blipFill>
                <a:blip r:embed="rId28" cstate="print"/>
                <a:srcRect/>
                <a:stretch>
                  <a:fillRect/>
                </a:stretch>
              </p:blipFill>
              <p:spPr bwMode="auto">
                <a:xfrm>
                  <a:off x="5717272" y="6310421"/>
                  <a:ext cx="262739" cy="5490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  <p:pic>
          <p:nvPicPr>
            <p:cNvPr id="6157" name="Picture 13"/>
            <p:cNvPicPr>
              <a:picLocks noChangeAspect="1" noChangeArrowheads="1"/>
            </p:cNvPicPr>
            <p:nvPr/>
          </p:nvPicPr>
          <p:blipFill>
            <a:blip r:embed="rId29" cstate="print"/>
            <a:srcRect/>
            <a:stretch>
              <a:fillRect/>
            </a:stretch>
          </p:blipFill>
          <p:spPr bwMode="auto">
            <a:xfrm>
              <a:off x="10851574" y="4237545"/>
              <a:ext cx="685800" cy="649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59" name="Picture 15"/>
            <p:cNvPicPr>
              <a:picLocks noChangeAspect="1" noChangeArrowheads="1"/>
            </p:cNvPicPr>
            <p:nvPr/>
          </p:nvPicPr>
          <p:blipFill>
            <a:blip r:embed="rId30" cstate="print"/>
            <a:srcRect/>
            <a:stretch>
              <a:fillRect/>
            </a:stretch>
          </p:blipFill>
          <p:spPr bwMode="auto">
            <a:xfrm>
              <a:off x="10213073" y="3554085"/>
              <a:ext cx="533400" cy="594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61" name="Picture 17"/>
            <p:cNvPicPr>
              <a:picLocks noChangeAspect="1" noChangeArrowheads="1"/>
            </p:cNvPicPr>
            <p:nvPr/>
          </p:nvPicPr>
          <p:blipFill>
            <a:blip r:embed="rId31" cstate="print"/>
            <a:srcRect/>
            <a:stretch>
              <a:fillRect/>
            </a:stretch>
          </p:blipFill>
          <p:spPr bwMode="auto">
            <a:xfrm>
              <a:off x="11264106" y="5319821"/>
              <a:ext cx="641749" cy="539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62" name="Picture 18"/>
            <p:cNvPicPr>
              <a:picLocks noChangeAspect="1" noChangeArrowheads="1"/>
            </p:cNvPicPr>
            <p:nvPr/>
          </p:nvPicPr>
          <p:blipFill>
            <a:blip r:embed="rId32" cstate="print"/>
            <a:srcRect/>
            <a:stretch>
              <a:fillRect/>
            </a:stretch>
          </p:blipFill>
          <p:spPr bwMode="auto">
            <a:xfrm>
              <a:off x="11098570" y="6344583"/>
              <a:ext cx="516033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64" name="Picture 20"/>
            <p:cNvPicPr>
              <a:picLocks noChangeAspect="1" noChangeArrowheads="1"/>
            </p:cNvPicPr>
            <p:nvPr/>
          </p:nvPicPr>
          <p:blipFill>
            <a:blip r:embed="rId33" cstate="print"/>
            <a:srcRect/>
            <a:stretch>
              <a:fillRect/>
            </a:stretch>
          </p:blipFill>
          <p:spPr bwMode="auto">
            <a:xfrm>
              <a:off x="9326726" y="2944485"/>
              <a:ext cx="472911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3" name="Picture 102" descr="lean_bpi_logo_to_use.JP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3867550" y="8447956"/>
            <a:ext cx="3414879" cy="1078631"/>
          </a:xfrm>
          <a:prstGeom prst="rect">
            <a:avLst/>
          </a:prstGeom>
        </p:spPr>
      </p:pic>
      <p:grpSp>
        <p:nvGrpSpPr>
          <p:cNvPr id="114" name="Group 86">
            <a:extLst>
              <a:ext uri="{FF2B5EF4-FFF2-40B4-BE49-F238E27FC236}">
                <a16:creationId xmlns:a16="http://schemas.microsoft.com/office/drawing/2014/main" id="{C9B6F667-0FB9-4340-A270-9CB8AE9C4FC3}"/>
              </a:ext>
            </a:extLst>
          </p:cNvPr>
          <p:cNvGrpSpPr/>
          <p:nvPr/>
        </p:nvGrpSpPr>
        <p:grpSpPr>
          <a:xfrm>
            <a:off x="983860" y="2268670"/>
            <a:ext cx="3170232" cy="1146083"/>
            <a:chOff x="977106" y="1296555"/>
            <a:chExt cx="3170232" cy="114608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089DC42-BE64-4FA2-8256-1780143990BF}"/>
                </a:ext>
              </a:extLst>
            </p:cNvPr>
            <p:cNvSpPr/>
            <p:nvPr/>
          </p:nvSpPr>
          <p:spPr>
            <a:xfrm>
              <a:off x="1217103" y="1296555"/>
              <a:ext cx="2930235" cy="11460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Advanced Multimedia Features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BAC29F6-A780-4F74-B09B-D048DC5EC51D}"/>
                </a:ext>
              </a:extLst>
            </p:cNvPr>
            <p:cNvSpPr/>
            <p:nvPr/>
          </p:nvSpPr>
          <p:spPr>
            <a:xfrm>
              <a:off x="977106" y="1410672"/>
              <a:ext cx="174369" cy="174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118</Words>
  <Application>Microsoft Office PowerPoint</Application>
  <PresentationFormat>Custom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johnf oshanahan</cp:lastModifiedBy>
  <cp:revision>142</cp:revision>
  <dcterms:created xsi:type="dcterms:W3CDTF">2019-04-22T08:04:06Z</dcterms:created>
  <dcterms:modified xsi:type="dcterms:W3CDTF">2019-11-26T09:35:43Z</dcterms:modified>
</cp:coreProperties>
</file>