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1/9/2024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osevka NF" panose="02000509030000000004" pitchFamily="50" charset="0"/>
          <a:ea typeface="Iosevka NF" panose="02000509030000000004" pitchFamily="50" charset="0"/>
          <a:cs typeface="Iosevka NF" panose="0200050903000000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lavantien/5789220c9f07c8b5e0b8728b4ac53df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366-6F2D-B0A8-8D04-F078798D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Buddha Really Taught?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91A2-A947-3F3C-AF3B-25D37999F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Ugliness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body, up from the soles of the feet, down from the tips of the hairs, wrapped in skin, contains many kinds of filth:</a:t>
            </a:r>
          </a:p>
          <a:p>
            <a:pPr marL="0" indent="0">
              <a:buNone/>
            </a:pPr>
            <a:r>
              <a:rPr lang="en-US" dirty="0"/>
              <a:t>Head hair, body hair, nails, teeth, skin.</a:t>
            </a:r>
          </a:p>
          <a:p>
            <a:pPr marL="0" indent="0">
              <a:buNone/>
            </a:pPr>
            <a:r>
              <a:rPr lang="en-US" dirty="0"/>
              <a:t>Flesh, sinews, bones, bone marrows, brain.</a:t>
            </a:r>
          </a:p>
          <a:p>
            <a:pPr marL="0" indent="0">
              <a:buNone/>
            </a:pPr>
            <a:r>
              <a:rPr lang="en-US" dirty="0"/>
              <a:t>Kidneys, heart, liver, diaphragm.</a:t>
            </a:r>
          </a:p>
          <a:p>
            <a:pPr marL="0" indent="0">
              <a:buNone/>
            </a:pPr>
            <a:r>
              <a:rPr lang="en-US" dirty="0"/>
              <a:t>Intestines, mesentery, undigested food, feces.</a:t>
            </a:r>
          </a:p>
          <a:p>
            <a:pPr marL="0" indent="0">
              <a:buNone/>
            </a:pPr>
            <a:r>
              <a:rPr lang="en-US" dirty="0"/>
              <a:t>Pile, phlegm, pus, blood, sweat, fat.</a:t>
            </a:r>
          </a:p>
          <a:p>
            <a:pPr marL="0" indent="0">
              <a:buNone/>
            </a:pPr>
            <a:r>
              <a:rPr lang="en-US" dirty="0"/>
              <a:t>Tear, grease, saliva, snot, synovial fluid, urine.</a:t>
            </a:r>
          </a:p>
        </p:txBody>
      </p:sp>
    </p:spTree>
    <p:extLst>
      <p:ext uri="{BB962C8B-B14F-4D97-AF65-F5344CB8AC3E}">
        <p14:creationId xmlns:p14="http://schemas.microsoft.com/office/powerpoint/2010/main" val="20830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Mindfulness of Breathes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Breathing in heavily they know: ‘I’m breathing in heavily.’ Breathing out heavily they know: ‘I’m breathing out heavily.’</a:t>
            </a:r>
          </a:p>
          <a:p>
            <a:pPr marL="514350" indent="-514350">
              <a:buAutoNum type="arabicPeriod"/>
            </a:pPr>
            <a:r>
              <a:rPr lang="en-US" dirty="0"/>
              <a:t>When breathing in lightly they know: ‘I’m breathing in lightly.’ Breathing out lightly they know: ‘I’m breathing out lightly.’</a:t>
            </a:r>
          </a:p>
          <a:p>
            <a:pPr marL="514350" indent="-514350">
              <a:buAutoNum type="arabicPeriod"/>
            </a:pPr>
            <a:r>
              <a:rPr lang="en-US" dirty="0"/>
              <a:t>They practice like this: ‘I’ll breathe in experiencing the whole body.’ They practice like this: ‘I’ll breathe out experiencing the whole body.’</a:t>
            </a:r>
          </a:p>
          <a:p>
            <a:pPr marL="514350" indent="-514350">
              <a:buAutoNum type="arabicPeriod"/>
            </a:pPr>
            <a:r>
              <a:rPr lang="en-US" dirty="0"/>
              <a:t>They practice like this: ‘I’ll breathe in stilling the physical process.’ They practice like this: ‘I’ll breathe out stilling the physical process.’</a:t>
            </a:r>
          </a:p>
        </p:txBody>
      </p:sp>
    </p:spTree>
    <p:extLst>
      <p:ext uri="{BB962C8B-B14F-4D97-AF65-F5344CB8AC3E}">
        <p14:creationId xmlns:p14="http://schemas.microsoft.com/office/powerpoint/2010/main" val="168079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Mindfulness of Breathes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They practice like this: ‘I’ll breathe in experiencing rapture.’ They practice like this: ‘I’ll breathe out experiencing rapture.’</a:t>
            </a:r>
          </a:p>
          <a:p>
            <a:pPr marL="514350" indent="-514350">
              <a:buAutoNum type="arabicPeriod" startAt="5"/>
            </a:pPr>
            <a:r>
              <a:rPr lang="en-US" dirty="0"/>
              <a:t>They practice like this: ‘I’ll breathe in experiencing bliss.’ They practice like this: ‘I’ll breathe out experiencing bliss.’</a:t>
            </a:r>
          </a:p>
          <a:p>
            <a:pPr marL="514350" indent="-514350">
              <a:buAutoNum type="arabicPeriod" startAt="5"/>
            </a:pPr>
            <a:r>
              <a:rPr lang="en-US" dirty="0"/>
              <a:t>They practice like this: ‘I’ll breathe in experiencing mental processes.’ They practice like this: ‘I’ll breathe out experiencing mental processes.’</a:t>
            </a:r>
          </a:p>
          <a:p>
            <a:pPr marL="514350" indent="-514350">
              <a:buAutoNum type="arabicPeriod" startAt="5"/>
            </a:pPr>
            <a:r>
              <a:rPr lang="en-US" dirty="0"/>
              <a:t>They practice like this: ‘I’ll breathe in stilling mental processes.’ They practice like this: ‘I’ll breathe out stilling mental processes.’</a:t>
            </a:r>
          </a:p>
        </p:txBody>
      </p:sp>
    </p:spTree>
    <p:extLst>
      <p:ext uri="{BB962C8B-B14F-4D97-AF65-F5344CB8AC3E}">
        <p14:creationId xmlns:p14="http://schemas.microsoft.com/office/powerpoint/2010/main" val="261297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Mindfulness of Breathes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/>
              <a:t>They practice like this: ‘I’ll breathe in experiencing the mind.’ They practice like this: ‘I’ll breathe out experiencing the mind.’</a:t>
            </a:r>
          </a:p>
          <a:p>
            <a:pPr marL="514350" indent="-514350">
              <a:buAutoNum type="arabicPeriod" startAt="9"/>
            </a:pPr>
            <a:r>
              <a:rPr lang="en-US" dirty="0"/>
              <a:t>They practice like this: ‘I’ll breathe in gladdening the mind.’ They practice like this: ‘I’ll breathe out gladdening the mind.’</a:t>
            </a:r>
          </a:p>
          <a:p>
            <a:pPr marL="514350" indent="-514350">
              <a:buAutoNum type="arabicPeriod" startAt="9"/>
            </a:pPr>
            <a:r>
              <a:rPr lang="en-US" dirty="0"/>
              <a:t>They practice like this: ‘I’ll breathe in immersing the mind in </a:t>
            </a:r>
            <a:r>
              <a:rPr lang="en-US" dirty="0" err="1"/>
              <a:t>samādhi</a:t>
            </a:r>
            <a:r>
              <a:rPr lang="en-US" dirty="0"/>
              <a:t>.’ They practice like this: ‘I’ll breathe out immersing the mind in </a:t>
            </a:r>
            <a:r>
              <a:rPr lang="en-US" dirty="0" err="1"/>
              <a:t>samādhi</a:t>
            </a:r>
            <a:r>
              <a:rPr lang="en-US" dirty="0"/>
              <a:t>.’</a:t>
            </a:r>
          </a:p>
          <a:p>
            <a:pPr marL="514350" indent="-514350">
              <a:buAutoNum type="arabicPeriod" startAt="9"/>
            </a:pPr>
            <a:r>
              <a:rPr lang="en-US" dirty="0"/>
              <a:t>They practice like this: ‘I’ll breathe in freeing the mind.’ They practice like this: ‘I’ll breathe out freeing the mind.’</a:t>
            </a:r>
          </a:p>
        </p:txBody>
      </p:sp>
    </p:spTree>
    <p:extLst>
      <p:ext uri="{BB962C8B-B14F-4D97-AF65-F5344CB8AC3E}">
        <p14:creationId xmlns:p14="http://schemas.microsoft.com/office/powerpoint/2010/main" val="320338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Mindfulness of Breathes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/>
              <a:t>They practice like this: ‘I’ll breathe in observing impermanence.’ They practice like this: ‘I’ll breathe out observing impermanence.’</a:t>
            </a:r>
          </a:p>
          <a:p>
            <a:pPr marL="514350" indent="-514350">
              <a:buAutoNum type="arabicPeriod" startAt="13"/>
            </a:pPr>
            <a:r>
              <a:rPr lang="en-US" dirty="0"/>
              <a:t>They practice like this: ‘I’ll breathe in observing fading away.’ They practice like this: ‘I’ll breathe out observing fading away.’</a:t>
            </a:r>
          </a:p>
          <a:p>
            <a:pPr marL="514350" indent="-514350">
              <a:buAutoNum type="arabicPeriod" startAt="13"/>
            </a:pPr>
            <a:r>
              <a:rPr lang="en-US" dirty="0"/>
              <a:t>They practice like this: ‘I’ll breathe in observing cessation.’ They practice like this: ‘I’ll breathe out observing cessation.’</a:t>
            </a:r>
          </a:p>
          <a:p>
            <a:pPr marL="514350" indent="-514350">
              <a:buAutoNum type="arabicPeriod" startAt="13"/>
            </a:pPr>
            <a:r>
              <a:rPr lang="en-US" dirty="0"/>
              <a:t>They practice like this: ‘I’ll breathe in observing letting go.’ They practice like this: ‘I’ll breathe out observing letting go.’</a:t>
            </a:r>
          </a:p>
        </p:txBody>
      </p:sp>
    </p:spTree>
    <p:extLst>
      <p:ext uri="{BB962C8B-B14F-4D97-AF65-F5344CB8AC3E}">
        <p14:creationId xmlns:p14="http://schemas.microsoft.com/office/powerpoint/2010/main" val="348709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Protections for Sabbath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 won’t kill any living beings.</a:t>
            </a:r>
          </a:p>
          <a:p>
            <a:pPr marL="514350" indent="-514350">
              <a:buAutoNum type="arabicPeriod"/>
            </a:pPr>
            <a:r>
              <a:rPr lang="en-US" dirty="0"/>
              <a:t>I won’t steal anything.</a:t>
            </a:r>
          </a:p>
          <a:p>
            <a:pPr marL="514350" indent="-514350">
              <a:buAutoNum type="arabicPeriod"/>
            </a:pPr>
            <a:r>
              <a:rPr lang="en-US" dirty="0"/>
              <a:t>I won’t engage in any sexual activity.</a:t>
            </a:r>
          </a:p>
          <a:p>
            <a:pPr marL="514350" indent="-514350">
              <a:buAutoNum type="arabicPeriod"/>
            </a:pPr>
            <a:r>
              <a:rPr lang="en-US" dirty="0"/>
              <a:t>I won’t lie for any reason.</a:t>
            </a:r>
          </a:p>
          <a:p>
            <a:pPr marL="514350" indent="-514350">
              <a:buAutoNum type="arabicPeriod"/>
            </a:pPr>
            <a:r>
              <a:rPr lang="en-US" dirty="0"/>
              <a:t>I won’t consume alcohol or mind-altering substances.</a:t>
            </a:r>
          </a:p>
          <a:p>
            <a:pPr marL="514350" indent="-514350">
              <a:buAutoNum type="arabicPeriod"/>
            </a:pPr>
            <a:r>
              <a:rPr lang="en-US" dirty="0"/>
              <a:t>I won’t eat more than 1 meal a day or at wrong times.</a:t>
            </a:r>
          </a:p>
          <a:p>
            <a:pPr marL="514350" indent="-514350">
              <a:buAutoNum type="arabicPeriod"/>
            </a:pPr>
            <a:r>
              <a:rPr lang="en-US" dirty="0"/>
              <a:t>I won’t touch entertainments or beautify myself.</a:t>
            </a:r>
          </a:p>
          <a:p>
            <a:pPr marL="514350" indent="-514350">
              <a:buAutoNum type="arabicPeriod"/>
            </a:pPr>
            <a:r>
              <a:rPr lang="en-US" dirty="0"/>
              <a:t>I won’t sleep on high, comfortable, or luxury beds.</a:t>
            </a:r>
          </a:p>
        </p:txBody>
      </p:sp>
    </p:spTree>
    <p:extLst>
      <p:ext uri="{BB962C8B-B14F-4D97-AF65-F5344CB8AC3E}">
        <p14:creationId xmlns:p14="http://schemas.microsoft.com/office/powerpoint/2010/main" val="17611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31AC-506B-BF2E-7CDB-3402B556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 </a:t>
            </a:r>
            <a:r>
              <a:rPr lang="en-US" dirty="0">
                <a:hlinkClick r:id="rId2"/>
              </a:rPr>
              <a:t>Document</a:t>
            </a:r>
            <a:endParaRPr lang="en-US" dirty="0"/>
          </a:p>
        </p:txBody>
      </p:sp>
      <p:pic>
        <p:nvPicPr>
          <p:cNvPr id="5" name="Content Placeholder 4" descr="What the Buddha really taught">
            <a:extLst>
              <a:ext uri="{FF2B5EF4-FFF2-40B4-BE49-F238E27FC236}">
                <a16:creationId xmlns:a16="http://schemas.microsoft.com/office/drawing/2014/main" id="{0441FF7F-8B2C-555A-ACD3-9F3FB561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66" y="1825625"/>
            <a:ext cx="2932467" cy="4351338"/>
          </a:xfrm>
        </p:spPr>
      </p:pic>
    </p:spTree>
    <p:extLst>
      <p:ext uri="{BB962C8B-B14F-4D97-AF65-F5344CB8AC3E}">
        <p14:creationId xmlns:p14="http://schemas.microsoft.com/office/powerpoint/2010/main" val="20249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7BAE-4700-DA60-812C-047C8394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Buddhist Mantras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03A8-598B-EC07-CFB9-3B1F06EF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/>
              <a:t>   Five Protections</a:t>
            </a:r>
          </a:p>
          <a:p>
            <a:pPr marL="571500" indent="-571500">
              <a:buAutoNum type="romanUcPeriod"/>
            </a:pPr>
            <a:r>
              <a:rPr lang="en-US" dirty="0"/>
              <a:t>   Five Subjects for Regular Reviewing</a:t>
            </a:r>
          </a:p>
          <a:p>
            <a:pPr marL="571500" indent="-571500">
              <a:buAutoNum type="romanUcPeriod"/>
            </a:pPr>
            <a:r>
              <a:rPr lang="en-US" dirty="0"/>
              <a:t>  Four Descriptions of the World</a:t>
            </a:r>
          </a:p>
          <a:p>
            <a:pPr marL="571500" indent="-571500">
              <a:buAutoNum type="romanUcPeriod"/>
            </a:pPr>
            <a:r>
              <a:rPr lang="en-US" dirty="0"/>
              <a:t>   Four Sublime Emotions</a:t>
            </a:r>
          </a:p>
          <a:p>
            <a:pPr marL="571500" indent="-571500">
              <a:buAutoNum type="romanUcPeriod"/>
            </a:pPr>
            <a:r>
              <a:rPr lang="en-US" dirty="0"/>
              <a:t>   Five Joyful Thoughts</a:t>
            </a:r>
          </a:p>
          <a:p>
            <a:pPr marL="571500" indent="-571500">
              <a:buAutoNum type="romanUcPeriod"/>
            </a:pPr>
            <a:r>
              <a:rPr lang="en-US" dirty="0"/>
              <a:t>   Ugliness Perception</a:t>
            </a:r>
          </a:p>
          <a:p>
            <a:pPr marL="571500" indent="-571500">
              <a:buAutoNum type="romanUcPeriod"/>
            </a:pPr>
            <a:r>
              <a:rPr lang="en-US" dirty="0"/>
              <a:t>  Mindfulness of Breathes</a:t>
            </a:r>
          </a:p>
          <a:p>
            <a:pPr marL="571500" indent="-571500">
              <a:buAutoNum type="romanUcPeriod"/>
            </a:pPr>
            <a:r>
              <a:rPr lang="en-US" dirty="0"/>
              <a:t> Eight Protections for Sabbath Days</a:t>
            </a:r>
          </a:p>
        </p:txBody>
      </p:sp>
    </p:spTree>
    <p:extLst>
      <p:ext uri="{BB962C8B-B14F-4D97-AF65-F5344CB8AC3E}">
        <p14:creationId xmlns:p14="http://schemas.microsoft.com/office/powerpoint/2010/main" val="122107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won’t kill any living beings.</a:t>
            </a:r>
          </a:p>
          <a:p>
            <a:pPr marL="514350" indent="-514350">
              <a:buAutoNum type="arabicPeriod"/>
            </a:pPr>
            <a:r>
              <a:rPr lang="en-US" dirty="0"/>
              <a:t>I won’t steal anything.</a:t>
            </a:r>
          </a:p>
          <a:p>
            <a:pPr marL="514350" indent="-514350">
              <a:buAutoNum type="arabicPeriod"/>
            </a:pPr>
            <a:r>
              <a:rPr lang="en-US" dirty="0"/>
              <a:t>I won’t engage in sexual misconducts or adultery.</a:t>
            </a:r>
          </a:p>
          <a:p>
            <a:pPr marL="514350" indent="-514350">
              <a:buAutoNum type="arabicPeriod"/>
            </a:pPr>
            <a:r>
              <a:rPr lang="en-US" dirty="0"/>
              <a:t>I won’t lie for any reason.</a:t>
            </a:r>
          </a:p>
          <a:p>
            <a:pPr marL="514350" indent="-514350">
              <a:buAutoNum type="arabicPeriod"/>
            </a:pPr>
            <a:r>
              <a:rPr lang="en-US" dirty="0"/>
              <a:t>I won’t consume alcohol or mind-altering substances.</a:t>
            </a:r>
          </a:p>
        </p:txBody>
      </p:sp>
    </p:spTree>
    <p:extLst>
      <p:ext uri="{BB962C8B-B14F-4D97-AF65-F5344CB8AC3E}">
        <p14:creationId xmlns:p14="http://schemas.microsoft.com/office/powerpoint/2010/main" val="303598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Subjects for Regular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am liable to grow old, I am not exempt from old age.</a:t>
            </a:r>
            <a:br>
              <a:rPr lang="en-US" dirty="0"/>
            </a:br>
            <a:r>
              <a:rPr lang="en-US" dirty="0"/>
              <a:t>Intoxicated with the vanity of youth, people do bad things by way of body, speech, and mind.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 am liable to get sick, I am not exempt from sickness.</a:t>
            </a:r>
            <a:br>
              <a:rPr lang="en-US" dirty="0"/>
            </a:br>
            <a:r>
              <a:rPr lang="en-US" dirty="0"/>
              <a:t>Drunk on the vanity of health, people do bad things by way of body, speech, and mind.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 am liable to die, I am not exempt from death.</a:t>
            </a:r>
            <a:br>
              <a:rPr lang="en-US" dirty="0"/>
            </a:br>
            <a:r>
              <a:rPr lang="en-US" dirty="0"/>
              <a:t>Drunk on the vanity of life, people do bad things by way of body, speech, and mind.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2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Subjects for Regular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 must be parted and separated with all I hold dear and beloved.</a:t>
            </a:r>
            <a:br>
              <a:rPr lang="en-US" dirty="0"/>
            </a:br>
            <a:r>
              <a:rPr lang="en-US" dirty="0"/>
              <a:t>Aroused by desire and lust for their dear and belove, people do bad things by way of body, speech, and mind.</a:t>
            </a:r>
          </a:p>
          <a:p>
            <a:pPr marL="514350" indent="-514350">
              <a:buAutoNum type="arabicPeriod" startAt="4"/>
            </a:pPr>
            <a:r>
              <a:rPr lang="en-US" dirty="0"/>
              <a:t>I am the owner of my actions and heir to my actions.</a:t>
            </a:r>
            <a:br>
              <a:rPr lang="en-US" dirty="0"/>
            </a:br>
            <a:r>
              <a:rPr lang="en-US" dirty="0"/>
              <a:t>Actions are my womb, my relative, and my refuge.</a:t>
            </a:r>
            <a:br>
              <a:rPr lang="en-US" dirty="0"/>
            </a:br>
            <a:r>
              <a:rPr lang="en-US" dirty="0"/>
              <a:t>I shall be the heir to whatever deeds I do, whether good or bad.</a:t>
            </a:r>
            <a:br>
              <a:rPr lang="en-US" dirty="0"/>
            </a:br>
            <a:r>
              <a:rPr lang="en-US" dirty="0"/>
              <a:t>There are sentient beings who do bad things by way of body, speech, and mind.</a:t>
            </a:r>
          </a:p>
          <a:p>
            <a:pPr marL="514350" indent="-514350"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Descriptions of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world is unstable and swept away.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world has no shelter and no savior.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world has no owner, you must leave all behind and pass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world is wanting, insatiable, the slave of craving.</a:t>
            </a:r>
          </a:p>
        </p:txBody>
      </p:sp>
    </p:spTree>
    <p:extLst>
      <p:ext uri="{BB962C8B-B14F-4D97-AF65-F5344CB8AC3E}">
        <p14:creationId xmlns:p14="http://schemas.microsoft.com/office/powerpoint/2010/main" val="33481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Sublime 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living beings seek happiness.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living beings avoid suffering.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should delight on their good deeds.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should focus on my business. What can I possibly do?</a:t>
            </a:r>
          </a:p>
        </p:txBody>
      </p:sp>
    </p:spTree>
    <p:extLst>
      <p:ext uri="{BB962C8B-B14F-4D97-AF65-F5344CB8AC3E}">
        <p14:creationId xmlns:p14="http://schemas.microsoft.com/office/powerpoint/2010/main" val="108668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736-1310-5846-5748-A9194E7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Joyful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04FF-C8B3-189A-287D-224C547A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have confidence in the Buddha.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have confidence in the Dhamma.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have confidence in the Sangha.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have good morality that is spotless, blameless, braised by the wise, and lead to samadhi.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have the qualities of the gods, which are</a:t>
            </a:r>
            <a:br>
              <a:rPr lang="en-US" dirty="0"/>
            </a:br>
            <a:r>
              <a:rPr lang="en-US" dirty="0"/>
              <a:t>faith, ethics, generosity, learned, and wisdom.</a:t>
            </a:r>
          </a:p>
        </p:txBody>
      </p:sp>
    </p:spTree>
    <p:extLst>
      <p:ext uri="{BB962C8B-B14F-4D97-AF65-F5344CB8AC3E}">
        <p14:creationId xmlns:p14="http://schemas.microsoft.com/office/powerpoint/2010/main" val="172630052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133</TotalTime>
  <Words>1051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Iosevka NF</vt:lpstr>
      <vt:lpstr>Source Sans Pro</vt:lpstr>
      <vt:lpstr>FunkyShapesDarkVTI</vt:lpstr>
      <vt:lpstr>What the Buddha Really Taught?</vt:lpstr>
      <vt:lpstr>Gist Document</vt:lpstr>
      <vt:lpstr>Practical Buddhist Mantras</vt:lpstr>
      <vt:lpstr>Five Protections</vt:lpstr>
      <vt:lpstr>Five Subjects for Regular Reviewing</vt:lpstr>
      <vt:lpstr>Five Subjects for Regular Reviewing</vt:lpstr>
      <vt:lpstr>Four Descriptions of the World</vt:lpstr>
      <vt:lpstr>Four Sublime Emotions</vt:lpstr>
      <vt:lpstr>Five Joyful Thoughts</vt:lpstr>
      <vt:lpstr>Ugliness Perception</vt:lpstr>
      <vt:lpstr>Mindfulness of Breathes</vt:lpstr>
      <vt:lpstr>Mindfulness of Breathes</vt:lpstr>
      <vt:lpstr>Mindfulness of Breathes</vt:lpstr>
      <vt:lpstr>Mindfulness of Breathes</vt:lpstr>
      <vt:lpstr>Eight Protections for Sabbath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Buddha Really Taught?</dc:title>
  <dc:creator>LA VĂN TIẾN</dc:creator>
  <cp:lastModifiedBy>LA VĂN TIẾN</cp:lastModifiedBy>
  <cp:revision>2</cp:revision>
  <dcterms:created xsi:type="dcterms:W3CDTF">2023-10-08T05:54:32Z</dcterms:created>
  <dcterms:modified xsi:type="dcterms:W3CDTF">2024-01-09T03:08:49Z</dcterms:modified>
</cp:coreProperties>
</file>