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F0AEBA-2FC3-4570-BC23-75FD6D77919A}">
          <p14:sldIdLst>
            <p14:sldId id="256"/>
          </p14:sldIdLst>
        </p14:section>
        <p14:section name="Untitled Section" id="{BD18F76D-5A45-4966-8DF3-3AA7059B7FE7}">
          <p14:sldIdLst>
            <p14:sldId id="257"/>
            <p14:sldId id="258"/>
            <p14:sldId id="259"/>
            <p14:sldId id="260"/>
            <p14:sldId id="261"/>
            <p14:sldId id="262"/>
            <p14:sldId id="263"/>
            <p14:sldId id="264"/>
            <p14:sldId id="265"/>
            <p14:sldId id="267"/>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20" d="100"/>
          <a:sy n="120" d="100"/>
        </p:scale>
        <p:origin x="108" y="309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Iosevka NF" panose="02000509030000000004" pitchFamily="50" charset="0"/>
                <a:ea typeface="Iosevka NF" panose="02000509030000000004" pitchFamily="50" charset="0"/>
                <a:cs typeface="Iosevka NF" panose="02000509030000000004" pitchFamily="50"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2/7/2024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2/7/2024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2/7/2024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2/7/2024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2/7/2024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2/7/2024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2/7/2024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2/7/2024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2/7/2024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2/7/2024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2/7/2024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2/7/2024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Iosevka NF" panose="02000509030000000004" pitchFamily="50" charset="0"/>
          <a:ea typeface="Iosevka NF" panose="02000509030000000004" pitchFamily="50" charset="0"/>
          <a:cs typeface="Iosevka NF" panose="02000509030000000004" pitchFamily="5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osevka NF" panose="02000509030000000004" pitchFamily="50" charset="0"/>
          <a:ea typeface="Iosevka NF" panose="02000509030000000004" pitchFamily="50" charset="0"/>
          <a:cs typeface="Iosevka NF" panose="02000509030000000004" pitchFamily="5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osevka NF" panose="02000509030000000004" pitchFamily="50" charset="0"/>
          <a:ea typeface="Iosevka NF" panose="02000509030000000004" pitchFamily="50" charset="0"/>
          <a:cs typeface="Iosevka NF" panose="02000509030000000004" pitchFamily="5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osevka NF" panose="02000509030000000004" pitchFamily="50" charset="0"/>
          <a:ea typeface="Iosevka NF" panose="02000509030000000004" pitchFamily="50" charset="0"/>
          <a:cs typeface="Iosevka NF" panose="02000509030000000004" pitchFamily="5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osevka NF" panose="02000509030000000004" pitchFamily="50" charset="0"/>
          <a:ea typeface="Iosevka NF" panose="02000509030000000004" pitchFamily="50" charset="0"/>
          <a:cs typeface="Iosevka NF" panose="02000509030000000004" pitchFamily="5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osevka NF" panose="02000509030000000004" pitchFamily="50" charset="0"/>
          <a:ea typeface="Iosevka NF" panose="02000509030000000004" pitchFamily="50" charset="0"/>
          <a:cs typeface="Iosevka NF" panose="02000509030000000004" pitchFamily="5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D8EF-AFAF-AFB8-BBF2-7357C99AB639}"/>
              </a:ext>
            </a:extLst>
          </p:cNvPr>
          <p:cNvSpPr>
            <a:spLocks noGrp="1"/>
          </p:cNvSpPr>
          <p:nvPr>
            <p:ph type="ctrTitle"/>
          </p:nvPr>
        </p:nvSpPr>
        <p:spPr/>
        <p:txBody>
          <a:bodyPr/>
          <a:lstStyle/>
          <a:p>
            <a:r>
              <a:rPr lang="en-US" dirty="0"/>
              <a:t>Who is God?</a:t>
            </a:r>
          </a:p>
        </p:txBody>
      </p:sp>
      <p:sp>
        <p:nvSpPr>
          <p:cNvPr id="3" name="Subtitle 2">
            <a:extLst>
              <a:ext uri="{FF2B5EF4-FFF2-40B4-BE49-F238E27FC236}">
                <a16:creationId xmlns:a16="http://schemas.microsoft.com/office/drawing/2014/main" id="{B9DB8EA9-3BA8-BD7E-D1E9-3F829DE4644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73895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B9FD-0053-E0F5-8F06-6E04E747DF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02EA78-F303-946D-B1FD-6DF6445E9A79}"/>
              </a:ext>
            </a:extLst>
          </p:cNvPr>
          <p:cNvSpPr>
            <a:spLocks noGrp="1"/>
          </p:cNvSpPr>
          <p:nvPr>
            <p:ph idx="1"/>
          </p:nvPr>
        </p:nvSpPr>
        <p:spPr/>
        <p:txBody>
          <a:bodyPr/>
          <a:lstStyle/>
          <a:p>
            <a:r>
              <a:rPr lang="en-US" dirty="0"/>
              <a:t>And the best way to guide someone is you yourself being an exemplar, you lead them by example, words mean nothing to them</a:t>
            </a:r>
          </a:p>
        </p:txBody>
      </p:sp>
    </p:spTree>
    <p:extLst>
      <p:ext uri="{BB962C8B-B14F-4D97-AF65-F5344CB8AC3E}">
        <p14:creationId xmlns:p14="http://schemas.microsoft.com/office/powerpoint/2010/main" val="107732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4A78-A766-F027-152F-3432E249A8F6}"/>
              </a:ext>
            </a:extLst>
          </p:cNvPr>
          <p:cNvSpPr>
            <a:spLocks noGrp="1"/>
          </p:cNvSpPr>
          <p:nvPr>
            <p:ph type="title"/>
          </p:nvPr>
        </p:nvSpPr>
        <p:spPr/>
        <p:txBody>
          <a:bodyPr/>
          <a:lstStyle/>
          <a:p>
            <a:r>
              <a:rPr lang="en-US" dirty="0"/>
              <a:t>What about the society?</a:t>
            </a:r>
          </a:p>
        </p:txBody>
      </p:sp>
      <p:sp>
        <p:nvSpPr>
          <p:cNvPr id="3" name="Content Placeholder 2">
            <a:extLst>
              <a:ext uri="{FF2B5EF4-FFF2-40B4-BE49-F238E27FC236}">
                <a16:creationId xmlns:a16="http://schemas.microsoft.com/office/drawing/2014/main" id="{934B8C65-7207-1512-133B-48CBB0049601}"/>
              </a:ext>
            </a:extLst>
          </p:cNvPr>
          <p:cNvSpPr>
            <a:spLocks noGrp="1"/>
          </p:cNvSpPr>
          <p:nvPr>
            <p:ph idx="1"/>
          </p:nvPr>
        </p:nvSpPr>
        <p:spPr/>
        <p:txBody>
          <a:bodyPr>
            <a:normAutofit fontScale="92500" lnSpcReduction="10000"/>
          </a:bodyPr>
          <a:lstStyle/>
          <a:p>
            <a:r>
              <a:rPr lang="en-US" dirty="0"/>
              <a:t>It's just rebranded feudalism, where the elites own all the lands and means of production, while slavery becomes systemic. "</a:t>
            </a:r>
            <a:r>
              <a:rPr lang="en-US" dirty="0" err="1"/>
              <a:t>Butttt</a:t>
            </a:r>
            <a:r>
              <a:rPr lang="en-US" dirty="0"/>
              <a:t>, you can choose your employer." Good luck saying this with a hobo, a </a:t>
            </a:r>
            <a:r>
              <a:rPr lang="en-US" dirty="0" err="1"/>
              <a:t>neet</a:t>
            </a:r>
            <a:r>
              <a:rPr lang="en-US" dirty="0"/>
              <a:t> who for years cannot land a single job, or a minimum </a:t>
            </a:r>
            <a:r>
              <a:rPr lang="en-US" dirty="0" err="1"/>
              <a:t>wagie</a:t>
            </a:r>
            <a:r>
              <a:rPr lang="en-US" dirty="0"/>
              <a:t>. The vast budget (thievery via taxes) in the army, wars, law enforcement, consumerism propaganda, and entertainment industrial complex is solely for protecting the system and to make the population dull and indulging. The elites, meanwhile, prepped for the worst with their underground cities and luxury New Zealand villas. They can just safely farm the population, and everything is going as planned.</a:t>
            </a:r>
          </a:p>
        </p:txBody>
      </p:sp>
    </p:spTree>
    <p:extLst>
      <p:ext uri="{BB962C8B-B14F-4D97-AF65-F5344CB8AC3E}">
        <p14:creationId xmlns:p14="http://schemas.microsoft.com/office/powerpoint/2010/main" val="362916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6676-E2F4-36E5-4C5D-BADC4E45D3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F4D8C9-E6B1-D325-6B11-A4F3DF7F7BAE}"/>
              </a:ext>
            </a:extLst>
          </p:cNvPr>
          <p:cNvSpPr>
            <a:spLocks noGrp="1"/>
          </p:cNvSpPr>
          <p:nvPr>
            <p:ph idx="1"/>
          </p:nvPr>
        </p:nvSpPr>
        <p:spPr/>
        <p:txBody>
          <a:bodyPr/>
          <a:lstStyle/>
          <a:p>
            <a:r>
              <a:rPr lang="en-US" dirty="0"/>
              <a:t>Good luck in this depraved and chaos world</a:t>
            </a:r>
          </a:p>
        </p:txBody>
      </p:sp>
    </p:spTree>
    <p:extLst>
      <p:ext uri="{BB962C8B-B14F-4D97-AF65-F5344CB8AC3E}">
        <p14:creationId xmlns:p14="http://schemas.microsoft.com/office/powerpoint/2010/main" val="372663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B628CAE-0090-E24F-5FE9-413452D657C7}"/>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516426A8-6198-F88F-E687-EBC2EC6B4E4D}"/>
              </a:ext>
            </a:extLst>
          </p:cNvPr>
          <p:cNvSpPr>
            <a:spLocks noGrp="1"/>
          </p:cNvSpPr>
          <p:nvPr>
            <p:ph idx="1"/>
          </p:nvPr>
        </p:nvSpPr>
        <p:spPr/>
        <p:txBody>
          <a:bodyPr/>
          <a:lstStyle/>
          <a:p>
            <a:r>
              <a:rPr lang="en-US" dirty="0"/>
              <a:t>If God created the universe, who created God?</a:t>
            </a:r>
          </a:p>
        </p:txBody>
      </p:sp>
    </p:spTree>
    <p:extLst>
      <p:ext uri="{BB962C8B-B14F-4D97-AF65-F5344CB8AC3E}">
        <p14:creationId xmlns:p14="http://schemas.microsoft.com/office/powerpoint/2010/main" val="393097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358E-7D47-3EB0-2C2F-FCD067AAA0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42E404-378B-E923-899B-B0956C4297D3}"/>
              </a:ext>
            </a:extLst>
          </p:cNvPr>
          <p:cNvSpPr>
            <a:spLocks noGrp="1"/>
          </p:cNvSpPr>
          <p:nvPr>
            <p:ph idx="1"/>
          </p:nvPr>
        </p:nvSpPr>
        <p:spPr/>
        <p:txBody>
          <a:bodyPr/>
          <a:lstStyle/>
          <a:p>
            <a:r>
              <a:rPr lang="en-US" dirty="0"/>
              <a:t>If God doesn’t need a creator, so does the universe</a:t>
            </a:r>
          </a:p>
        </p:txBody>
      </p:sp>
    </p:spTree>
    <p:extLst>
      <p:ext uri="{BB962C8B-B14F-4D97-AF65-F5344CB8AC3E}">
        <p14:creationId xmlns:p14="http://schemas.microsoft.com/office/powerpoint/2010/main" val="103050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B3A6-0F32-B8B1-1824-7800CA5AF4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241ABE-492B-BA9B-1FD7-E60221BAD3BE}"/>
              </a:ext>
            </a:extLst>
          </p:cNvPr>
          <p:cNvSpPr>
            <a:spLocks noGrp="1"/>
          </p:cNvSpPr>
          <p:nvPr>
            <p:ph idx="1"/>
          </p:nvPr>
        </p:nvSpPr>
        <p:spPr/>
        <p:txBody>
          <a:bodyPr/>
          <a:lstStyle/>
          <a:p>
            <a:r>
              <a:rPr lang="en-US" dirty="0"/>
              <a:t>The concept of a Creator God, universal consciousness, or any of those vague terms, is just pure absurd and utterly useless, made by grifters, preyed on your delusion and insecurity</a:t>
            </a:r>
          </a:p>
        </p:txBody>
      </p:sp>
    </p:spTree>
    <p:extLst>
      <p:ext uri="{BB962C8B-B14F-4D97-AF65-F5344CB8AC3E}">
        <p14:creationId xmlns:p14="http://schemas.microsoft.com/office/powerpoint/2010/main" val="403618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DEC2-E665-EE0F-021A-E87009FC3C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7FD25B-1524-8213-9640-5F2295E5269E}"/>
              </a:ext>
            </a:extLst>
          </p:cNvPr>
          <p:cNvSpPr>
            <a:spLocks noGrp="1"/>
          </p:cNvSpPr>
          <p:nvPr>
            <p:ph idx="1"/>
          </p:nvPr>
        </p:nvSpPr>
        <p:spPr/>
        <p:txBody>
          <a:bodyPr/>
          <a:lstStyle/>
          <a:p>
            <a:r>
              <a:rPr lang="en-US" dirty="0"/>
              <a:t>If anyone worthy of being called a Creator, a God, that’s your mother and father</a:t>
            </a:r>
          </a:p>
        </p:txBody>
      </p:sp>
    </p:spTree>
    <p:extLst>
      <p:ext uri="{BB962C8B-B14F-4D97-AF65-F5344CB8AC3E}">
        <p14:creationId xmlns:p14="http://schemas.microsoft.com/office/powerpoint/2010/main" val="47829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83DA8-F632-311B-3D40-36248E859E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0C15D1-4585-5A13-D74F-45DEDCFB0B5D}"/>
              </a:ext>
            </a:extLst>
          </p:cNvPr>
          <p:cNvSpPr>
            <a:spLocks noGrp="1"/>
          </p:cNvSpPr>
          <p:nvPr>
            <p:ph idx="1"/>
          </p:nvPr>
        </p:nvSpPr>
        <p:spPr/>
        <p:txBody>
          <a:bodyPr/>
          <a:lstStyle/>
          <a:p>
            <a:r>
              <a:rPr lang="en-US" dirty="0"/>
              <a:t>They’ve literally created you, showed you the world, and they’re your first teacher</a:t>
            </a:r>
          </a:p>
        </p:txBody>
      </p:sp>
    </p:spTree>
    <p:extLst>
      <p:ext uri="{BB962C8B-B14F-4D97-AF65-F5344CB8AC3E}">
        <p14:creationId xmlns:p14="http://schemas.microsoft.com/office/powerpoint/2010/main" val="351476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19A5-FB4A-923F-D419-7178C28D2B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62F49E-B01A-04D3-0A08-6DA00B4D77CD}"/>
              </a:ext>
            </a:extLst>
          </p:cNvPr>
          <p:cNvSpPr>
            <a:spLocks noGrp="1"/>
          </p:cNvSpPr>
          <p:nvPr>
            <p:ph idx="1"/>
          </p:nvPr>
        </p:nvSpPr>
        <p:spPr/>
        <p:txBody>
          <a:bodyPr/>
          <a:lstStyle/>
          <a:p>
            <a:r>
              <a:rPr lang="en-US" dirty="0"/>
              <a:t>It’s hard to repay them, but there’s a way</a:t>
            </a:r>
          </a:p>
        </p:txBody>
      </p:sp>
    </p:spTree>
    <p:extLst>
      <p:ext uri="{BB962C8B-B14F-4D97-AF65-F5344CB8AC3E}">
        <p14:creationId xmlns:p14="http://schemas.microsoft.com/office/powerpoint/2010/main" val="413747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2405-B718-832C-3085-38A7562F44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0BC34E-0F44-D974-9DBC-EE630F962446}"/>
              </a:ext>
            </a:extLst>
          </p:cNvPr>
          <p:cNvSpPr>
            <a:spLocks noGrp="1"/>
          </p:cNvSpPr>
          <p:nvPr>
            <p:ph idx="1"/>
          </p:nvPr>
        </p:nvSpPr>
        <p:spPr/>
        <p:txBody>
          <a:bodyPr>
            <a:normAutofit lnSpcReduction="10000"/>
          </a:bodyPr>
          <a:lstStyle/>
          <a:p>
            <a:r>
              <a:rPr lang="en-US" dirty="0"/>
              <a:t>If your parents have unhealthy habits, you show them the reasons and guide them toward good habits</a:t>
            </a:r>
          </a:p>
          <a:p>
            <a:r>
              <a:rPr lang="en-US" dirty="0"/>
              <a:t>If your parents is old and poor, you work hard to provide for them and support them</a:t>
            </a:r>
          </a:p>
          <a:p>
            <a:r>
              <a:rPr lang="en-US" dirty="0"/>
              <a:t>If your parents is unethical, you guide them toward morality</a:t>
            </a:r>
          </a:p>
          <a:p>
            <a:r>
              <a:rPr lang="en-US" dirty="0"/>
              <a:t>If your parents is stingy, you guide them toward generosity</a:t>
            </a:r>
          </a:p>
          <a:p>
            <a:r>
              <a:rPr lang="en-US" dirty="0"/>
              <a:t>If your parents lacks faith, you guide them toward faith</a:t>
            </a:r>
          </a:p>
          <a:p>
            <a:r>
              <a:rPr lang="en-US" dirty="0"/>
              <a:t>If your parents is stupid, you guide them toward wisdom</a:t>
            </a:r>
          </a:p>
        </p:txBody>
      </p:sp>
    </p:spTree>
    <p:extLst>
      <p:ext uri="{BB962C8B-B14F-4D97-AF65-F5344CB8AC3E}">
        <p14:creationId xmlns:p14="http://schemas.microsoft.com/office/powerpoint/2010/main" val="202665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A228-A7A5-A266-75B2-0F3AC3423D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38806D-A543-BBAF-3B5D-EF71C7C7B326}"/>
              </a:ext>
            </a:extLst>
          </p:cNvPr>
          <p:cNvSpPr>
            <a:spLocks noGrp="1"/>
          </p:cNvSpPr>
          <p:nvPr>
            <p:ph idx="1"/>
          </p:nvPr>
        </p:nvSpPr>
        <p:spPr/>
        <p:txBody>
          <a:bodyPr/>
          <a:lstStyle/>
          <a:p>
            <a:r>
              <a:rPr lang="en-US" dirty="0"/>
              <a:t>That’s how a son properly repay and honor his parents</a:t>
            </a:r>
          </a:p>
        </p:txBody>
      </p:sp>
    </p:spTree>
    <p:extLst>
      <p:ext uri="{BB962C8B-B14F-4D97-AF65-F5344CB8AC3E}">
        <p14:creationId xmlns:p14="http://schemas.microsoft.com/office/powerpoint/2010/main" val="3122475027"/>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Funky shapes dark</Template>
  <TotalTime>35</TotalTime>
  <Words>358</Words>
  <Application>Microsoft Office PowerPoint</Application>
  <PresentationFormat>Widescreen</PresentationFormat>
  <Paragraphs>18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Iosevka NF</vt:lpstr>
      <vt:lpstr>Source Sans Pro</vt:lpstr>
      <vt:lpstr>FunkyShapesDarkVTI</vt:lpstr>
      <vt:lpstr>Who is God?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about the society?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is God?</dc:title>
  <dc:creator>LA VĂN TIẾN</dc:creator>
  <cp:lastModifiedBy>LA VĂN TIẾN</cp:lastModifiedBy>
  <cp:revision>1</cp:revision>
  <dcterms:created xsi:type="dcterms:W3CDTF">2024-02-06T17:17:34Z</dcterms:created>
  <dcterms:modified xsi:type="dcterms:W3CDTF">2024-02-06T17:52:49Z</dcterms:modified>
</cp:coreProperties>
</file>