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97187"/>
            <a:ext cx="9601200" cy="254677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42174"/>
            <a:ext cx="9601200" cy="176614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6ED-462B-409E-84C5-AEE306AE202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6ED-462B-409E-84C5-AEE306AE202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2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89467"/>
            <a:ext cx="276034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89467"/>
            <a:ext cx="812101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6ED-462B-409E-84C5-AEE306AE202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6ED-462B-409E-84C5-AEE306AE202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0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823721"/>
            <a:ext cx="11041380" cy="304291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895428"/>
            <a:ext cx="11041380" cy="16001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6ED-462B-409E-84C5-AEE306AE202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947333"/>
            <a:ext cx="54406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947333"/>
            <a:ext cx="54406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6ED-462B-409E-84C5-AEE306AE202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5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89467"/>
            <a:ext cx="1104138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793241"/>
            <a:ext cx="5415676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672080"/>
            <a:ext cx="541567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793241"/>
            <a:ext cx="5442347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672080"/>
            <a:ext cx="544234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6ED-462B-409E-84C5-AEE306AE202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3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6ED-462B-409E-84C5-AEE306AE202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2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6ED-462B-409E-84C5-AEE306AE202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0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053254"/>
            <a:ext cx="6480810" cy="51985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6ED-462B-409E-84C5-AEE306AE202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8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053254"/>
            <a:ext cx="6480810" cy="51985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6ED-462B-409E-84C5-AEE306AE202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89467"/>
            <a:ext cx="110413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947333"/>
            <a:ext cx="110413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626ED-462B-409E-84C5-AEE306AE202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780107"/>
            <a:ext cx="43205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D3EED-2AC8-4CE4-967C-E7CF144AC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5D238C6-B6CF-4E8A-BA5B-3B231C727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66" y="1258432"/>
            <a:ext cx="8530381" cy="4798339"/>
          </a:xfrm>
          <a:prstGeom prst="rect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316FBF-1E1C-4125-98E5-CA779EBF5DB3}"/>
              </a:ext>
            </a:extLst>
          </p:cNvPr>
          <p:cNvSpPr/>
          <p:nvPr/>
        </p:nvSpPr>
        <p:spPr>
          <a:xfrm>
            <a:off x="3443147" y="1790241"/>
            <a:ext cx="914400" cy="7834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0FDED2-AD5F-4FAA-B71F-73D02AA12737}"/>
              </a:ext>
            </a:extLst>
          </p:cNvPr>
          <p:cNvCxnSpPr>
            <a:cxnSpLocks/>
          </p:cNvCxnSpPr>
          <p:nvPr/>
        </p:nvCxnSpPr>
        <p:spPr>
          <a:xfrm flipH="1" flipV="1">
            <a:off x="2553084" y="1062062"/>
            <a:ext cx="890068" cy="7281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1DFDC4-6F77-4DBD-B868-EEBB672A53C4}"/>
              </a:ext>
            </a:extLst>
          </p:cNvPr>
          <p:cNvSpPr txBox="1"/>
          <p:nvPr/>
        </p:nvSpPr>
        <p:spPr>
          <a:xfrm>
            <a:off x="206754" y="239456"/>
            <a:ext cx="326338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Next LT Pro Demi" panose="020B0604020202020204" pitchFamily="34" charset="0"/>
              </a:rPr>
              <a:t>Tap to switch between the front- and rear-facing cameras.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5DACB4-4ACE-4DD3-9949-08AFD339795E}"/>
              </a:ext>
            </a:extLst>
          </p:cNvPr>
          <p:cNvSpPr/>
          <p:nvPr/>
        </p:nvSpPr>
        <p:spPr>
          <a:xfrm>
            <a:off x="4776165" y="1699572"/>
            <a:ext cx="1980070" cy="11096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4944C0-D74D-46E8-B7AA-EDF3EB0B19C0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V="1">
            <a:off x="5766200" y="942781"/>
            <a:ext cx="0" cy="7567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365881-F35E-4FF8-801A-D0749E929074}"/>
              </a:ext>
            </a:extLst>
          </p:cNvPr>
          <p:cNvSpPr txBox="1"/>
          <p:nvPr/>
        </p:nvSpPr>
        <p:spPr>
          <a:xfrm>
            <a:off x="3773363" y="234895"/>
            <a:ext cx="398567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Next LT Pro Demi" panose="020B0604020202020204" pitchFamily="34" charset="0"/>
              </a:rPr>
              <a:t>Slide to set the number of successive shots to capture.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FB68D8-5F6E-45DA-8EA3-B3C361EAF1BC}"/>
              </a:ext>
            </a:extLst>
          </p:cNvPr>
          <p:cNvSpPr/>
          <p:nvPr/>
        </p:nvSpPr>
        <p:spPr>
          <a:xfrm>
            <a:off x="7557507" y="1696899"/>
            <a:ext cx="3491328" cy="14069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EDB838-E55E-47D0-96D9-054356390C7A}"/>
              </a:ext>
            </a:extLst>
          </p:cNvPr>
          <p:cNvSpPr txBox="1"/>
          <p:nvPr/>
        </p:nvSpPr>
        <p:spPr>
          <a:xfrm>
            <a:off x="8525525" y="234895"/>
            <a:ext cx="40589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Next LT Pro Demi" panose="020B0604020202020204" pitchFamily="34" charset="0"/>
              </a:rPr>
              <a:t>Slide to set the focus distance for the first shot in the sequence.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35D5FC-A8C8-4D10-A614-0CE54F412D87}"/>
              </a:ext>
            </a:extLst>
          </p:cNvPr>
          <p:cNvSpPr/>
          <p:nvPr/>
        </p:nvSpPr>
        <p:spPr>
          <a:xfrm>
            <a:off x="7559432" y="4511219"/>
            <a:ext cx="3491328" cy="14069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22199E-F942-4855-ACF3-EC2EBFCF082C}"/>
              </a:ext>
            </a:extLst>
          </p:cNvPr>
          <p:cNvSpPr txBox="1"/>
          <p:nvPr/>
        </p:nvSpPr>
        <p:spPr>
          <a:xfrm>
            <a:off x="8446432" y="6375871"/>
            <a:ext cx="413809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Next LT Pro Demi" panose="020B0604020202020204" pitchFamily="34" charset="0"/>
              </a:rPr>
              <a:t>Slide to set the focus distance for the final shot in the sequence.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0C4B02-D2AC-4329-AEDA-4716EBAB7C18}"/>
              </a:ext>
            </a:extLst>
          </p:cNvPr>
          <p:cNvSpPr/>
          <p:nvPr/>
        </p:nvSpPr>
        <p:spPr>
          <a:xfrm>
            <a:off x="4764590" y="4852375"/>
            <a:ext cx="1980070" cy="11096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4A022C-5B66-4FF2-8063-0B4AD4B4601D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V="1">
            <a:off x="5754625" y="5962044"/>
            <a:ext cx="0" cy="408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B5A1BD-E40E-4D3A-9ADF-3D97B83806DA}"/>
              </a:ext>
            </a:extLst>
          </p:cNvPr>
          <p:cNvSpPr txBox="1"/>
          <p:nvPr/>
        </p:nvSpPr>
        <p:spPr>
          <a:xfrm>
            <a:off x="3512029" y="6370452"/>
            <a:ext cx="448519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Next LT Pro Demi" panose="020B0604020202020204" pitchFamily="34" charset="0"/>
              </a:rPr>
              <a:t>Slide to set the exposure compensation.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8839E9-154A-48D6-B41A-45786516F6F2}"/>
              </a:ext>
            </a:extLst>
          </p:cNvPr>
          <p:cNvSpPr/>
          <p:nvPr/>
        </p:nvSpPr>
        <p:spPr>
          <a:xfrm>
            <a:off x="3445878" y="5007411"/>
            <a:ext cx="914400" cy="873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2B17A4-F08F-4EF7-820C-1749CF1A98AA}"/>
              </a:ext>
            </a:extLst>
          </p:cNvPr>
          <p:cNvSpPr txBox="1"/>
          <p:nvPr/>
        </p:nvSpPr>
        <p:spPr>
          <a:xfrm>
            <a:off x="605124" y="1810069"/>
            <a:ext cx="20816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Next LT Pro Demi" panose="020B0604020202020204" pitchFamily="34" charset="0"/>
              </a:rPr>
              <a:t>Tap to select the white balance.</a:t>
            </a:r>
          </a:p>
        </p:txBody>
      </p: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4D13415C-385D-42EA-BE88-48931F7A2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91" y="5631541"/>
            <a:ext cx="685800" cy="685800"/>
          </a:xfrm>
          <a:prstGeom prst="rect">
            <a:avLst/>
          </a:prstGeom>
          <a:ln w="3175">
            <a:noFill/>
          </a:ln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269C8452-C2E3-4BDC-9264-5FE5888E7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40" y="4685996"/>
            <a:ext cx="685800" cy="685800"/>
          </a:xfrm>
          <a:prstGeom prst="rect">
            <a:avLst/>
          </a:prstGeom>
          <a:ln w="3175">
            <a:noFill/>
          </a:ln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72C2837B-E75A-4A99-8530-395EA1AEA6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91" y="3593460"/>
            <a:ext cx="685800" cy="685800"/>
          </a:xfrm>
          <a:prstGeom prst="rect">
            <a:avLst/>
          </a:prstGeom>
          <a:ln w="3175">
            <a:noFill/>
          </a:ln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BBB8B2F4-0590-4395-BCC3-3788EC4870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91" y="4685996"/>
            <a:ext cx="685800" cy="685800"/>
          </a:xfrm>
          <a:prstGeom prst="rect">
            <a:avLst/>
          </a:prstGeom>
          <a:ln w="3175">
            <a:noFill/>
          </a:ln>
        </p:spPr>
      </p:pic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F97FC46D-8B2F-400B-92B8-97503CC56A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42" y="5631541"/>
            <a:ext cx="685800" cy="685800"/>
          </a:xfrm>
          <a:prstGeom prst="rect">
            <a:avLst/>
          </a:prstGeom>
          <a:ln w="3175">
            <a:noFill/>
          </a:ln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08CCDCB8-3C54-4018-A80E-E8DB7325D6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57" y="2643302"/>
            <a:ext cx="685800" cy="685800"/>
          </a:xfrm>
          <a:prstGeom prst="rect">
            <a:avLst/>
          </a:prstGeom>
          <a:ln w="3175">
            <a:noFill/>
          </a:ln>
        </p:spPr>
      </p:pic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04C5763B-C839-4442-9339-46D56B07B2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92" y="3593460"/>
            <a:ext cx="685800" cy="685800"/>
          </a:xfrm>
          <a:prstGeom prst="rect">
            <a:avLst/>
          </a:prstGeom>
          <a:ln w="3175">
            <a:noFill/>
          </a:ln>
        </p:spPr>
      </p:pic>
      <p:pic>
        <p:nvPicPr>
          <p:cNvPr id="54" name="Picture 53" descr="Text, logo&#10;&#10;Description automatically generated">
            <a:extLst>
              <a:ext uri="{FF2B5EF4-FFF2-40B4-BE49-F238E27FC236}">
                <a16:creationId xmlns:a16="http://schemas.microsoft.com/office/drawing/2014/main" id="{A2C1ED5A-F5BB-4FE8-AB2D-AC9B3D5028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3" y="2643302"/>
            <a:ext cx="685800" cy="685800"/>
          </a:xfrm>
          <a:prstGeom prst="rect">
            <a:avLst/>
          </a:prstGeom>
          <a:ln w="3175">
            <a:noFill/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0588E6D-2DD2-4646-B1BF-272ED652809B}"/>
              </a:ext>
            </a:extLst>
          </p:cNvPr>
          <p:cNvSpPr txBox="1"/>
          <p:nvPr/>
        </p:nvSpPr>
        <p:spPr>
          <a:xfrm>
            <a:off x="881443" y="3330584"/>
            <a:ext cx="685800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 LT Pro Demi" panose="020B0604020202020204" pitchFamily="34" charset="0"/>
              </a:rPr>
              <a:t>Auto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78A975-59B6-487A-AB21-2E66CEE1BA03}"/>
              </a:ext>
            </a:extLst>
          </p:cNvPr>
          <p:cNvSpPr txBox="1"/>
          <p:nvPr/>
        </p:nvSpPr>
        <p:spPr>
          <a:xfrm>
            <a:off x="1560940" y="3332957"/>
            <a:ext cx="951402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 LT Pro Demi" panose="020B0604020202020204" pitchFamily="34" charset="0"/>
              </a:rPr>
              <a:t>Daylight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096D57-7DCE-4DF4-8B63-98F2B148469E}"/>
              </a:ext>
            </a:extLst>
          </p:cNvPr>
          <p:cNvSpPr txBox="1"/>
          <p:nvPr/>
        </p:nvSpPr>
        <p:spPr>
          <a:xfrm>
            <a:off x="751838" y="4279260"/>
            <a:ext cx="935355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 LT Pro Demi" panose="020B0604020202020204" pitchFamily="34" charset="0"/>
              </a:rPr>
              <a:t>Cloudy Daylight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E41AB6-D1FF-4F51-9C4B-CCE5EFC22F2B}"/>
              </a:ext>
            </a:extLst>
          </p:cNvPr>
          <p:cNvSpPr txBox="1"/>
          <p:nvPr/>
        </p:nvSpPr>
        <p:spPr>
          <a:xfrm>
            <a:off x="1653995" y="4347224"/>
            <a:ext cx="75219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 LT Pro Demi" panose="020B0604020202020204" pitchFamily="34" charset="0"/>
              </a:rPr>
              <a:t>Shade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E6C17F-734F-40CB-987B-4A9C81D7493E}"/>
              </a:ext>
            </a:extLst>
          </p:cNvPr>
          <p:cNvSpPr txBox="1"/>
          <p:nvPr/>
        </p:nvSpPr>
        <p:spPr>
          <a:xfrm>
            <a:off x="786619" y="5375255"/>
            <a:ext cx="862845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 LT Pro Demi" panose="020B0604020202020204" pitchFamily="34" charset="0"/>
              </a:rPr>
              <a:t>Twilight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63FF5A-8A14-4960-9EB2-C62052BF8387}"/>
              </a:ext>
            </a:extLst>
          </p:cNvPr>
          <p:cNvSpPr txBox="1"/>
          <p:nvPr/>
        </p:nvSpPr>
        <p:spPr>
          <a:xfrm>
            <a:off x="1465029" y="5380837"/>
            <a:ext cx="113012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 LT Pro Demi" panose="020B0604020202020204" pitchFamily="34" charset="0"/>
              </a:rPr>
              <a:t>Incandescent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D1247C-81A0-4EA1-9C45-DA62E7D9229D}"/>
              </a:ext>
            </a:extLst>
          </p:cNvPr>
          <p:cNvSpPr txBox="1"/>
          <p:nvPr/>
        </p:nvSpPr>
        <p:spPr>
          <a:xfrm>
            <a:off x="762521" y="6394286"/>
            <a:ext cx="883411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 LT Pro Demi" panose="020B0604020202020204" pitchFamily="34" charset="0"/>
              </a:rPr>
              <a:t>Fluorescent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F97A0A-4952-43EC-AC79-B70AD8FA66C4}"/>
              </a:ext>
            </a:extLst>
          </p:cNvPr>
          <p:cNvSpPr txBox="1"/>
          <p:nvPr/>
        </p:nvSpPr>
        <p:spPr>
          <a:xfrm>
            <a:off x="1588386" y="6317342"/>
            <a:ext cx="883411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 LT Pro Demi" panose="020B0604020202020204" pitchFamily="34" charset="0"/>
              </a:rPr>
              <a:t>Warm Fluorescent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299EBDA-0018-4399-9448-E3DA5418FE20}"/>
              </a:ext>
            </a:extLst>
          </p:cNvPr>
          <p:cNvCxnSpPr>
            <a:cxnSpLocks/>
            <a:stCxn id="35" idx="1"/>
            <a:endCxn id="38" idx="3"/>
          </p:cNvCxnSpPr>
          <p:nvPr/>
        </p:nvCxnSpPr>
        <p:spPr>
          <a:xfrm rot="10800000">
            <a:off x="2686740" y="2164012"/>
            <a:ext cx="759139" cy="328006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A4544360-B92F-4982-99EF-C9F2DEC90E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37139" y="689524"/>
            <a:ext cx="741603" cy="1239433"/>
          </a:xfrm>
          <a:prstGeom prst="bentConnector3">
            <a:avLst>
              <a:gd name="adj1" fmla="val 7194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3BA903C-E86F-4162-9552-8930BCFB3837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9681452" y="5541845"/>
            <a:ext cx="457670" cy="121038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5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73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 Demi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Kazerani</dc:creator>
  <cp:lastModifiedBy>Ali Kazerani</cp:lastModifiedBy>
  <cp:revision>3</cp:revision>
  <dcterms:created xsi:type="dcterms:W3CDTF">2021-11-20T00:27:37Z</dcterms:created>
  <dcterms:modified xsi:type="dcterms:W3CDTF">2021-11-27T00:49:21Z</dcterms:modified>
</cp:coreProperties>
</file>