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12" autoAdjust="0"/>
  </p:normalViewPr>
  <p:slideViewPr>
    <p:cSldViewPr snapToGrid="0">
      <p:cViewPr varScale="1">
        <p:scale>
          <a:sx n="70" d="100"/>
          <a:sy n="70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have points, scoring, report-card, shuffling questions and answers, exporting results to google sheets and more! Contact us for the same: contact@pptvba.com</a:t>
            </a:r>
          </a:p>
          <a:p>
            <a:endParaRPr lang="en-US" dirty="0"/>
          </a:p>
          <a:p>
            <a:r>
              <a:rPr lang="en-US" dirty="0"/>
              <a:t>Game built by PPTVBA.com - https://pptvba.com/how-to-make-powerpoint-quiz-game/</a:t>
            </a:r>
          </a:p>
          <a:p>
            <a:r>
              <a:rPr lang="en-US" dirty="0"/>
              <a:t>Thank you for downloading our free templates.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3FDA-76C8-48DA-9B72-E61C0AB9A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29B5-1E06-4F90-A9E8-F24ACC7E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032C-30C4-42B6-8EF6-283FC6D8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C043-E608-4A97-9D73-0A99F31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8563-0A12-46A7-8214-6D51FE9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6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2AB-8C3C-4922-8BEB-AAE1188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7C9F-C9C2-4D4C-AFCD-B670D43D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5474-FAE5-45FC-932E-E3AB6B5F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749F-41B8-4123-978E-E1B84494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A3D-E1F8-4B1D-835D-A839A9B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7DD5-2AE8-4DED-923D-5487685CF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A0A7-1EB4-4EFA-A62B-A76C61EE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C20B-3D35-4C79-8B7E-E357532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48B3-45F0-4DA5-A21B-019D038D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5DEF-624D-4FA1-A56E-982347A9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B71-CC59-45D6-A55C-58F6CE87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E490-D9CF-444D-8697-3D8FB3EC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91AF-A46D-48E8-BA98-A0F41056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23D9-F33A-4C20-842E-EB3DC0A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FC20-A5D1-4AF8-9A9F-F660484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EB81-66C5-45C2-8D51-01B2A687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4A8C4-50E5-42E0-92BB-E5DE30F8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5A0B-6436-44ED-A71A-8042B3F5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5E29-972D-4524-B90E-C7DD8742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2E24-6427-437A-9B65-210D000D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C2F6-8339-4130-84BA-4BDC035F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6E2A-61A4-4ED0-8342-DBE6FC90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BAB0-79C5-4B75-AD4B-FD042467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548F-9A36-44FC-A8C4-9718518B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81BB-B37B-476F-9097-A28C1B17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258A-C67A-474F-80B2-E6CED5EE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1A43-BBFE-4064-B560-E8B0FC28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FBA8-6D08-4D78-8E3F-DEFBFD67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D337-E19C-4F80-95F2-57D9F136E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ECDD4-568E-4F19-9F05-15564532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F9093-585A-4BE6-B087-6D8783B1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E764-7FF5-4F94-AFC6-F884EFD2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EFA61-92C8-47AE-BA99-4876A5D0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32B19-1204-42DD-BB4A-DDA4FD3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D9D1-1A87-44AD-8490-61FF2F02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4839-989C-4BEF-82A3-C019DAF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37B8-57F9-4BEB-89E9-F9C34201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4559-91B5-4A50-917D-1939C6F1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3106D-5CCD-46AB-94F3-D089EB04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43447-525B-4226-82AF-5B4A692D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8D79-320F-4F96-B37E-1278DA8B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F5B8-9936-4CC3-83AB-32CAC8B1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074F-8500-46AB-816C-BADDCAB2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1F542-EF15-46B0-BDAE-EEF56384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A9AE-3362-4129-A97C-00C365A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93170-9840-4368-8594-07025754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8577-741D-41C1-8C87-510BC38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ED7-327D-4618-A0C6-AB442E79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04ED-8027-457C-98FB-5AB54B05B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1D9E-6432-4D2E-9448-F613F108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D94E-C511-47C6-B516-62A31B6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5077-DDAA-43A7-B852-5AC9728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46B0-86EA-4B53-8566-F0451029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EDE1-683B-4BE8-AD34-FD7A5370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B7F8-E2E3-415B-BD1E-F1EDD7E5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-35081" y="1427113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>
                <a:solidFill>
                  <a:srgbClr val="C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Easy Quiz Game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 PowerPoint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135223-01C2-4159-A0D8-13B2809F1E06}"/>
              </a:ext>
            </a:extLst>
          </p:cNvPr>
          <p:cNvCxnSpPr/>
          <p:nvPr/>
        </p:nvCxnSpPr>
        <p:spPr>
          <a:xfrm>
            <a:off x="659757" y="3141856"/>
            <a:ext cx="77666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453A82DF-A849-4249-ADE2-BB708EC2F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44887"/>
            <a:ext cx="914400" cy="914400"/>
          </a:xfrm>
          <a:prstGeom prst="rect">
            <a:avLst/>
          </a:prstGeom>
        </p:spPr>
      </p:pic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3284674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Start Quiz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AEAB4-5D55-43B6-9720-7C632FD93DBE}"/>
              </a:ext>
            </a:extLst>
          </p:cNvPr>
          <p:cNvSpPr txBox="1"/>
          <p:nvPr/>
        </p:nvSpPr>
        <p:spPr>
          <a:xfrm>
            <a:off x="1004356" y="6205336"/>
            <a:ext cx="713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font used is Poppins. You can download the font-pack</a:t>
            </a:r>
            <a:r>
              <a:rPr lang="en-IN" sz="1400" dirty="0"/>
              <a:t> for quality viewing.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CORRECT ANSWER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End Show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513310" y="1576251"/>
            <a:ext cx="611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WRONG ANSWER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Retry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Type your question here!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CORRECT ANSWER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Next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2. Type your question here!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CORRECT ANSWER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Next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85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3. Type your question here!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1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CORRECT ANSWER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Next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9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4. Type your question here!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Incorrect Answer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6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Poppins Extra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>
          <a:outerShdw blurRad="381000" dist="127000" dir="7080000" sx="94000" sy="94000" algn="t" rotWithShape="0">
            <a:prstClr val="black">
              <a:alpha val="16000"/>
            </a:prstClr>
          </a:outerShdw>
        </a:effectLst>
        <a:scene3d>
          <a:camera prst="perspectiveFront"/>
          <a:lightRig rig="threePt" dir="t"/>
        </a:scene3d>
      </a:spPr>
      <a:bodyPr tIns="144000" bIns="90000" rtlCol="0" anchor="ctr"/>
      <a:lstStyle>
        <a:defPPr algn="ctr" defTabSz="685800">
          <a:defRPr sz="2000" dirty="0" smtClean="0">
            <a:solidFill>
              <a:schemeClr val="tx1"/>
            </a:solidFill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154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Poppins</vt:lpstr>
      <vt:lpstr>Poppins ExtraBold</vt:lpstr>
      <vt:lpstr>Poppins SemiBold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Bhavesh Shaha</cp:lastModifiedBy>
  <cp:revision>25</cp:revision>
  <dcterms:created xsi:type="dcterms:W3CDTF">2022-03-09T14:43:42Z</dcterms:created>
  <dcterms:modified xsi:type="dcterms:W3CDTF">2022-08-10T07:33:44Z</dcterms:modified>
  <cp:category>PPTVBA</cp:category>
</cp:coreProperties>
</file>