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9" r:id="rId3"/>
    <p:sldId id="264" r:id="rId4"/>
    <p:sldId id="265" r:id="rId5"/>
    <p:sldId id="266" r:id="rId6"/>
    <p:sldId id="270" r:id="rId7"/>
    <p:sldId id="271" r:id="rId8"/>
    <p:sldId id="267" r:id="rId9"/>
    <p:sldId id="268" r:id="rId10"/>
    <p:sldId id="272" r:id="rId11"/>
    <p:sldId id="269" r:id="rId12"/>
    <p:sldId id="262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28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EB5ECD5-515E-4817-8A06-1D2ED2C83850}" type="datetime4">
              <a:rPr lang="en-US" smtClean="0"/>
              <a:pPr/>
              <a:t>January 12, 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January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January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January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January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January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January 12,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January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January 12,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January 12, 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January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January 12, 2016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tflow.biz/top-10-the-best-it-jobs-for-the-future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forbes.com/sites/jacquelynsmith/2013/12/12/the-top-jobs-for-2014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9813" y="66875"/>
            <a:ext cx="3313355" cy="2041325"/>
          </a:xfrm>
        </p:spPr>
        <p:txBody>
          <a:bodyPr>
            <a:normAutofit/>
          </a:bodyPr>
          <a:lstStyle/>
          <a:p>
            <a:pPr algn="ctr"/>
            <a:r>
              <a:rPr 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Careers in Information Technology</a:t>
            </a:r>
            <a:endParaRPr 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9813" y="2499147"/>
            <a:ext cx="3309803" cy="2623186"/>
          </a:xfrm>
        </p:spPr>
        <p:txBody>
          <a:bodyPr>
            <a:normAutofit/>
          </a:bodyPr>
          <a:lstStyle/>
          <a:p>
            <a:r>
              <a:rPr lang="en-US" dirty="0" smtClean="0"/>
              <a:t>Written by:</a:t>
            </a:r>
          </a:p>
          <a:p>
            <a:r>
              <a:rPr lang="en-US" dirty="0" err="1"/>
              <a:t>Saiprasad</a:t>
            </a:r>
            <a:r>
              <a:rPr lang="en-US" dirty="0"/>
              <a:t> </a:t>
            </a:r>
            <a:r>
              <a:rPr lang="en-US" dirty="0" err="1" smtClean="0"/>
              <a:t>Setty</a:t>
            </a:r>
            <a:endParaRPr lang="en-US" dirty="0" smtClean="0"/>
          </a:p>
          <a:p>
            <a:r>
              <a:rPr lang="en-US" dirty="0" smtClean="0"/>
              <a:t>Milton Ramer </a:t>
            </a:r>
          </a:p>
          <a:p>
            <a:r>
              <a:rPr lang="en-US" dirty="0" smtClean="0"/>
              <a:t>Courtney </a:t>
            </a:r>
            <a:r>
              <a:rPr lang="en-US" dirty="0" err="1" smtClean="0"/>
              <a:t>Lisenbee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_______________</a:t>
            </a:r>
            <a:endParaRPr lang="en-US" dirty="0"/>
          </a:p>
        </p:txBody>
      </p:sp>
      <p:pic>
        <p:nvPicPr>
          <p:cNvPr id="5" name="Picture 4" descr="FITClogo-black-high-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12" y="5642767"/>
            <a:ext cx="1837367" cy="43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48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03049"/>
            <a:ext cx="7024744" cy="778409"/>
          </a:xfrm>
        </p:spPr>
        <p:txBody>
          <a:bodyPr>
            <a:normAutofit/>
          </a:bodyPr>
          <a:lstStyle/>
          <a:p>
            <a:r>
              <a:rPr lang="en-US" dirty="0" smtClean="0"/>
              <a:t>What do they do though?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81458"/>
            <a:ext cx="7234114" cy="453723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Systems</a:t>
            </a:r>
            <a:r>
              <a:rPr lang="en-US" dirty="0" smtClean="0"/>
              <a:t> </a:t>
            </a:r>
            <a:r>
              <a:rPr lang="en-US" b="1" dirty="0" smtClean="0"/>
              <a:t>Analyst</a:t>
            </a:r>
          </a:p>
          <a:p>
            <a:pPr lvl="1"/>
            <a:r>
              <a:rPr lang="en-US" dirty="0" smtClean="0"/>
              <a:t>Programmer who designs and manages the development of business applications on the computer (7-10 years)</a:t>
            </a:r>
          </a:p>
          <a:p>
            <a:r>
              <a:rPr lang="en-US" b="1" dirty="0" smtClean="0"/>
              <a:t>Software Designer</a:t>
            </a:r>
          </a:p>
          <a:p>
            <a:pPr lvl="1"/>
            <a:r>
              <a:rPr lang="en-US" dirty="0" smtClean="0"/>
              <a:t>Designs, creates, and maintains software (5-7 years)</a:t>
            </a:r>
          </a:p>
          <a:p>
            <a:r>
              <a:rPr lang="en-US" b="1" dirty="0" smtClean="0"/>
              <a:t>Computer Programmer </a:t>
            </a:r>
          </a:p>
          <a:p>
            <a:pPr lvl="1"/>
            <a:r>
              <a:rPr lang="en-US" dirty="0" smtClean="0"/>
              <a:t>Writes code for computer software (0-5 years)</a:t>
            </a:r>
          </a:p>
          <a:p>
            <a:r>
              <a:rPr lang="en-US" b="1" dirty="0" smtClean="0"/>
              <a:t>Systems Administrator</a:t>
            </a:r>
          </a:p>
          <a:p>
            <a:pPr lvl="1"/>
            <a:r>
              <a:rPr lang="en-US" dirty="0" smtClean="0"/>
              <a:t>Maintains and operates a computer systems or network for a company (10-15 years)</a:t>
            </a:r>
          </a:p>
          <a:p>
            <a:r>
              <a:rPr lang="en-US" b="1" dirty="0" smtClean="0"/>
              <a:t>Support Personnel</a:t>
            </a:r>
          </a:p>
          <a:p>
            <a:pPr lvl="1"/>
            <a:r>
              <a:rPr lang="en-US" dirty="0" smtClean="0"/>
              <a:t>Attending the issues and enable the smooth work flow (0-3 years)</a:t>
            </a:r>
          </a:p>
          <a:p>
            <a:pPr lvl="1"/>
            <a:endParaRPr lang="en-US" dirty="0"/>
          </a:p>
        </p:txBody>
      </p:sp>
      <p:pic>
        <p:nvPicPr>
          <p:cNvPr id="4" name="Picture 3" descr="FITC_Squ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071" y="5782296"/>
            <a:ext cx="678094" cy="67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64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998415"/>
            <a:ext cx="7484035" cy="42649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Careers in </a:t>
            </a:r>
            <a:br>
              <a:rPr lang="en-US" dirty="0" smtClean="0"/>
            </a:br>
            <a:r>
              <a:rPr lang="en-US" dirty="0" smtClean="0"/>
              <a:t>Information Technology</a:t>
            </a:r>
            <a:endParaRPr lang="en-US" dirty="0"/>
          </a:p>
        </p:txBody>
      </p:sp>
      <p:pic>
        <p:nvPicPr>
          <p:cNvPr id="5" name="Picture 4" descr="FITC_Squa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071" y="5782296"/>
            <a:ext cx="678094" cy="67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09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Salaries in 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299200" y="2313430"/>
            <a:ext cx="1765808" cy="3493009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IT Jobs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IT Jobs</a:t>
            </a:r>
            <a:endParaRPr lang="en-US" dirty="0"/>
          </a:p>
        </p:txBody>
      </p:sp>
      <p:pic>
        <p:nvPicPr>
          <p:cNvPr id="5" name="Picture 4" descr="FITC_Squar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071" y="5782296"/>
            <a:ext cx="678094" cy="6780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90" y="2313431"/>
            <a:ext cx="5255710" cy="291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06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Follow us on Social Media!</a:t>
            </a:r>
            <a:endParaRPr lang="en-US" b="1" dirty="0"/>
          </a:p>
        </p:txBody>
      </p:sp>
      <p:pic>
        <p:nvPicPr>
          <p:cNvPr id="5" name="Picture Placeholder 4" descr="Facebook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894" b="-30894"/>
          <a:stretch>
            <a:fillRect/>
          </a:stretch>
        </p:blipFill>
        <p:spPr>
          <a:xfrm>
            <a:off x="1301121" y="1192773"/>
            <a:ext cx="856574" cy="139415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en-US" dirty="0" smtClean="0"/>
          </a:p>
          <a:p>
            <a:pPr algn="ctr"/>
            <a:r>
              <a:rPr lang="en-US" sz="2000" b="1" dirty="0" smtClean="0">
                <a:solidFill>
                  <a:schemeClr val="accent1"/>
                </a:solidFill>
              </a:rPr>
              <a:t>#FITC</a:t>
            </a:r>
            <a:endParaRPr lang="en-US" sz="2000" b="1" dirty="0">
              <a:solidFill>
                <a:schemeClr val="accent1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&amp; visit </a:t>
            </a:r>
            <a:r>
              <a:rPr lang="en-US" dirty="0" err="1" smtClean="0"/>
              <a:t>fitc.cci.fsu.edu</a:t>
            </a:r>
            <a:endParaRPr lang="en-US" dirty="0"/>
          </a:p>
        </p:txBody>
      </p:sp>
      <p:pic>
        <p:nvPicPr>
          <p:cNvPr id="6" name="Picture 5" descr="Instagram-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21" y="3360165"/>
            <a:ext cx="850747" cy="855851"/>
          </a:xfrm>
          <a:prstGeom prst="rect">
            <a:avLst/>
          </a:prstGeom>
        </p:spPr>
      </p:pic>
      <p:pic>
        <p:nvPicPr>
          <p:cNvPr id="7" name="Picture 6" descr="Linked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232" y="4240674"/>
            <a:ext cx="850746" cy="855851"/>
          </a:xfrm>
          <a:prstGeom prst="rect">
            <a:avLst/>
          </a:prstGeom>
        </p:spPr>
      </p:pic>
      <p:pic>
        <p:nvPicPr>
          <p:cNvPr id="8" name="Picture 7" descr="Twit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232" y="2380301"/>
            <a:ext cx="856574" cy="8565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16768" y="1553453"/>
            <a:ext cx="165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FITCAlliance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1121" y="2476238"/>
            <a:ext cx="187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@</a:t>
            </a:r>
            <a:r>
              <a:rPr lang="en-US" dirty="0" err="1" smtClean="0"/>
              <a:t>FITCAlliance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38176" y="3596442"/>
            <a:ext cx="187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FITC_Alliance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61932" y="4427812"/>
            <a:ext cx="139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FITC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Name, majors, career goals, etc. </a:t>
            </a:r>
            <a:endParaRPr lang="en-US" dirty="0"/>
          </a:p>
        </p:txBody>
      </p:sp>
      <p:pic>
        <p:nvPicPr>
          <p:cNvPr id="4" name="Picture 3" descr="FITC_Squ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071" y="5782296"/>
            <a:ext cx="678094" cy="67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5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FITC?</a:t>
            </a:r>
            <a:endParaRPr lang="en-US" dirty="0"/>
          </a:p>
        </p:txBody>
      </p:sp>
      <p:pic>
        <p:nvPicPr>
          <p:cNvPr id="4" name="Picture 3" descr="FITC_Squ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071" y="5782296"/>
            <a:ext cx="678094" cy="678094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5843" y="2625339"/>
            <a:ext cx="4596714" cy="2648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23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FITC and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Technology</a:t>
            </a:r>
          </a:p>
          <a:p>
            <a:r>
              <a:rPr lang="en-US" dirty="0" smtClean="0"/>
              <a:t>Information Communication Technology (ICT)</a:t>
            </a:r>
          </a:p>
          <a:p>
            <a:r>
              <a:rPr lang="en-US" dirty="0" smtClean="0"/>
              <a:t>Computer Science</a:t>
            </a:r>
          </a:p>
          <a:p>
            <a:r>
              <a:rPr lang="en-US" dirty="0" smtClean="0"/>
              <a:t>Computer Engineering</a:t>
            </a:r>
            <a:endParaRPr lang="en-US" dirty="0"/>
          </a:p>
        </p:txBody>
      </p:sp>
      <p:pic>
        <p:nvPicPr>
          <p:cNvPr id="4" name="Picture 3" descr="FITC_Squ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071" y="5782296"/>
            <a:ext cx="678094" cy="67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67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6000" y="856527"/>
            <a:ext cx="3327400" cy="5150734"/>
          </a:xfrm>
        </p:spPr>
        <p:txBody>
          <a:bodyPr>
            <a:normAutofit/>
          </a:bodyPr>
          <a:lstStyle/>
          <a:p>
            <a:r>
              <a:rPr lang="en-US" sz="2100" dirty="0" smtClean="0"/>
              <a:t>The study or use of systems (especially computers and telecommunications) for storing, retrieving, and sending information. </a:t>
            </a:r>
            <a:endParaRPr lang="en-US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Information Technology? </a:t>
            </a:r>
            <a:endParaRPr lang="en-US" dirty="0"/>
          </a:p>
        </p:txBody>
      </p:sp>
      <p:pic>
        <p:nvPicPr>
          <p:cNvPr id="6" name="Picture 5" descr="FITC_Squ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08" y="5483813"/>
            <a:ext cx="678094" cy="6780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02" y="3398378"/>
            <a:ext cx="1857884" cy="191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78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03049"/>
            <a:ext cx="7024744" cy="778409"/>
          </a:xfrm>
        </p:spPr>
        <p:txBody>
          <a:bodyPr>
            <a:normAutofit/>
          </a:bodyPr>
          <a:lstStyle/>
          <a:p>
            <a:r>
              <a:rPr lang="en-US" dirty="0" smtClean="0"/>
              <a:t>Activities of IT 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81458"/>
            <a:ext cx="7234114" cy="4537235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Analyzing</a:t>
            </a:r>
          </a:p>
          <a:p>
            <a:pPr lvl="1"/>
            <a:r>
              <a:rPr lang="en-US" dirty="0" smtClean="0"/>
              <a:t>Gathers requirements, modifying computer systems to improve production and workflow, expanding systems.</a:t>
            </a:r>
          </a:p>
          <a:p>
            <a:r>
              <a:rPr lang="en-US" b="1" dirty="0" smtClean="0"/>
              <a:t>Designing</a:t>
            </a:r>
          </a:p>
          <a:p>
            <a:pPr lvl="1"/>
            <a:r>
              <a:rPr lang="en-US" dirty="0" smtClean="0"/>
              <a:t>Web pages design, screen layouts, process flows</a:t>
            </a:r>
          </a:p>
          <a:p>
            <a:r>
              <a:rPr lang="en-US" b="1" dirty="0" smtClean="0"/>
              <a:t>Programming</a:t>
            </a:r>
          </a:p>
          <a:p>
            <a:pPr lvl="1"/>
            <a:r>
              <a:rPr lang="en-US" dirty="0" smtClean="0"/>
              <a:t>Writing code for computer software</a:t>
            </a:r>
          </a:p>
          <a:p>
            <a:r>
              <a:rPr lang="en-US" b="1" dirty="0" smtClean="0"/>
              <a:t>Managing</a:t>
            </a:r>
          </a:p>
          <a:p>
            <a:pPr lvl="1"/>
            <a:r>
              <a:rPr lang="en-US" dirty="0" smtClean="0"/>
              <a:t>Monitoring and controlling computer systems</a:t>
            </a:r>
          </a:p>
          <a:p>
            <a:r>
              <a:rPr lang="en-US" b="1" dirty="0" smtClean="0"/>
              <a:t>Troubleshooting and Support</a:t>
            </a:r>
          </a:p>
          <a:p>
            <a:pPr lvl="1"/>
            <a:r>
              <a:rPr lang="en-US" dirty="0" smtClean="0"/>
              <a:t>Help Desk technicians and service workers</a:t>
            </a:r>
          </a:p>
          <a:p>
            <a:pPr lvl="1"/>
            <a:endParaRPr lang="en-US" dirty="0"/>
          </a:p>
        </p:txBody>
      </p:sp>
      <p:pic>
        <p:nvPicPr>
          <p:cNvPr id="4" name="Picture 3" descr="FITC_Squ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071" y="5782296"/>
            <a:ext cx="678094" cy="67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0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Career Opportunities in Information Technology (IT)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4357607" cy="3508977"/>
          </a:xfrm>
        </p:spPr>
        <p:txBody>
          <a:bodyPr/>
          <a:lstStyle/>
          <a:p>
            <a:r>
              <a:rPr lang="en-US" dirty="0" smtClean="0"/>
              <a:t>“Information technology and business are becoming inextricably interwoven. I don’t think anybody can talk meaningfully about one without talking about the other.”</a:t>
            </a:r>
          </a:p>
          <a:p>
            <a:pPr marL="896112" lvl="3" indent="0">
              <a:buNone/>
            </a:pPr>
            <a:r>
              <a:rPr lang="en-US" dirty="0" smtClean="0"/>
              <a:t>-Bill Gates</a:t>
            </a:r>
            <a:endParaRPr lang="en-US" dirty="0"/>
          </a:p>
        </p:txBody>
      </p:sp>
      <p:pic>
        <p:nvPicPr>
          <p:cNvPr id="4" name="Picture 3" descr="FITC_Squ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071" y="5782296"/>
            <a:ext cx="678094" cy="678094"/>
          </a:xfrm>
          <a:prstGeom prst="rect">
            <a:avLst/>
          </a:prstGeom>
        </p:spPr>
      </p:pic>
      <p:pic>
        <p:nvPicPr>
          <p:cNvPr id="5" name="Picture 4" descr="landing_exel_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099" y="2248345"/>
            <a:ext cx="2918566" cy="353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010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6000" y="856527"/>
            <a:ext cx="3327400" cy="515073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Web Development/Design</a:t>
            </a:r>
          </a:p>
          <a:p>
            <a:r>
              <a:rPr lang="en-US" sz="2000" dirty="0" smtClean="0"/>
              <a:t>Game Development/Design</a:t>
            </a:r>
          </a:p>
          <a:p>
            <a:r>
              <a:rPr lang="en-US" sz="2000" dirty="0" smtClean="0"/>
              <a:t>Systems Analyst</a:t>
            </a:r>
          </a:p>
          <a:p>
            <a:r>
              <a:rPr lang="en-US" sz="2000" dirty="0" smtClean="0"/>
              <a:t>Network Administrator</a:t>
            </a:r>
          </a:p>
          <a:p>
            <a:r>
              <a:rPr lang="en-US" sz="2000" dirty="0" smtClean="0"/>
              <a:t>Database Administrator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Careers in Information Technology</a:t>
            </a:r>
            <a:endParaRPr lang="en-US" dirty="0"/>
          </a:p>
        </p:txBody>
      </p:sp>
      <p:pic>
        <p:nvPicPr>
          <p:cNvPr id="6" name="Picture 5" descr="FITC_Squ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08" y="5483813"/>
            <a:ext cx="678094" cy="6780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76" y="3646124"/>
            <a:ext cx="2512424" cy="236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26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6000" y="856527"/>
            <a:ext cx="3327400" cy="5150734"/>
          </a:xfrm>
        </p:spPr>
        <p:txBody>
          <a:bodyPr>
            <a:normAutofit/>
          </a:bodyPr>
          <a:lstStyle/>
          <a:p>
            <a:r>
              <a:rPr lang="en-US" sz="2100" dirty="0" smtClean="0"/>
              <a:t>Information Security</a:t>
            </a:r>
          </a:p>
          <a:p>
            <a:r>
              <a:rPr lang="en-US" sz="2100" dirty="0" smtClean="0"/>
              <a:t>Network Security</a:t>
            </a:r>
          </a:p>
          <a:p>
            <a:r>
              <a:rPr lang="en-US" sz="2100" dirty="0" smtClean="0"/>
              <a:t>Mobile App Development</a:t>
            </a:r>
          </a:p>
          <a:p>
            <a:r>
              <a:rPr lang="en-US" sz="2100" dirty="0" smtClean="0"/>
              <a:t>Software Developer</a:t>
            </a:r>
          </a:p>
          <a:p>
            <a:r>
              <a:rPr lang="en-US" sz="2100" dirty="0" smtClean="0"/>
              <a:t>IT Project Manager</a:t>
            </a:r>
            <a:endParaRPr lang="en-US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Careers in Information Technology  </a:t>
            </a:r>
            <a:endParaRPr lang="en-US" dirty="0"/>
          </a:p>
        </p:txBody>
      </p:sp>
      <p:pic>
        <p:nvPicPr>
          <p:cNvPr id="6" name="Picture 5" descr="FITC_Squ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08" y="5483813"/>
            <a:ext cx="678094" cy="6780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3232210"/>
            <a:ext cx="2298701" cy="210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7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mbassador Presentation">
  <a:themeElements>
    <a:clrScheme name="Custom 2">
      <a:dk1>
        <a:srgbClr val="000000"/>
      </a:dk1>
      <a:lt1>
        <a:sysClr val="window" lastClr="FFFFFF"/>
      </a:lt1>
      <a:dk2>
        <a:srgbClr val="5795B3"/>
      </a:dk2>
      <a:lt2>
        <a:srgbClr val="402449"/>
      </a:lt2>
      <a:accent1>
        <a:srgbClr val="402449"/>
      </a:accent1>
      <a:accent2>
        <a:srgbClr val="5795B3"/>
      </a:accent2>
      <a:accent3>
        <a:srgbClr val="9E9F9F"/>
      </a:accent3>
      <a:accent4>
        <a:srgbClr val="FFFFFF"/>
      </a:accent4>
      <a:accent5>
        <a:srgbClr val="9E9F9F"/>
      </a:accent5>
      <a:accent6>
        <a:srgbClr val="402449"/>
      </a:accent6>
      <a:hlink>
        <a:srgbClr val="5896B4"/>
      </a:hlink>
      <a:folHlink>
        <a:srgbClr val="4C4F3F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Presentation.potm</Template>
  <TotalTime>45</TotalTime>
  <Words>316</Words>
  <Application>Microsoft Macintosh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Ambassador Presentation</vt:lpstr>
      <vt:lpstr>Careers in Information Technology</vt:lpstr>
      <vt:lpstr>Who Are We?</vt:lpstr>
      <vt:lpstr>What is FITC?</vt:lpstr>
      <vt:lpstr>FITC and Technology</vt:lpstr>
      <vt:lpstr>What is Information Technology? </vt:lpstr>
      <vt:lpstr>Activities of IT Workers</vt:lpstr>
      <vt:lpstr>Career Opportunities in Information Technology (IT)</vt:lpstr>
      <vt:lpstr>Careers in Information Technology</vt:lpstr>
      <vt:lpstr>Careers in Information Technology  </vt:lpstr>
      <vt:lpstr>What do they do though?</vt:lpstr>
      <vt:lpstr>Careers in  Information Technology</vt:lpstr>
      <vt:lpstr>Salaries in IT</vt:lpstr>
      <vt:lpstr>Follow us on Social Media!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Chelsea Thorn</dc:creator>
  <cp:lastModifiedBy>Mac user</cp:lastModifiedBy>
  <cp:revision>7</cp:revision>
  <dcterms:created xsi:type="dcterms:W3CDTF">2015-03-17T16:58:24Z</dcterms:created>
  <dcterms:modified xsi:type="dcterms:W3CDTF">2016-01-12T18:51:52Z</dcterms:modified>
</cp:coreProperties>
</file>