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1"/>
  </p:notesMasterIdLst>
  <p:handoutMasterIdLst>
    <p:handoutMasterId r:id="rId52"/>
  </p:handoutMasterIdLst>
  <p:sldIdLst>
    <p:sldId id="257" r:id="rId2"/>
    <p:sldId id="260" r:id="rId3"/>
    <p:sldId id="302" r:id="rId4"/>
    <p:sldId id="274" r:id="rId5"/>
    <p:sldId id="275" r:id="rId6"/>
    <p:sldId id="276" r:id="rId7"/>
    <p:sldId id="261" r:id="rId8"/>
    <p:sldId id="319" r:id="rId9"/>
    <p:sldId id="278" r:id="rId10"/>
    <p:sldId id="279" r:id="rId11"/>
    <p:sldId id="303" r:id="rId12"/>
    <p:sldId id="281" r:id="rId13"/>
    <p:sldId id="294" r:id="rId14"/>
    <p:sldId id="262" r:id="rId15"/>
    <p:sldId id="282" r:id="rId16"/>
    <p:sldId id="283" r:id="rId17"/>
    <p:sldId id="263" r:id="rId18"/>
    <p:sldId id="270" r:id="rId19"/>
    <p:sldId id="288" r:id="rId20"/>
    <p:sldId id="305" r:id="rId21"/>
    <p:sldId id="271" r:id="rId22"/>
    <p:sldId id="306" r:id="rId23"/>
    <p:sldId id="296" r:id="rId24"/>
    <p:sldId id="289" r:id="rId25"/>
    <p:sldId id="290" r:id="rId26"/>
    <p:sldId id="291" r:id="rId27"/>
    <p:sldId id="307" r:id="rId28"/>
    <p:sldId id="304" r:id="rId29"/>
    <p:sldId id="308" r:id="rId30"/>
    <p:sldId id="309" r:id="rId31"/>
    <p:sldId id="295" r:id="rId32"/>
    <p:sldId id="264" r:id="rId33"/>
    <p:sldId id="284" r:id="rId34"/>
    <p:sldId id="265" r:id="rId35"/>
    <p:sldId id="310" r:id="rId36"/>
    <p:sldId id="285" r:id="rId37"/>
    <p:sldId id="312" r:id="rId38"/>
    <p:sldId id="311" r:id="rId39"/>
    <p:sldId id="313" r:id="rId40"/>
    <p:sldId id="267" r:id="rId41"/>
    <p:sldId id="286" r:id="rId42"/>
    <p:sldId id="269" r:id="rId43"/>
    <p:sldId id="315" r:id="rId44"/>
    <p:sldId id="316" r:id="rId45"/>
    <p:sldId id="317" r:id="rId46"/>
    <p:sldId id="318" r:id="rId47"/>
    <p:sldId id="314" r:id="rId48"/>
    <p:sldId id="287" r:id="rId49"/>
    <p:sldId id="301" r:id="rId50"/>
  </p:sldIdLst>
  <p:sldSz cx="9144000" cy="6858000" type="screen4x3"/>
  <p:notesSz cx="7077075" cy="9363075"/>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orient="horz" pos="4176">
          <p15:clr>
            <a:srgbClr val="A4A3A4"/>
          </p15:clr>
        </p15:guide>
        <p15:guide id="3" orient="horz" pos="100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9255" autoAdjust="0"/>
    <p:restoredTop sz="94660" autoAdjust="0"/>
  </p:normalViewPr>
  <p:slideViewPr>
    <p:cSldViewPr>
      <p:cViewPr varScale="1">
        <p:scale>
          <a:sx n="75" d="100"/>
          <a:sy n="75" d="100"/>
        </p:scale>
        <p:origin x="1630" y="36"/>
      </p:cViewPr>
      <p:guideLst>
        <p:guide orient="horz" pos="2208"/>
        <p:guide orient="horz" pos="4176"/>
        <p:guide orient="horz" pos="1008"/>
        <p:guide pos="2880"/>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9" d="100"/>
          <a:sy n="109" d="100"/>
        </p:scale>
        <p:origin x="-2120" y="-96"/>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1134BA-4A80-26EE-5E77-441B1A8CF70E}"/>
              </a:ext>
            </a:extLst>
          </p:cNvPr>
          <p:cNvSpPr>
            <a:spLocks noGrp="1"/>
          </p:cNvSpPr>
          <p:nvPr>
            <p:ph type="hdr" sz="quarter"/>
          </p:nvPr>
        </p:nvSpPr>
        <p:spPr>
          <a:xfrm>
            <a:off x="0" y="0"/>
            <a:ext cx="3067050" cy="468313"/>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D653F9F4-15D7-423E-3C9B-FFAEBF56E822}"/>
              </a:ext>
            </a:extLst>
          </p:cNvPr>
          <p:cNvSpPr>
            <a:spLocks noGrp="1"/>
          </p:cNvSpPr>
          <p:nvPr>
            <p:ph type="dt" sz="quarter" idx="1"/>
          </p:nvPr>
        </p:nvSpPr>
        <p:spPr>
          <a:xfrm>
            <a:off x="4008438" y="0"/>
            <a:ext cx="3067050" cy="468313"/>
          </a:xfrm>
          <a:prstGeom prst="rect">
            <a:avLst/>
          </a:prstGeom>
        </p:spPr>
        <p:txBody>
          <a:bodyPr vert="horz" lIns="91440" tIns="45720" rIns="91440" bIns="45720" rtlCol="0"/>
          <a:lstStyle>
            <a:lvl1pPr algn="r">
              <a:defRPr sz="1200">
                <a:latin typeface="Arial" charset="0"/>
              </a:defRPr>
            </a:lvl1pPr>
          </a:lstStyle>
          <a:p>
            <a:pPr>
              <a:defRPr/>
            </a:pPr>
            <a:fld id="{EB539F1B-5E04-42BD-BF16-A9DBF0561A6D}" type="datetimeFigureOut">
              <a:rPr lang="en-US"/>
              <a:pPr>
                <a:defRPr/>
              </a:pPr>
              <a:t>4/19/2023</a:t>
            </a:fld>
            <a:endParaRPr lang="en-US"/>
          </a:p>
        </p:txBody>
      </p:sp>
      <p:sp>
        <p:nvSpPr>
          <p:cNvPr id="4" name="Footer Placeholder 3">
            <a:extLst>
              <a:ext uri="{FF2B5EF4-FFF2-40B4-BE49-F238E27FC236}">
                <a16:creationId xmlns:a16="http://schemas.microsoft.com/office/drawing/2014/main" id="{D64E4184-6BFB-25EE-4C28-566398DE0F5D}"/>
              </a:ext>
            </a:extLst>
          </p:cNvPr>
          <p:cNvSpPr>
            <a:spLocks noGrp="1"/>
          </p:cNvSpPr>
          <p:nvPr>
            <p:ph type="ftr" sz="quarter" idx="2"/>
          </p:nvPr>
        </p:nvSpPr>
        <p:spPr>
          <a:xfrm>
            <a:off x="0" y="8893175"/>
            <a:ext cx="3067050" cy="468313"/>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4F26C121-3887-6E85-3C7D-3CC16530F38B}"/>
              </a:ext>
            </a:extLst>
          </p:cNvPr>
          <p:cNvSpPr>
            <a:spLocks noGrp="1"/>
          </p:cNvSpPr>
          <p:nvPr>
            <p:ph type="sldNum" sz="quarter" idx="3"/>
          </p:nvPr>
        </p:nvSpPr>
        <p:spPr>
          <a:xfrm>
            <a:off x="4008438" y="8893175"/>
            <a:ext cx="3067050" cy="468313"/>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463F8D7-DD64-422A-A268-BF20124E06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E141C8B-EEFF-8B3F-F8CD-5591D761B8FC}"/>
              </a:ext>
            </a:extLst>
          </p:cNvPr>
          <p:cNvSpPr>
            <a:spLocks noGrp="1" noChangeArrowheads="1"/>
          </p:cNvSpPr>
          <p:nvPr>
            <p:ph type="hdr" sz="quarter"/>
          </p:nvPr>
        </p:nvSpPr>
        <p:spPr bwMode="auto">
          <a:xfrm>
            <a:off x="0" y="0"/>
            <a:ext cx="3067050" cy="468313"/>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latin typeface="Times" pitchFamily="64" charset="0"/>
              </a:defRPr>
            </a:lvl1pPr>
          </a:lstStyle>
          <a:p>
            <a:pPr>
              <a:defRPr/>
            </a:pPr>
            <a:endParaRPr lang="en-US"/>
          </a:p>
        </p:txBody>
      </p:sp>
      <p:sp>
        <p:nvSpPr>
          <p:cNvPr id="6147" name="Rectangle 3">
            <a:extLst>
              <a:ext uri="{FF2B5EF4-FFF2-40B4-BE49-F238E27FC236}">
                <a16:creationId xmlns:a16="http://schemas.microsoft.com/office/drawing/2014/main" id="{D575419D-CDC2-2B57-B261-8934BAA79CDD}"/>
              </a:ext>
            </a:extLst>
          </p:cNvPr>
          <p:cNvSpPr>
            <a:spLocks noGrp="1" noChangeArrowheads="1"/>
          </p:cNvSpPr>
          <p:nvPr>
            <p:ph type="dt" idx="1"/>
          </p:nvPr>
        </p:nvSpPr>
        <p:spPr bwMode="auto">
          <a:xfrm>
            <a:off x="4010025" y="0"/>
            <a:ext cx="3067050" cy="468313"/>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latin typeface="Times" pitchFamily="64" charset="0"/>
              </a:defRPr>
            </a:lvl1pPr>
          </a:lstStyle>
          <a:p>
            <a:pPr>
              <a:defRPr/>
            </a:pPr>
            <a:endParaRPr lang="en-US"/>
          </a:p>
        </p:txBody>
      </p:sp>
      <p:sp>
        <p:nvSpPr>
          <p:cNvPr id="3076" name="Rectangle 4">
            <a:extLst>
              <a:ext uri="{FF2B5EF4-FFF2-40B4-BE49-F238E27FC236}">
                <a16:creationId xmlns:a16="http://schemas.microsoft.com/office/drawing/2014/main" id="{56A70E2F-2878-041F-F521-D45695234451}"/>
              </a:ext>
            </a:extLst>
          </p:cNvPr>
          <p:cNvSpPr>
            <a:spLocks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2960C639-E6AE-9506-B209-E7F679F988BB}"/>
              </a:ext>
            </a:extLst>
          </p:cNvPr>
          <p:cNvSpPr>
            <a:spLocks noGrp="1" noChangeArrowheads="1"/>
          </p:cNvSpPr>
          <p:nvPr>
            <p:ph type="body" sz="quarter" idx="3"/>
          </p:nvPr>
        </p:nvSpPr>
        <p:spPr bwMode="auto">
          <a:xfrm>
            <a:off x="942975" y="4448175"/>
            <a:ext cx="5191125" cy="4213225"/>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DA7DC2D-74A3-22B8-5BC9-46E0A759D0DC}"/>
              </a:ext>
            </a:extLst>
          </p:cNvPr>
          <p:cNvSpPr>
            <a:spLocks noGrp="1" noChangeArrowheads="1"/>
          </p:cNvSpPr>
          <p:nvPr>
            <p:ph type="ftr" sz="quarter" idx="4"/>
          </p:nvPr>
        </p:nvSpPr>
        <p:spPr bwMode="auto">
          <a:xfrm>
            <a:off x="0" y="8894763"/>
            <a:ext cx="3067050" cy="468312"/>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latin typeface="Times" pitchFamily="64" charset="0"/>
              </a:defRPr>
            </a:lvl1pPr>
          </a:lstStyle>
          <a:p>
            <a:pPr>
              <a:defRPr/>
            </a:pPr>
            <a:endParaRPr lang="en-US"/>
          </a:p>
        </p:txBody>
      </p:sp>
      <p:sp>
        <p:nvSpPr>
          <p:cNvPr id="6151" name="Rectangle 7">
            <a:extLst>
              <a:ext uri="{FF2B5EF4-FFF2-40B4-BE49-F238E27FC236}">
                <a16:creationId xmlns:a16="http://schemas.microsoft.com/office/drawing/2014/main" id="{0E9F84AE-E90B-F1B6-D91E-64410F19467B}"/>
              </a:ext>
            </a:extLst>
          </p:cNvPr>
          <p:cNvSpPr>
            <a:spLocks noGrp="1" noChangeArrowheads="1"/>
          </p:cNvSpPr>
          <p:nvPr>
            <p:ph type="sldNum" sz="quarter" idx="5"/>
          </p:nvPr>
        </p:nvSpPr>
        <p:spPr bwMode="auto">
          <a:xfrm>
            <a:off x="4010025" y="8894763"/>
            <a:ext cx="3067050" cy="468312"/>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smtClean="0">
                <a:latin typeface="Times" panose="02020603050405020304" pitchFamily="18" charset="0"/>
              </a:defRPr>
            </a:lvl1pPr>
          </a:lstStyle>
          <a:p>
            <a:pPr>
              <a:defRPr/>
            </a:pPr>
            <a:fld id="{80037D61-BB93-4E51-A1B6-9C17E28237D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64"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64"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64"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64"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6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62308DD2-D84C-5061-65DD-5EAA48223FE3}"/>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0F6218A1-A0CE-E85E-393D-AC263072DC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6148" name="Slide Number Placeholder 3">
            <a:extLst>
              <a:ext uri="{FF2B5EF4-FFF2-40B4-BE49-F238E27FC236}">
                <a16:creationId xmlns:a16="http://schemas.microsoft.com/office/drawing/2014/main" id="{F838F8DA-08DC-58D7-0040-3DFF93DDFA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508A162-BFF8-4667-85C4-E6928783E077}" type="slidenum">
              <a:rPr lang="en-US" altLang="en-US" sz="1200">
                <a:latin typeface="Times" panose="02020603050405020304" pitchFamily="18" charset="0"/>
              </a:rPr>
              <a:pPr/>
              <a:t>1</a:t>
            </a:fld>
            <a:endParaRPr lang="en-US" altLang="en-US" sz="120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93E55E0-3B7B-F897-5DEF-26889C251595}"/>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5BFCFBDE-B019-F479-AFE9-77453DBA75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24580" name="Slide Number Placeholder 3">
            <a:extLst>
              <a:ext uri="{FF2B5EF4-FFF2-40B4-BE49-F238E27FC236}">
                <a16:creationId xmlns:a16="http://schemas.microsoft.com/office/drawing/2014/main" id="{4FF12C47-4A18-A5A5-3F2C-B790F168E4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5F5A19C-E258-4C4B-ADA0-433477160730}" type="slidenum">
              <a:rPr lang="en-US" altLang="en-US" sz="1200">
                <a:latin typeface="Times" panose="02020603050405020304" pitchFamily="18" charset="0"/>
              </a:rPr>
              <a:pPr/>
              <a:t>10</a:t>
            </a:fld>
            <a:endParaRPr lang="en-US" altLang="en-US" sz="1200">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FBD00B51-684C-873E-6B96-F6CC364FAEB8}"/>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E5EA2E83-EDD4-C0AD-6ECB-C68E6BF54E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26628" name="Slide Number Placeholder 3">
            <a:extLst>
              <a:ext uri="{FF2B5EF4-FFF2-40B4-BE49-F238E27FC236}">
                <a16:creationId xmlns:a16="http://schemas.microsoft.com/office/drawing/2014/main" id="{4BE276AB-C3A5-9981-EFFB-2844244D9DD7}"/>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9CBA7344-6A0B-4134-B06F-4D840B3F0198}" type="slidenum">
              <a:rPr lang="en-US" altLang="en-US" sz="1200">
                <a:latin typeface="Times" panose="02020603050405020304" pitchFamily="18" charset="0"/>
              </a:rPr>
              <a:pPr algn="r"/>
              <a:t>11</a:t>
            </a:fld>
            <a:endParaRPr lang="en-US" altLang="en-US" sz="1200">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63A9F221-E683-C8D1-8076-1C60F1FE6C04}"/>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EFA0CFF6-A561-39E5-469B-FC8D5368A3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28676" name="Slide Number Placeholder 3">
            <a:extLst>
              <a:ext uri="{FF2B5EF4-FFF2-40B4-BE49-F238E27FC236}">
                <a16:creationId xmlns:a16="http://schemas.microsoft.com/office/drawing/2014/main" id="{9539B3ED-A659-524C-15BD-76D13DC342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A546AA0-3D62-4F7B-8B96-2A444C9B93EE}" type="slidenum">
              <a:rPr lang="en-US" altLang="en-US" sz="1200">
                <a:latin typeface="Times" panose="02020603050405020304" pitchFamily="18" charset="0"/>
              </a:rPr>
              <a:pPr/>
              <a:t>12</a:t>
            </a:fld>
            <a:endParaRPr lang="en-US" altLang="en-US" sz="1200">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44FC2BD-669F-E78B-8896-8CA0297D59DF}"/>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C5EC6771-C891-5731-B05B-44C921E9DC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30724" name="Slide Number Placeholder 3">
            <a:extLst>
              <a:ext uri="{FF2B5EF4-FFF2-40B4-BE49-F238E27FC236}">
                <a16:creationId xmlns:a16="http://schemas.microsoft.com/office/drawing/2014/main" id="{D07F50A6-7435-D458-079F-C9A89E4C77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49BA601-8529-4541-9B1E-BD28BE137516}" type="slidenum">
              <a:rPr lang="en-US" altLang="en-US" sz="1200">
                <a:latin typeface="Times" panose="02020603050405020304" pitchFamily="18" charset="0"/>
              </a:rPr>
              <a:pPr/>
              <a:t>13</a:t>
            </a:fld>
            <a:endParaRPr lang="en-US" altLang="en-US" sz="1200">
              <a:latin typeface="Times"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AB0F715-B79B-1356-18AA-D4366D0222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EF702C7-66FD-43F2-BFC1-428D96FFE4EA}" type="slidenum">
              <a:rPr lang="en-US" altLang="en-US" sz="1200">
                <a:latin typeface="Times" panose="02020603050405020304" pitchFamily="18" charset="0"/>
              </a:rPr>
              <a:pPr/>
              <a:t>14</a:t>
            </a:fld>
            <a:endParaRPr lang="en-US" altLang="en-US" sz="1200">
              <a:latin typeface="Times" panose="02020603050405020304" pitchFamily="18" charset="0"/>
            </a:endParaRPr>
          </a:p>
        </p:txBody>
      </p:sp>
      <p:sp>
        <p:nvSpPr>
          <p:cNvPr id="32771" name="Rectangle 2">
            <a:extLst>
              <a:ext uri="{FF2B5EF4-FFF2-40B4-BE49-F238E27FC236}">
                <a16:creationId xmlns:a16="http://schemas.microsoft.com/office/drawing/2014/main" id="{7C3EDE1E-6203-9606-B01E-60821D0763C9}"/>
              </a:ext>
            </a:extLst>
          </p:cNvPr>
          <p:cNvSpPr>
            <a:spLocks noChangeArrowheads="1" noTextEdit="1"/>
          </p:cNvSpPr>
          <p:nvPr>
            <p:ph type="sldImg"/>
          </p:nvPr>
        </p:nvSpPr>
        <p:spPr>
          <a:ln/>
        </p:spPr>
      </p:sp>
      <p:sp>
        <p:nvSpPr>
          <p:cNvPr id="32772" name="Rectangle 3">
            <a:extLst>
              <a:ext uri="{FF2B5EF4-FFF2-40B4-BE49-F238E27FC236}">
                <a16:creationId xmlns:a16="http://schemas.microsoft.com/office/drawing/2014/main" id="{566668FB-D69D-4D8A-73EE-936D473F97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B41B486-9A9B-8F4F-679E-663CAE6A59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F5313EC-FC1A-439A-9A07-EC1AC8458557}" type="slidenum">
              <a:rPr lang="en-US" altLang="en-US" sz="1200">
                <a:latin typeface="Times" panose="02020603050405020304" pitchFamily="18" charset="0"/>
              </a:rPr>
              <a:pPr/>
              <a:t>15</a:t>
            </a:fld>
            <a:endParaRPr lang="en-US" altLang="en-US" sz="1200">
              <a:latin typeface="Times" panose="02020603050405020304" pitchFamily="18" charset="0"/>
            </a:endParaRPr>
          </a:p>
        </p:txBody>
      </p:sp>
      <p:sp>
        <p:nvSpPr>
          <p:cNvPr id="34819" name="Rectangle 2">
            <a:extLst>
              <a:ext uri="{FF2B5EF4-FFF2-40B4-BE49-F238E27FC236}">
                <a16:creationId xmlns:a16="http://schemas.microsoft.com/office/drawing/2014/main" id="{07AB6BBF-0AB5-FBDF-B405-9F6CE8442375}"/>
              </a:ext>
            </a:extLst>
          </p:cNvPr>
          <p:cNvSpPr>
            <a:spLocks noChangeArrowheads="1" noTextEdit="1"/>
          </p:cNvSpPr>
          <p:nvPr>
            <p:ph type="sldImg"/>
          </p:nvPr>
        </p:nvSpPr>
        <p:spPr>
          <a:ln/>
        </p:spPr>
      </p:sp>
      <p:sp>
        <p:nvSpPr>
          <p:cNvPr id="34820" name="Rectangle 3">
            <a:extLst>
              <a:ext uri="{FF2B5EF4-FFF2-40B4-BE49-F238E27FC236}">
                <a16:creationId xmlns:a16="http://schemas.microsoft.com/office/drawing/2014/main" id="{F09CC8B6-505F-D279-6894-E129F165DE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E78E814-5F40-B46B-6B88-DBC553C16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ABD9F67-5759-4D15-AB3F-7C22F927B25F}" type="slidenum">
              <a:rPr lang="en-US" altLang="en-US" sz="1200">
                <a:latin typeface="Times" panose="02020603050405020304" pitchFamily="18" charset="0"/>
              </a:rPr>
              <a:pPr/>
              <a:t>16</a:t>
            </a:fld>
            <a:endParaRPr lang="en-US" altLang="en-US" sz="1200">
              <a:latin typeface="Times" panose="02020603050405020304" pitchFamily="18" charset="0"/>
            </a:endParaRPr>
          </a:p>
        </p:txBody>
      </p:sp>
      <p:sp>
        <p:nvSpPr>
          <p:cNvPr id="36867" name="Rectangle 2">
            <a:extLst>
              <a:ext uri="{FF2B5EF4-FFF2-40B4-BE49-F238E27FC236}">
                <a16:creationId xmlns:a16="http://schemas.microsoft.com/office/drawing/2014/main" id="{14FCAB21-FBD0-0BAE-F32F-DE1E5D7FFA9B}"/>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CEDF2BD1-1BBC-0233-7341-20BD589F16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059B851-16EE-7EB7-CCCB-82D378F8FF12}"/>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08E620AA-CD66-B52F-D0B2-A071122948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38916" name="Slide Number Placeholder 3">
            <a:extLst>
              <a:ext uri="{FF2B5EF4-FFF2-40B4-BE49-F238E27FC236}">
                <a16:creationId xmlns:a16="http://schemas.microsoft.com/office/drawing/2014/main" id="{3CB4358A-6F69-A155-DCE7-30F07B0B4A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6A1D355-CA04-49BC-8C6F-75E036F2B9C0}" type="slidenum">
              <a:rPr lang="en-US" altLang="en-US" sz="1200">
                <a:latin typeface="Times" panose="02020603050405020304" pitchFamily="18" charset="0"/>
              </a:rPr>
              <a:pPr/>
              <a:t>17</a:t>
            </a:fld>
            <a:endParaRPr lang="en-US" altLang="en-US" sz="1200">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F49EAF3-4D91-4C6A-4C26-E15F6CE3F202}"/>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1B62C691-C8AC-EEBF-BE54-5CCAA00DFB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40964" name="Slide Number Placeholder 3">
            <a:extLst>
              <a:ext uri="{FF2B5EF4-FFF2-40B4-BE49-F238E27FC236}">
                <a16:creationId xmlns:a16="http://schemas.microsoft.com/office/drawing/2014/main" id="{EEF2E365-A462-E77F-5446-5076111990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B36900A-7EB2-4547-B9BC-501D126A7962}" type="slidenum">
              <a:rPr lang="en-US" altLang="en-US" sz="1200">
                <a:latin typeface="Times" panose="02020603050405020304" pitchFamily="18" charset="0"/>
              </a:rPr>
              <a:pPr/>
              <a:t>18</a:t>
            </a:fld>
            <a:endParaRPr lang="en-US" altLang="en-US" sz="1200">
              <a:latin typeface="Times"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76E2B39B-7C2F-4EF3-4950-273EF193C017}"/>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6E6B28F4-42E2-B34C-39BA-0B010EAABD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43012" name="Slide Number Placeholder 3">
            <a:extLst>
              <a:ext uri="{FF2B5EF4-FFF2-40B4-BE49-F238E27FC236}">
                <a16:creationId xmlns:a16="http://schemas.microsoft.com/office/drawing/2014/main" id="{5BD6FD9C-516C-5F02-A006-4D0DB10EF5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06E500E-DB33-4058-B365-38298A25C7EC}" type="slidenum">
              <a:rPr lang="en-US" altLang="en-US" sz="1200">
                <a:latin typeface="Times" panose="02020603050405020304" pitchFamily="18" charset="0"/>
              </a:rPr>
              <a:pPr/>
              <a:t>19</a:t>
            </a:fld>
            <a:endParaRPr lang="en-US" altLang="en-US" sz="12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D21B4E22-EBE7-4A4E-C0EA-B35516DDA07E}"/>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FF13CEDF-5854-4574-9EE1-238686124D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8196" name="Slide Number Placeholder 3">
            <a:extLst>
              <a:ext uri="{FF2B5EF4-FFF2-40B4-BE49-F238E27FC236}">
                <a16:creationId xmlns:a16="http://schemas.microsoft.com/office/drawing/2014/main" id="{36409B03-8460-A055-BC9E-4BC53BCDD7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4467F3-1FAF-4C93-99FF-56EBAE61AFBF}" type="slidenum">
              <a:rPr lang="en-US" altLang="en-US" sz="1200">
                <a:latin typeface="Times" panose="02020603050405020304" pitchFamily="18" charset="0"/>
              </a:rPr>
              <a:pPr/>
              <a:t>2</a:t>
            </a:fld>
            <a:endParaRPr lang="en-US" altLang="en-US" sz="1200">
              <a:latin typeface="Times"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57B0735C-7153-0113-6A14-BCD6273D3CC7}"/>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9BE5DC75-93D9-27DE-6121-EBD1B4489B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45060" name="Slide Number Placeholder 3">
            <a:extLst>
              <a:ext uri="{FF2B5EF4-FFF2-40B4-BE49-F238E27FC236}">
                <a16:creationId xmlns:a16="http://schemas.microsoft.com/office/drawing/2014/main" id="{C9CACEBC-48CB-01A4-4F0A-84D03EB1F6E4}"/>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CB24C21D-D152-4BB6-9FD6-F33CF403F3F5}" type="slidenum">
              <a:rPr lang="en-US" altLang="en-US" sz="1200">
                <a:latin typeface="Times" panose="02020603050405020304" pitchFamily="18" charset="0"/>
              </a:rPr>
              <a:pPr algn="r"/>
              <a:t>20</a:t>
            </a:fld>
            <a:endParaRPr lang="en-US" altLang="en-US" sz="1200">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142862FD-E90A-9954-173E-FE489CED9477}"/>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694C832F-4E09-6330-9659-76CF188CB2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47108" name="Slide Number Placeholder 3">
            <a:extLst>
              <a:ext uri="{FF2B5EF4-FFF2-40B4-BE49-F238E27FC236}">
                <a16:creationId xmlns:a16="http://schemas.microsoft.com/office/drawing/2014/main" id="{8C76F084-82F2-3008-AE22-7709E65A1C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67283E7-5586-4E52-93F8-E35BA456689D}" type="slidenum">
              <a:rPr lang="en-US" altLang="en-US" sz="1200">
                <a:latin typeface="Times" panose="02020603050405020304" pitchFamily="18" charset="0"/>
              </a:rPr>
              <a:pPr/>
              <a:t>21</a:t>
            </a:fld>
            <a:endParaRPr lang="en-US" altLang="en-US" sz="1200">
              <a:latin typeface="Times"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21CF211F-D2F8-D5A4-F4A9-CD5E8336DF2E}"/>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D840DC7B-1A6D-E5CC-BDB8-5AFC5F7753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49156" name="Slide Number Placeholder 3">
            <a:extLst>
              <a:ext uri="{FF2B5EF4-FFF2-40B4-BE49-F238E27FC236}">
                <a16:creationId xmlns:a16="http://schemas.microsoft.com/office/drawing/2014/main" id="{413A4AC0-42A4-D208-DAD4-F34D0579949A}"/>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D5C01779-9A7A-427F-AFEF-F5205EFC851F}" type="slidenum">
              <a:rPr lang="en-US" altLang="en-US" sz="1200">
                <a:latin typeface="Times" panose="02020603050405020304" pitchFamily="18" charset="0"/>
              </a:rPr>
              <a:pPr algn="r"/>
              <a:t>22</a:t>
            </a:fld>
            <a:endParaRPr lang="en-US" altLang="en-US" sz="1200">
              <a:latin typeface="Times"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D594CF3-6ED9-36B4-DBD2-B41AB3B3CB1A}"/>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FA417A27-A198-D977-2D35-6E7BC48D17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51204" name="Slide Number Placeholder 3">
            <a:extLst>
              <a:ext uri="{FF2B5EF4-FFF2-40B4-BE49-F238E27FC236}">
                <a16:creationId xmlns:a16="http://schemas.microsoft.com/office/drawing/2014/main" id="{A30434F3-7E7D-AD53-3400-5A1A684191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0EA86D5-D048-4ACA-8C45-4812E38B1742}" type="slidenum">
              <a:rPr lang="en-US" altLang="en-US" sz="1200">
                <a:latin typeface="Times" panose="02020603050405020304" pitchFamily="18" charset="0"/>
              </a:rPr>
              <a:pPr/>
              <a:t>23</a:t>
            </a:fld>
            <a:endParaRPr lang="en-US" altLang="en-US" sz="1200">
              <a:latin typeface="Times"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3B275D3-BE78-A8ED-D48B-E7411FCEC804}"/>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E6750B85-C45A-199B-5E46-6E3A802DE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53252" name="Slide Number Placeholder 3">
            <a:extLst>
              <a:ext uri="{FF2B5EF4-FFF2-40B4-BE49-F238E27FC236}">
                <a16:creationId xmlns:a16="http://schemas.microsoft.com/office/drawing/2014/main" id="{48C1C0E5-1FB3-95B7-7640-7BD666C8A8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F666372-6A16-4CD0-BA21-A2A3E3EFD778}" type="slidenum">
              <a:rPr lang="en-US" altLang="en-US" sz="1200">
                <a:latin typeface="Times" panose="02020603050405020304" pitchFamily="18" charset="0"/>
              </a:rPr>
              <a:pPr/>
              <a:t>24</a:t>
            </a:fld>
            <a:endParaRPr lang="en-US" altLang="en-US" sz="1200">
              <a:latin typeface="Times"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853DA291-00C8-5BEE-7A6D-5375BA4CC349}"/>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8955AE04-465D-B8FB-C2B7-84E3714FB3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55300" name="Slide Number Placeholder 3">
            <a:extLst>
              <a:ext uri="{FF2B5EF4-FFF2-40B4-BE49-F238E27FC236}">
                <a16:creationId xmlns:a16="http://schemas.microsoft.com/office/drawing/2014/main" id="{91AAEEF7-E429-05F5-CA07-A6F567330E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035811-652D-42E6-AE02-3CFDBF4EFB06}" type="slidenum">
              <a:rPr lang="en-US" altLang="en-US" sz="1200">
                <a:latin typeface="Times" panose="02020603050405020304" pitchFamily="18" charset="0"/>
              </a:rPr>
              <a:pPr/>
              <a:t>25</a:t>
            </a:fld>
            <a:endParaRPr lang="en-US" altLang="en-US" sz="1200">
              <a:latin typeface="Times"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9DAF2DC2-B518-3F8E-E9F1-0C600FC53DFB}"/>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666ED488-86B2-4D38-A4C2-CDC6EE4193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57348" name="Slide Number Placeholder 3">
            <a:extLst>
              <a:ext uri="{FF2B5EF4-FFF2-40B4-BE49-F238E27FC236}">
                <a16:creationId xmlns:a16="http://schemas.microsoft.com/office/drawing/2014/main" id="{B3744486-DE53-D05D-440A-3F7D9E5E36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8F35C7D-88D3-480A-A058-BFE045548506}" type="slidenum">
              <a:rPr lang="en-US" altLang="en-US" sz="1200">
                <a:latin typeface="Times" panose="02020603050405020304" pitchFamily="18" charset="0"/>
              </a:rPr>
              <a:pPr/>
              <a:t>26</a:t>
            </a:fld>
            <a:endParaRPr lang="en-US" altLang="en-US" sz="1200">
              <a:latin typeface="Times"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FF13A48-A66A-B1D5-08EB-840668EF3F9D}"/>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1C447174-BB80-FF34-B91D-CC16403376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59396" name="Slide Number Placeholder 3">
            <a:extLst>
              <a:ext uri="{FF2B5EF4-FFF2-40B4-BE49-F238E27FC236}">
                <a16:creationId xmlns:a16="http://schemas.microsoft.com/office/drawing/2014/main" id="{95EB072A-928B-0371-07C7-8A24458EAA61}"/>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CD7ED570-F308-4E7E-914B-E5D09EA5BDBB}" type="slidenum">
              <a:rPr lang="en-US" altLang="en-US" sz="1200">
                <a:latin typeface="Times" panose="02020603050405020304" pitchFamily="18" charset="0"/>
              </a:rPr>
              <a:pPr algn="r"/>
              <a:t>27</a:t>
            </a:fld>
            <a:endParaRPr lang="en-US" altLang="en-US" sz="1200">
              <a:latin typeface="Times"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32495817-34E5-6155-7D47-8961FDD26402}"/>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60D2F63F-3C5C-895C-9517-667F1533A5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61444" name="Slide Number Placeholder 3">
            <a:extLst>
              <a:ext uri="{FF2B5EF4-FFF2-40B4-BE49-F238E27FC236}">
                <a16:creationId xmlns:a16="http://schemas.microsoft.com/office/drawing/2014/main" id="{4D7E231F-96C8-1230-DEC6-EFDEA1427CB3}"/>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F0E81C63-9B79-4A7B-A9C7-B5FB4A88CF51}" type="slidenum">
              <a:rPr lang="en-US" altLang="en-US" sz="1200">
                <a:latin typeface="Times" panose="02020603050405020304" pitchFamily="18" charset="0"/>
              </a:rPr>
              <a:pPr algn="r"/>
              <a:t>28</a:t>
            </a:fld>
            <a:endParaRPr lang="en-US" altLang="en-US" sz="1200">
              <a:latin typeface="Times"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18DD08D-D57F-28F3-8C76-89293688D94D}"/>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9AA7349C-AD39-1B6B-A32E-56F11063FE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63492" name="Slide Number Placeholder 3">
            <a:extLst>
              <a:ext uri="{FF2B5EF4-FFF2-40B4-BE49-F238E27FC236}">
                <a16:creationId xmlns:a16="http://schemas.microsoft.com/office/drawing/2014/main" id="{6F79721B-E055-731A-B17D-FFBF4456B891}"/>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73D9A679-917E-46BC-97B4-976EACABCE19}" type="slidenum">
              <a:rPr lang="en-US" altLang="en-US" sz="1200">
                <a:latin typeface="Times" panose="02020603050405020304" pitchFamily="18" charset="0"/>
              </a:rPr>
              <a:pPr algn="r"/>
              <a:t>29</a:t>
            </a:fld>
            <a:endParaRPr lang="en-US" altLang="en-US" sz="12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BCE7AB2E-9E99-8804-CA96-ABA9CF9C09D1}"/>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D6ABB990-DE44-8ED8-AD36-2767A30B5C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0244" name="Slide Number Placeholder 3">
            <a:extLst>
              <a:ext uri="{FF2B5EF4-FFF2-40B4-BE49-F238E27FC236}">
                <a16:creationId xmlns:a16="http://schemas.microsoft.com/office/drawing/2014/main" id="{0BF61D18-DF7A-38F9-069C-5A2D5F82B1DB}"/>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0F412B67-1B43-4CDE-9BD0-0CE22D14BE30}" type="slidenum">
              <a:rPr lang="en-US" altLang="en-US" sz="1200">
                <a:latin typeface="Times" panose="02020603050405020304" pitchFamily="18" charset="0"/>
              </a:rPr>
              <a:pPr algn="r"/>
              <a:t>3</a:t>
            </a:fld>
            <a:endParaRPr lang="en-US" altLang="en-US" sz="1200">
              <a:latin typeface="Times"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EBF2A0EB-1ED2-FE88-AE38-9BFD2FB4E5DA}"/>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3A07DFCB-2C2B-8C02-03C0-90DB2A2082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65540" name="Slide Number Placeholder 3">
            <a:extLst>
              <a:ext uri="{FF2B5EF4-FFF2-40B4-BE49-F238E27FC236}">
                <a16:creationId xmlns:a16="http://schemas.microsoft.com/office/drawing/2014/main" id="{58D13F2B-282A-D646-347E-818613269818}"/>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59F5588B-308B-4BB7-AF14-2A3E051A235B}" type="slidenum">
              <a:rPr lang="en-US" altLang="en-US" sz="1200">
                <a:latin typeface="Times" panose="02020603050405020304" pitchFamily="18" charset="0"/>
              </a:rPr>
              <a:pPr algn="r"/>
              <a:t>30</a:t>
            </a:fld>
            <a:endParaRPr lang="en-US" altLang="en-US" sz="1200">
              <a:latin typeface="Times"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777A1796-0D0C-3914-708E-DDF2084861C6}"/>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E13B73A7-FF1A-5EE5-FBC9-5E0D5EE3EB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67588" name="Slide Number Placeholder 3">
            <a:extLst>
              <a:ext uri="{FF2B5EF4-FFF2-40B4-BE49-F238E27FC236}">
                <a16:creationId xmlns:a16="http://schemas.microsoft.com/office/drawing/2014/main" id="{E4B21081-21A0-0951-0298-EFF4D6542E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B5898F1-3AE8-4EB7-B7A5-711D9C733788}" type="slidenum">
              <a:rPr lang="en-US" altLang="en-US" sz="1200">
                <a:latin typeface="Times" panose="02020603050405020304" pitchFamily="18" charset="0"/>
              </a:rPr>
              <a:pPr/>
              <a:t>31</a:t>
            </a:fld>
            <a:endParaRPr lang="en-US" altLang="en-US" sz="1200">
              <a:latin typeface="Times"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9AC80968-F5B2-8775-7870-0E2058B159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ECB9FDC-1201-479E-9B71-77C1F18F293E}" type="slidenum">
              <a:rPr lang="en-US" altLang="en-US" sz="1200">
                <a:latin typeface="Times" panose="02020603050405020304" pitchFamily="18" charset="0"/>
              </a:rPr>
              <a:pPr/>
              <a:t>32</a:t>
            </a:fld>
            <a:endParaRPr lang="en-US" altLang="en-US" sz="1200">
              <a:latin typeface="Times" panose="02020603050405020304" pitchFamily="18" charset="0"/>
            </a:endParaRPr>
          </a:p>
        </p:txBody>
      </p:sp>
      <p:sp>
        <p:nvSpPr>
          <p:cNvPr id="69635" name="Rectangle 2">
            <a:extLst>
              <a:ext uri="{FF2B5EF4-FFF2-40B4-BE49-F238E27FC236}">
                <a16:creationId xmlns:a16="http://schemas.microsoft.com/office/drawing/2014/main" id="{D7BAD6FF-23F9-68B5-554F-D3C05E93C536}"/>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8B716649-BE69-6EDE-10D9-B7AFF141FA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5D5AA2A-0C9A-6435-1503-B5DF42C48A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56D63BB-37A1-474B-B2B6-954F9E26CBAF}" type="slidenum">
              <a:rPr lang="en-US" altLang="en-US" sz="1200">
                <a:latin typeface="Times" panose="02020603050405020304" pitchFamily="18" charset="0"/>
              </a:rPr>
              <a:pPr/>
              <a:t>33</a:t>
            </a:fld>
            <a:endParaRPr lang="en-US" altLang="en-US" sz="1200">
              <a:latin typeface="Times" panose="02020603050405020304" pitchFamily="18" charset="0"/>
            </a:endParaRPr>
          </a:p>
        </p:txBody>
      </p:sp>
      <p:sp>
        <p:nvSpPr>
          <p:cNvPr id="71683" name="Rectangle 2">
            <a:extLst>
              <a:ext uri="{FF2B5EF4-FFF2-40B4-BE49-F238E27FC236}">
                <a16:creationId xmlns:a16="http://schemas.microsoft.com/office/drawing/2014/main" id="{C2DD5D5A-B81B-EA51-6E3A-A126604BBDA2}"/>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5B153C13-82D5-DB1D-ACD2-10DB8061F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61611310-D88A-9429-CAD8-3A060E821CED}"/>
              </a:ext>
            </a:extLst>
          </p:cNvPr>
          <p:cNvSpPr>
            <a:spLocks noGrp="1" noRot="1" noChangeAspect="1" noChangeArrowheads="1" noTextEdit="1"/>
          </p:cNvSpPr>
          <p:nvPr>
            <p:ph type="sldImg"/>
          </p:nvPr>
        </p:nvSpPr>
        <p:spPr>
          <a:ln/>
        </p:spPr>
      </p:sp>
      <p:sp>
        <p:nvSpPr>
          <p:cNvPr id="73731" name="Notes Placeholder 2">
            <a:extLst>
              <a:ext uri="{FF2B5EF4-FFF2-40B4-BE49-F238E27FC236}">
                <a16:creationId xmlns:a16="http://schemas.microsoft.com/office/drawing/2014/main" id="{967EF0C9-BAE1-FDB2-04D7-BECDE24ABF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73732" name="Slide Number Placeholder 3">
            <a:extLst>
              <a:ext uri="{FF2B5EF4-FFF2-40B4-BE49-F238E27FC236}">
                <a16:creationId xmlns:a16="http://schemas.microsoft.com/office/drawing/2014/main" id="{0D0D5B65-DA59-F647-A36D-8A9C09B30A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E36ED3F-F00C-4B6C-89B8-E000C6B1D457}" type="slidenum">
              <a:rPr lang="en-US" altLang="en-US" sz="1200">
                <a:latin typeface="Times" panose="02020603050405020304" pitchFamily="18" charset="0"/>
              </a:rPr>
              <a:pPr/>
              <a:t>34</a:t>
            </a:fld>
            <a:endParaRPr lang="en-US" altLang="en-US" sz="1200">
              <a:latin typeface="Times"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D9FAD14-F4A6-EFE8-C064-6E5A44D17025}"/>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6FC7F78D-5EB3-12E7-50F7-2A5A9255F1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75780" name="Slide Number Placeholder 3">
            <a:extLst>
              <a:ext uri="{FF2B5EF4-FFF2-40B4-BE49-F238E27FC236}">
                <a16:creationId xmlns:a16="http://schemas.microsoft.com/office/drawing/2014/main" id="{9B44A670-F52A-78EC-4BD4-E60B1E55B88F}"/>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32E81BC9-F577-46D2-A8EA-9A2B8DD95D79}" type="slidenum">
              <a:rPr lang="en-US" altLang="en-US" sz="1200">
                <a:latin typeface="Times" panose="02020603050405020304" pitchFamily="18" charset="0"/>
              </a:rPr>
              <a:pPr algn="r"/>
              <a:t>35</a:t>
            </a:fld>
            <a:endParaRPr lang="en-US" altLang="en-US" sz="1200">
              <a:latin typeface="Times"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FF712337-9A81-C2B7-B2EB-59DBAE9E8E88}"/>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69B00548-8A77-F4CA-FE73-BFC195ED4D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77828" name="Slide Number Placeholder 3">
            <a:extLst>
              <a:ext uri="{FF2B5EF4-FFF2-40B4-BE49-F238E27FC236}">
                <a16:creationId xmlns:a16="http://schemas.microsoft.com/office/drawing/2014/main" id="{A9114C98-9FB3-D8C7-3C72-0F77742C2D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85ED920-A3E6-4CFA-9E44-5132D50AC95C}" type="slidenum">
              <a:rPr lang="en-US" altLang="en-US" sz="1200">
                <a:latin typeface="Times" panose="02020603050405020304" pitchFamily="18" charset="0"/>
              </a:rPr>
              <a:pPr/>
              <a:t>36</a:t>
            </a:fld>
            <a:endParaRPr lang="en-US" altLang="en-US" sz="1200">
              <a:latin typeface="Times"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3B4FEC50-EF2D-BBFF-76DA-4800A248EF59}"/>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46F57C2D-B6D4-0ABA-68F3-41E1B49557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79876" name="Slide Number Placeholder 3">
            <a:extLst>
              <a:ext uri="{FF2B5EF4-FFF2-40B4-BE49-F238E27FC236}">
                <a16:creationId xmlns:a16="http://schemas.microsoft.com/office/drawing/2014/main" id="{6ED1FF1B-3C18-DB8D-E99C-FB5B93675AC5}"/>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84F46A27-1C68-42FF-9394-0E11703AAE95}" type="slidenum">
              <a:rPr lang="en-US" altLang="en-US" sz="1200">
                <a:latin typeface="Times" panose="02020603050405020304" pitchFamily="18" charset="0"/>
              </a:rPr>
              <a:pPr algn="r"/>
              <a:t>37</a:t>
            </a:fld>
            <a:endParaRPr lang="en-US" altLang="en-US" sz="1200">
              <a:latin typeface="Times"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EB688851-76F2-3F05-6603-0DC6BCCCB406}"/>
              </a:ext>
            </a:extLst>
          </p:cNvPr>
          <p:cNvSpPr>
            <a:spLocks noGrp="1" noRot="1" noChangeAspect="1" noChangeArrowheads="1" noTextEdit="1"/>
          </p:cNvSpPr>
          <p:nvPr>
            <p:ph type="sldImg"/>
          </p:nvPr>
        </p:nvSpPr>
        <p:spPr>
          <a:ln/>
        </p:spPr>
      </p:sp>
      <p:sp>
        <p:nvSpPr>
          <p:cNvPr id="81923" name="Notes Placeholder 2">
            <a:extLst>
              <a:ext uri="{FF2B5EF4-FFF2-40B4-BE49-F238E27FC236}">
                <a16:creationId xmlns:a16="http://schemas.microsoft.com/office/drawing/2014/main" id="{5E463934-86ED-21C8-9973-5429B69B18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81924" name="Slide Number Placeholder 3">
            <a:extLst>
              <a:ext uri="{FF2B5EF4-FFF2-40B4-BE49-F238E27FC236}">
                <a16:creationId xmlns:a16="http://schemas.microsoft.com/office/drawing/2014/main" id="{B2B70025-98A7-E361-5F42-7AAE8B55405D}"/>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684417AE-A1AB-4A51-AA29-9A1F34D5D5CA}" type="slidenum">
              <a:rPr lang="en-US" altLang="en-US" sz="1200">
                <a:latin typeface="Times" panose="02020603050405020304" pitchFamily="18" charset="0"/>
              </a:rPr>
              <a:pPr algn="r"/>
              <a:t>38</a:t>
            </a:fld>
            <a:endParaRPr lang="en-US" altLang="en-US" sz="1200">
              <a:latin typeface="Times"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BE9658EA-D1BE-C025-C6AC-09D2FFBD3298}"/>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287F8BAA-FEDF-7172-F2B1-50541018E0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83972" name="Slide Number Placeholder 3">
            <a:extLst>
              <a:ext uri="{FF2B5EF4-FFF2-40B4-BE49-F238E27FC236}">
                <a16:creationId xmlns:a16="http://schemas.microsoft.com/office/drawing/2014/main" id="{91F2BF0A-B35F-EC63-4AD3-38D2822BAE50}"/>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E1B200D3-FB8F-4E26-ACE6-3D66DB7C7E6D}" type="slidenum">
              <a:rPr lang="en-US" altLang="en-US" sz="1200">
                <a:latin typeface="Times" panose="02020603050405020304" pitchFamily="18" charset="0"/>
              </a:rPr>
              <a:pPr algn="r"/>
              <a:t>39</a:t>
            </a:fld>
            <a:endParaRPr lang="en-US" altLang="en-US" sz="12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8DE7327F-6CAC-8B6F-0DAE-CBB2539838E3}"/>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1F3A64D5-7FF2-7BBC-B2A4-4BA366512A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2292" name="Slide Number Placeholder 3">
            <a:extLst>
              <a:ext uri="{FF2B5EF4-FFF2-40B4-BE49-F238E27FC236}">
                <a16:creationId xmlns:a16="http://schemas.microsoft.com/office/drawing/2014/main" id="{D3648D2B-87A0-6366-F1F7-7DC81B3D17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A2612F-7018-453D-9F38-5912EDB1515D}" type="slidenum">
              <a:rPr lang="en-US" altLang="en-US" sz="1200">
                <a:latin typeface="Times" panose="02020603050405020304" pitchFamily="18" charset="0"/>
              </a:rPr>
              <a:pPr/>
              <a:t>4</a:t>
            </a:fld>
            <a:endParaRPr lang="en-US" altLang="en-US" sz="1200">
              <a:latin typeface="Times"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6BC30093-60A6-3C00-C80F-3DAB9A399976}"/>
              </a:ext>
            </a:extLst>
          </p:cNvPr>
          <p:cNvSpPr>
            <a:spLocks noGrp="1" noRot="1" noChangeAspect="1" noChangeArrowheads="1" noTextEdit="1"/>
          </p:cNvSpPr>
          <p:nvPr>
            <p:ph type="sldImg"/>
          </p:nvPr>
        </p:nvSpPr>
        <p:spPr>
          <a:ln/>
        </p:spPr>
      </p:sp>
      <p:sp>
        <p:nvSpPr>
          <p:cNvPr id="86019" name="Notes Placeholder 2">
            <a:extLst>
              <a:ext uri="{FF2B5EF4-FFF2-40B4-BE49-F238E27FC236}">
                <a16:creationId xmlns:a16="http://schemas.microsoft.com/office/drawing/2014/main" id="{8116295E-2B1B-58C3-1DC1-52FDF3686B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86020" name="Slide Number Placeholder 3">
            <a:extLst>
              <a:ext uri="{FF2B5EF4-FFF2-40B4-BE49-F238E27FC236}">
                <a16:creationId xmlns:a16="http://schemas.microsoft.com/office/drawing/2014/main" id="{D0FC429C-D003-80E1-42C5-EF38810F69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446662F-DD36-4956-BDFC-73382A87BBCB}" type="slidenum">
              <a:rPr lang="en-US" altLang="en-US" sz="1200">
                <a:latin typeface="Times" panose="02020603050405020304" pitchFamily="18" charset="0"/>
              </a:rPr>
              <a:pPr/>
              <a:t>40</a:t>
            </a:fld>
            <a:endParaRPr lang="en-US" altLang="en-US" sz="1200">
              <a:latin typeface="Times"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6738BD27-4305-934E-6365-16BDCEEA89CD}"/>
              </a:ext>
            </a:extLst>
          </p:cNvPr>
          <p:cNvSpPr>
            <a:spLocks noGrp="1" noRot="1" noChangeAspect="1" noChangeArrowheads="1" noTextEdit="1"/>
          </p:cNvSpPr>
          <p:nvPr>
            <p:ph type="sldImg"/>
          </p:nvPr>
        </p:nvSpPr>
        <p:spPr>
          <a:ln/>
        </p:spPr>
      </p:sp>
      <p:sp>
        <p:nvSpPr>
          <p:cNvPr id="88067" name="Notes Placeholder 2">
            <a:extLst>
              <a:ext uri="{FF2B5EF4-FFF2-40B4-BE49-F238E27FC236}">
                <a16:creationId xmlns:a16="http://schemas.microsoft.com/office/drawing/2014/main" id="{557622A1-E4DA-F79A-6D2D-777C015553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88068" name="Slide Number Placeholder 3">
            <a:extLst>
              <a:ext uri="{FF2B5EF4-FFF2-40B4-BE49-F238E27FC236}">
                <a16:creationId xmlns:a16="http://schemas.microsoft.com/office/drawing/2014/main" id="{0C8353ED-5E93-89DF-F5AF-AAE53B1ECF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CA49BD6-A42E-4D01-B924-E0FF6A42A59E}" type="slidenum">
              <a:rPr lang="en-US" altLang="en-US" sz="1200">
                <a:latin typeface="Times" panose="02020603050405020304" pitchFamily="18" charset="0"/>
              </a:rPr>
              <a:pPr/>
              <a:t>41</a:t>
            </a:fld>
            <a:endParaRPr lang="en-US" altLang="en-US" sz="1200">
              <a:latin typeface="Times"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1AAEEA50-5EF6-6B87-61F9-373AB810FF17}"/>
              </a:ext>
            </a:extLst>
          </p:cNvPr>
          <p:cNvSpPr>
            <a:spLocks noGrp="1" noRot="1" noChangeAspect="1" noChangeArrowheads="1" noTextEdit="1"/>
          </p:cNvSpPr>
          <p:nvPr>
            <p:ph type="sldImg"/>
          </p:nvPr>
        </p:nvSpPr>
        <p:spPr>
          <a:ln/>
        </p:spPr>
      </p:sp>
      <p:sp>
        <p:nvSpPr>
          <p:cNvPr id="90115" name="Notes Placeholder 2">
            <a:extLst>
              <a:ext uri="{FF2B5EF4-FFF2-40B4-BE49-F238E27FC236}">
                <a16:creationId xmlns:a16="http://schemas.microsoft.com/office/drawing/2014/main" id="{CF2F6693-C013-1E12-0EB7-A8A1EDC6AF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90116" name="Slide Number Placeholder 3">
            <a:extLst>
              <a:ext uri="{FF2B5EF4-FFF2-40B4-BE49-F238E27FC236}">
                <a16:creationId xmlns:a16="http://schemas.microsoft.com/office/drawing/2014/main" id="{6AAE63A1-157A-AF64-8FE2-96436019A4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9E54841-266C-46ED-85FF-D1BC1B5F0DFF}" type="slidenum">
              <a:rPr lang="en-US" altLang="en-US" sz="1200">
                <a:latin typeface="Times" panose="02020603050405020304" pitchFamily="18" charset="0"/>
              </a:rPr>
              <a:pPr/>
              <a:t>42</a:t>
            </a:fld>
            <a:endParaRPr lang="en-US" altLang="en-US" sz="1200">
              <a:latin typeface="Times"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E15A2056-F032-987C-912C-3C521822E6F9}"/>
              </a:ext>
            </a:extLst>
          </p:cNvPr>
          <p:cNvSpPr>
            <a:spLocks noGrp="1" noRot="1" noChangeAspect="1" noChangeArrowheads="1" noTextEdit="1"/>
          </p:cNvSpPr>
          <p:nvPr>
            <p:ph type="sldImg"/>
          </p:nvPr>
        </p:nvSpPr>
        <p:spPr>
          <a:ln/>
        </p:spPr>
      </p:sp>
      <p:sp>
        <p:nvSpPr>
          <p:cNvPr id="92163" name="Notes Placeholder 2">
            <a:extLst>
              <a:ext uri="{FF2B5EF4-FFF2-40B4-BE49-F238E27FC236}">
                <a16:creationId xmlns:a16="http://schemas.microsoft.com/office/drawing/2014/main" id="{1E3C465B-6DAD-108E-27BF-C111268ADC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92164" name="Slide Number Placeholder 3">
            <a:extLst>
              <a:ext uri="{FF2B5EF4-FFF2-40B4-BE49-F238E27FC236}">
                <a16:creationId xmlns:a16="http://schemas.microsoft.com/office/drawing/2014/main" id="{F1DAADD4-D3FD-B693-E39C-7F47242FD661}"/>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954EE913-1A8E-4511-961D-8F87B3EE0D6C}" type="slidenum">
              <a:rPr lang="en-US" altLang="en-US" sz="1200">
                <a:latin typeface="Times" panose="02020603050405020304" pitchFamily="18" charset="0"/>
              </a:rPr>
              <a:pPr algn="r"/>
              <a:t>43</a:t>
            </a:fld>
            <a:endParaRPr lang="en-US" altLang="en-US" sz="1200">
              <a:latin typeface="Times"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696A4007-4E1D-FCA7-0F77-C8018D3E329E}"/>
              </a:ext>
            </a:extLst>
          </p:cNvPr>
          <p:cNvSpPr>
            <a:spLocks noGrp="1" noRot="1" noChangeAspect="1" noChangeArrowheads="1" noTextEdit="1"/>
          </p:cNvSpPr>
          <p:nvPr>
            <p:ph type="sldImg"/>
          </p:nvPr>
        </p:nvSpPr>
        <p:spPr>
          <a:ln/>
        </p:spPr>
      </p:sp>
      <p:sp>
        <p:nvSpPr>
          <p:cNvPr id="94211" name="Notes Placeholder 2">
            <a:extLst>
              <a:ext uri="{FF2B5EF4-FFF2-40B4-BE49-F238E27FC236}">
                <a16:creationId xmlns:a16="http://schemas.microsoft.com/office/drawing/2014/main" id="{D8633745-FBCA-B8C8-2F7B-1FD56F24CA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94212" name="Slide Number Placeholder 3">
            <a:extLst>
              <a:ext uri="{FF2B5EF4-FFF2-40B4-BE49-F238E27FC236}">
                <a16:creationId xmlns:a16="http://schemas.microsoft.com/office/drawing/2014/main" id="{87D0B468-46A4-E8ED-E54E-CD87ABEA3D25}"/>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D78060D1-7C56-4704-8490-EB110C3DF934}" type="slidenum">
              <a:rPr lang="en-US" altLang="en-US" sz="1200">
                <a:latin typeface="Times" panose="02020603050405020304" pitchFamily="18" charset="0"/>
              </a:rPr>
              <a:pPr algn="r"/>
              <a:t>44</a:t>
            </a:fld>
            <a:endParaRPr lang="en-US" altLang="en-US" sz="1200">
              <a:latin typeface="Times"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C4A65BA9-06F6-4D84-E25E-12FC3E3D2F28}"/>
              </a:ext>
            </a:extLst>
          </p:cNvPr>
          <p:cNvSpPr>
            <a:spLocks noGrp="1" noRot="1" noChangeAspect="1" noChangeArrowheads="1" noTextEdit="1"/>
          </p:cNvSpPr>
          <p:nvPr>
            <p:ph type="sldImg"/>
          </p:nvPr>
        </p:nvSpPr>
        <p:spPr>
          <a:ln/>
        </p:spPr>
      </p:sp>
      <p:sp>
        <p:nvSpPr>
          <p:cNvPr id="96259" name="Notes Placeholder 2">
            <a:extLst>
              <a:ext uri="{FF2B5EF4-FFF2-40B4-BE49-F238E27FC236}">
                <a16:creationId xmlns:a16="http://schemas.microsoft.com/office/drawing/2014/main" id="{E2A4A651-E3F9-7866-C1A6-0B1D71C6A5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96260" name="Slide Number Placeholder 3">
            <a:extLst>
              <a:ext uri="{FF2B5EF4-FFF2-40B4-BE49-F238E27FC236}">
                <a16:creationId xmlns:a16="http://schemas.microsoft.com/office/drawing/2014/main" id="{0A3EA8CC-277A-E8AA-1927-5A31225B6A77}"/>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822DD72A-FC68-4809-8C09-2D8C2692AC8B}" type="slidenum">
              <a:rPr lang="en-US" altLang="en-US" sz="1200">
                <a:latin typeface="Times" panose="02020603050405020304" pitchFamily="18" charset="0"/>
              </a:rPr>
              <a:pPr algn="r"/>
              <a:t>45</a:t>
            </a:fld>
            <a:endParaRPr lang="en-US" altLang="en-US" sz="1200">
              <a:latin typeface="Times"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CE5DEE7A-17F1-9E19-E64B-42615403B6B5}"/>
              </a:ext>
            </a:extLst>
          </p:cNvPr>
          <p:cNvSpPr>
            <a:spLocks noGrp="1" noRot="1" noChangeAspect="1" noChangeArrowheads="1" noTextEdit="1"/>
          </p:cNvSpPr>
          <p:nvPr>
            <p:ph type="sldImg"/>
          </p:nvPr>
        </p:nvSpPr>
        <p:spPr>
          <a:ln/>
        </p:spPr>
      </p:sp>
      <p:sp>
        <p:nvSpPr>
          <p:cNvPr id="98307" name="Notes Placeholder 2">
            <a:extLst>
              <a:ext uri="{FF2B5EF4-FFF2-40B4-BE49-F238E27FC236}">
                <a16:creationId xmlns:a16="http://schemas.microsoft.com/office/drawing/2014/main" id="{D8D66008-A61D-BB4C-5479-C6D398DB1C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98308" name="Slide Number Placeholder 3">
            <a:extLst>
              <a:ext uri="{FF2B5EF4-FFF2-40B4-BE49-F238E27FC236}">
                <a16:creationId xmlns:a16="http://schemas.microsoft.com/office/drawing/2014/main" id="{6C55B29D-B2C5-E18C-CC3D-07D878F9F116}"/>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3A23B03A-DA58-425E-8CEF-7656778EC1DC}" type="slidenum">
              <a:rPr lang="en-US" altLang="en-US" sz="1200">
                <a:latin typeface="Times" panose="02020603050405020304" pitchFamily="18" charset="0"/>
              </a:rPr>
              <a:pPr algn="r"/>
              <a:t>46</a:t>
            </a:fld>
            <a:endParaRPr lang="en-US" altLang="en-US" sz="1200">
              <a:latin typeface="Times"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D1A13C1E-FEC0-789E-A868-38796E6EC7DC}"/>
              </a:ext>
            </a:extLst>
          </p:cNvPr>
          <p:cNvSpPr>
            <a:spLocks noGrp="1" noRot="1" noChangeAspect="1" noChangeArrowheads="1" noTextEdit="1"/>
          </p:cNvSpPr>
          <p:nvPr>
            <p:ph type="sldImg"/>
          </p:nvPr>
        </p:nvSpPr>
        <p:spPr>
          <a:ln/>
        </p:spPr>
      </p:sp>
      <p:sp>
        <p:nvSpPr>
          <p:cNvPr id="100355" name="Notes Placeholder 2">
            <a:extLst>
              <a:ext uri="{FF2B5EF4-FFF2-40B4-BE49-F238E27FC236}">
                <a16:creationId xmlns:a16="http://schemas.microsoft.com/office/drawing/2014/main" id="{718B85D3-765B-DB68-E18A-38B302DBF6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00356" name="Slide Number Placeholder 3">
            <a:extLst>
              <a:ext uri="{FF2B5EF4-FFF2-40B4-BE49-F238E27FC236}">
                <a16:creationId xmlns:a16="http://schemas.microsoft.com/office/drawing/2014/main" id="{F069A2A1-634E-E485-3E71-ED14B9F9FAAE}"/>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09F4C05A-3397-429E-B327-AB33DAC47D46}" type="slidenum">
              <a:rPr lang="en-US" altLang="en-US" sz="1200">
                <a:latin typeface="Times" panose="02020603050405020304" pitchFamily="18" charset="0"/>
              </a:rPr>
              <a:pPr algn="r"/>
              <a:t>47</a:t>
            </a:fld>
            <a:endParaRPr lang="en-US" altLang="en-US" sz="1200">
              <a:latin typeface="Times"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444A6FFC-E050-5A0E-A799-A7FD2AF6B9EE}"/>
              </a:ext>
            </a:extLst>
          </p:cNvPr>
          <p:cNvSpPr>
            <a:spLocks noGrp="1" noRot="1" noChangeAspect="1" noChangeArrowheads="1" noTextEdit="1"/>
          </p:cNvSpPr>
          <p:nvPr>
            <p:ph type="sldImg"/>
          </p:nvPr>
        </p:nvSpPr>
        <p:spPr>
          <a:ln/>
        </p:spPr>
      </p:sp>
      <p:sp>
        <p:nvSpPr>
          <p:cNvPr id="102403" name="Notes Placeholder 2">
            <a:extLst>
              <a:ext uri="{FF2B5EF4-FFF2-40B4-BE49-F238E27FC236}">
                <a16:creationId xmlns:a16="http://schemas.microsoft.com/office/drawing/2014/main" id="{A8E4AA07-4332-AC19-0493-29F298092B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02404" name="Slide Number Placeholder 3">
            <a:extLst>
              <a:ext uri="{FF2B5EF4-FFF2-40B4-BE49-F238E27FC236}">
                <a16:creationId xmlns:a16="http://schemas.microsoft.com/office/drawing/2014/main" id="{53862DA0-CE2F-8BE2-665B-DDF705249E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CCE05DA-03E5-499B-89C7-3B299B53FFB8}" type="slidenum">
              <a:rPr lang="en-US" altLang="en-US" sz="1200">
                <a:latin typeface="Times" panose="02020603050405020304" pitchFamily="18" charset="0"/>
              </a:rPr>
              <a:pPr/>
              <a:t>48</a:t>
            </a:fld>
            <a:endParaRPr lang="en-US" altLang="en-US" sz="1200">
              <a:latin typeface="Times"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6EE514A1-46F7-C717-FC95-FDF201AF173E}"/>
              </a:ext>
            </a:extLst>
          </p:cNvPr>
          <p:cNvSpPr>
            <a:spLocks noGrp="1" noRot="1" noChangeAspect="1" noChangeArrowheads="1" noTextEdit="1"/>
          </p:cNvSpPr>
          <p:nvPr>
            <p:ph type="sldImg"/>
          </p:nvPr>
        </p:nvSpPr>
        <p:spPr>
          <a:ln/>
        </p:spPr>
      </p:sp>
      <p:sp>
        <p:nvSpPr>
          <p:cNvPr id="104451" name="Notes Placeholder 2">
            <a:extLst>
              <a:ext uri="{FF2B5EF4-FFF2-40B4-BE49-F238E27FC236}">
                <a16:creationId xmlns:a16="http://schemas.microsoft.com/office/drawing/2014/main" id="{F16F45FE-D6CB-FDF9-89F4-F8CD78577F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04452" name="Slide Number Placeholder 3">
            <a:extLst>
              <a:ext uri="{FF2B5EF4-FFF2-40B4-BE49-F238E27FC236}">
                <a16:creationId xmlns:a16="http://schemas.microsoft.com/office/drawing/2014/main" id="{426FDE1A-71FA-C5B0-48EB-B9C3E7CA03FE}"/>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066C13E7-AB93-4C52-92B8-3708779AFE3E}" type="slidenum">
              <a:rPr lang="en-US" altLang="en-US" sz="1200">
                <a:latin typeface="Times" panose="02020603050405020304" pitchFamily="18" charset="0"/>
              </a:rPr>
              <a:pPr algn="r"/>
              <a:t>49</a:t>
            </a:fld>
            <a:endParaRPr lang="en-US" altLang="en-US" sz="120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812F9E9-7DB8-7EA3-3C04-1B405BDB146A}"/>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BF911AE4-3B81-44B4-1441-872A41403D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4340" name="Slide Number Placeholder 3">
            <a:extLst>
              <a:ext uri="{FF2B5EF4-FFF2-40B4-BE49-F238E27FC236}">
                <a16:creationId xmlns:a16="http://schemas.microsoft.com/office/drawing/2014/main" id="{1CE36381-75B9-B389-CC22-2433B3FFDD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092A054-84D7-441D-AB21-7F9441909A47}" type="slidenum">
              <a:rPr lang="en-US" altLang="en-US" sz="1200">
                <a:latin typeface="Times" panose="02020603050405020304" pitchFamily="18" charset="0"/>
              </a:rPr>
              <a:pPr/>
              <a:t>5</a:t>
            </a:fld>
            <a:endParaRPr lang="en-US" altLang="en-US" sz="120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294E499F-5A4B-BA55-FFE7-26ED29743501}"/>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03680705-E19C-F10F-9F14-7AACC22AB4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6388" name="Slide Number Placeholder 3">
            <a:extLst>
              <a:ext uri="{FF2B5EF4-FFF2-40B4-BE49-F238E27FC236}">
                <a16:creationId xmlns:a16="http://schemas.microsoft.com/office/drawing/2014/main" id="{EEE143B9-4AB7-1137-AAA6-4E0C30A6E3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22ED881-DD78-4D82-BC01-FF09A07DF13D}" type="slidenum">
              <a:rPr lang="en-US" altLang="en-US" sz="1200">
                <a:latin typeface="Times" panose="02020603050405020304" pitchFamily="18" charset="0"/>
              </a:rPr>
              <a:pPr/>
              <a:t>6</a:t>
            </a:fld>
            <a:endParaRPr lang="en-US" altLang="en-US" sz="1200">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2EDA40F-9091-19AA-FE0F-7325DB90C089}"/>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806AAD10-6BCC-36C5-573B-5A4CA995DF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18436" name="Slide Number Placeholder 3">
            <a:extLst>
              <a:ext uri="{FF2B5EF4-FFF2-40B4-BE49-F238E27FC236}">
                <a16:creationId xmlns:a16="http://schemas.microsoft.com/office/drawing/2014/main" id="{74A59ED1-5ED2-8C46-8E41-44CAA25FF6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AEBB9B9-592C-4E2D-A2D2-08C6D1745B6C}" type="slidenum">
              <a:rPr lang="en-US" altLang="en-US" sz="1200">
                <a:latin typeface="Times" panose="02020603050405020304" pitchFamily="18" charset="0"/>
              </a:rPr>
              <a:pPr/>
              <a:t>7</a:t>
            </a:fld>
            <a:endParaRPr lang="en-US" altLang="en-US" sz="1200">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5512779-1FA8-980A-E43E-7468F4B9DBF0}"/>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5B873257-27B4-C59D-FDCA-67FE766484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20484" name="Slide Number Placeholder 3">
            <a:extLst>
              <a:ext uri="{FF2B5EF4-FFF2-40B4-BE49-F238E27FC236}">
                <a16:creationId xmlns:a16="http://schemas.microsoft.com/office/drawing/2014/main" id="{EFF64B37-8AA2-7A68-EBC6-A114B0BF7F7F}"/>
              </a:ext>
            </a:extLst>
          </p:cNvPr>
          <p:cNvSpPr txBox="1">
            <a:spLocks noGrp="1"/>
          </p:cNvSpPr>
          <p:nvPr/>
        </p:nvSpPr>
        <p:spPr bwMode="auto">
          <a:xfrm>
            <a:off x="4010025" y="8894763"/>
            <a:ext cx="3067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36" tIns="46968" rIns="93936" bIns="46968"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a:fld id="{798E114A-C072-45CA-8BBC-F9B4031C327B}" type="slidenum">
              <a:rPr lang="en-US" altLang="en-US" sz="1200">
                <a:latin typeface="Times" panose="02020603050405020304" pitchFamily="18" charset="0"/>
              </a:rPr>
              <a:pPr algn="r"/>
              <a:t>8</a:t>
            </a:fld>
            <a:endParaRPr lang="en-US" altLang="en-US" sz="1200">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ED4FA0E-E1B3-D736-1BCD-4E0DDC8AD517}"/>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CC45EF1C-FD7A-86C6-E33C-BDE949E607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
        <p:nvSpPr>
          <p:cNvPr id="22532" name="Slide Number Placeholder 3">
            <a:extLst>
              <a:ext uri="{FF2B5EF4-FFF2-40B4-BE49-F238E27FC236}">
                <a16:creationId xmlns:a16="http://schemas.microsoft.com/office/drawing/2014/main" id="{9732770F-4F3C-37F0-2A97-2BEB1D5446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741C219-150A-4FF6-9DE7-E9C46A1B7625}" type="slidenum">
              <a:rPr lang="en-US" altLang="en-US" sz="1200">
                <a:latin typeface="Times" panose="02020603050405020304" pitchFamily="18" charset="0"/>
              </a:rPr>
              <a:pPr/>
              <a:t>9</a:t>
            </a:fld>
            <a:endParaRPr lang="en-US" altLang="en-US" sz="12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1371600" y="4419600"/>
            <a:ext cx="6400800" cy="1752600"/>
          </a:xfrm>
        </p:spPr>
        <p:txBody>
          <a:bodyPr/>
          <a:lstStyle>
            <a:lvl1pPr marL="0" indent="0" algn="ctr">
              <a:buFontTx/>
              <a:buNone/>
              <a:defRPr b="1">
                <a:solidFill>
                  <a:schemeClr val="bg1"/>
                </a:solidFill>
              </a:defRPr>
            </a:lvl1pPr>
          </a:lstStyle>
          <a:p>
            <a:r>
              <a:rPr lang="en-US"/>
              <a:t>Click to edit Master subtitle style</a:t>
            </a:r>
          </a:p>
        </p:txBody>
      </p:sp>
      <p:sp>
        <p:nvSpPr>
          <p:cNvPr id="5123" name="Rectangle 3"/>
          <p:cNvSpPr>
            <a:spLocks noGrp="1" noChangeArrowheads="1"/>
          </p:cNvSpPr>
          <p:nvPr>
            <p:ph type="ctrTitle" sz="quarter"/>
          </p:nvPr>
        </p:nvSpPr>
        <p:spPr>
          <a:xfrm>
            <a:off x="685800" y="2590800"/>
            <a:ext cx="7772400" cy="1470025"/>
          </a:xfrm>
        </p:spPr>
        <p:txBody>
          <a:bodyPr/>
          <a:lstStyle>
            <a:lvl1pPr>
              <a:defRPr sz="4800" b="0">
                <a:solidFill>
                  <a:schemeClr val="bg1"/>
                </a:solidFill>
              </a:defRPr>
            </a:lvl1pPr>
          </a:lstStyle>
          <a:p>
            <a:r>
              <a:rPr lang="en-US"/>
              <a:t>Click to edit Master title style</a:t>
            </a:r>
          </a:p>
        </p:txBody>
      </p:sp>
    </p:spTree>
    <p:extLst>
      <p:ext uri="{BB962C8B-B14F-4D97-AF65-F5344CB8AC3E}">
        <p14:creationId xmlns:p14="http://schemas.microsoft.com/office/powerpoint/2010/main" val="10033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FD7596B-CC90-FA46-0100-7FD481253897}"/>
              </a:ext>
            </a:extLst>
          </p:cNvPr>
          <p:cNvSpPr>
            <a:spLocks noGrp="1" noChangeArrowheads="1"/>
          </p:cNvSpPr>
          <p:nvPr>
            <p:ph type="sldNum" sz="quarter" idx="10"/>
          </p:nvPr>
        </p:nvSpPr>
        <p:spPr>
          <a:ln/>
        </p:spPr>
        <p:txBody>
          <a:bodyPr/>
          <a:lstStyle>
            <a:lvl1pPr>
              <a:defRPr/>
            </a:lvl1pPr>
          </a:lstStyle>
          <a:p>
            <a:pPr>
              <a:defRPr/>
            </a:pPr>
            <a:fld id="{3C9DDC53-D914-48F6-85D2-51A60B3BE1D5}" type="slidenum">
              <a:rPr lang="en-US" altLang="en-US"/>
              <a:pPr>
                <a:defRPr/>
              </a:pPr>
              <a:t>‹#›</a:t>
            </a:fld>
            <a:endParaRPr lang="en-US" altLang="en-US"/>
          </a:p>
        </p:txBody>
      </p:sp>
    </p:spTree>
    <p:extLst>
      <p:ext uri="{BB962C8B-B14F-4D97-AF65-F5344CB8AC3E}">
        <p14:creationId xmlns:p14="http://schemas.microsoft.com/office/powerpoint/2010/main" val="100329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0861243-33A7-804B-D81A-657669E8F927}"/>
              </a:ext>
            </a:extLst>
          </p:cNvPr>
          <p:cNvSpPr>
            <a:spLocks noGrp="1" noChangeArrowheads="1"/>
          </p:cNvSpPr>
          <p:nvPr>
            <p:ph type="sldNum" sz="quarter" idx="10"/>
          </p:nvPr>
        </p:nvSpPr>
        <p:spPr>
          <a:ln/>
        </p:spPr>
        <p:txBody>
          <a:bodyPr/>
          <a:lstStyle>
            <a:lvl1pPr>
              <a:defRPr/>
            </a:lvl1pPr>
          </a:lstStyle>
          <a:p>
            <a:pPr>
              <a:defRPr/>
            </a:pPr>
            <a:fld id="{0B546C62-64DD-4EAD-A523-2DC77732B1C5}" type="slidenum">
              <a:rPr lang="en-US" altLang="en-US"/>
              <a:pPr>
                <a:defRPr/>
              </a:pPr>
              <a:t>‹#›</a:t>
            </a:fld>
            <a:endParaRPr lang="en-US" altLang="en-US"/>
          </a:p>
        </p:txBody>
      </p:sp>
    </p:spTree>
    <p:extLst>
      <p:ext uri="{BB962C8B-B14F-4D97-AF65-F5344CB8AC3E}">
        <p14:creationId xmlns:p14="http://schemas.microsoft.com/office/powerpoint/2010/main" val="85864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3D3AF24-2CF7-21C0-D79E-5A7C0C5955BD}"/>
              </a:ext>
            </a:extLst>
          </p:cNvPr>
          <p:cNvSpPr>
            <a:spLocks noGrp="1" noChangeArrowheads="1"/>
          </p:cNvSpPr>
          <p:nvPr>
            <p:ph type="sldNum" sz="quarter" idx="10"/>
          </p:nvPr>
        </p:nvSpPr>
        <p:spPr>
          <a:ln/>
        </p:spPr>
        <p:txBody>
          <a:bodyPr/>
          <a:lstStyle>
            <a:lvl1pPr>
              <a:defRPr/>
            </a:lvl1pPr>
          </a:lstStyle>
          <a:p>
            <a:pPr>
              <a:defRPr/>
            </a:pPr>
            <a:fld id="{CA60B9EC-EB45-4FC7-AAF1-C38D231F2185}" type="slidenum">
              <a:rPr lang="en-US" altLang="en-US"/>
              <a:pPr>
                <a:defRPr/>
              </a:pPr>
              <a:t>‹#›</a:t>
            </a:fld>
            <a:endParaRPr lang="en-US" altLang="en-US"/>
          </a:p>
        </p:txBody>
      </p:sp>
    </p:spTree>
    <p:extLst>
      <p:ext uri="{BB962C8B-B14F-4D97-AF65-F5344CB8AC3E}">
        <p14:creationId xmlns:p14="http://schemas.microsoft.com/office/powerpoint/2010/main" val="148900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2A80764-09AA-B6EB-C306-2B9D4095C87F}"/>
              </a:ext>
            </a:extLst>
          </p:cNvPr>
          <p:cNvSpPr>
            <a:spLocks noGrp="1" noChangeArrowheads="1"/>
          </p:cNvSpPr>
          <p:nvPr>
            <p:ph type="sldNum" sz="quarter" idx="10"/>
          </p:nvPr>
        </p:nvSpPr>
        <p:spPr>
          <a:ln/>
        </p:spPr>
        <p:txBody>
          <a:bodyPr/>
          <a:lstStyle>
            <a:lvl1pPr>
              <a:defRPr/>
            </a:lvl1pPr>
          </a:lstStyle>
          <a:p>
            <a:pPr>
              <a:defRPr/>
            </a:pPr>
            <a:fld id="{082EB865-32D5-44D5-9DF0-B9755F618384}" type="slidenum">
              <a:rPr lang="en-US" altLang="en-US"/>
              <a:pPr>
                <a:defRPr/>
              </a:pPr>
              <a:t>‹#›</a:t>
            </a:fld>
            <a:endParaRPr lang="en-US" altLang="en-US"/>
          </a:p>
        </p:txBody>
      </p:sp>
    </p:spTree>
    <p:extLst>
      <p:ext uri="{BB962C8B-B14F-4D97-AF65-F5344CB8AC3E}">
        <p14:creationId xmlns:p14="http://schemas.microsoft.com/office/powerpoint/2010/main" val="121542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DD2AFA5-C8E9-25D8-A835-B2B77BF92C9E}"/>
              </a:ext>
            </a:extLst>
          </p:cNvPr>
          <p:cNvSpPr>
            <a:spLocks noGrp="1" noChangeArrowheads="1"/>
          </p:cNvSpPr>
          <p:nvPr>
            <p:ph type="sldNum" sz="quarter" idx="10"/>
          </p:nvPr>
        </p:nvSpPr>
        <p:spPr>
          <a:ln/>
        </p:spPr>
        <p:txBody>
          <a:bodyPr/>
          <a:lstStyle>
            <a:lvl1pPr>
              <a:defRPr/>
            </a:lvl1pPr>
          </a:lstStyle>
          <a:p>
            <a:pPr>
              <a:defRPr/>
            </a:pPr>
            <a:fld id="{A084989A-C074-4C03-A922-0CC3FCE82317}" type="slidenum">
              <a:rPr lang="en-US" altLang="en-US"/>
              <a:pPr>
                <a:defRPr/>
              </a:pPr>
              <a:t>‹#›</a:t>
            </a:fld>
            <a:endParaRPr lang="en-US" altLang="en-US"/>
          </a:p>
        </p:txBody>
      </p:sp>
    </p:spTree>
    <p:extLst>
      <p:ext uri="{BB962C8B-B14F-4D97-AF65-F5344CB8AC3E}">
        <p14:creationId xmlns:p14="http://schemas.microsoft.com/office/powerpoint/2010/main" val="222439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3CA78B8-BCCB-7D3D-BFB3-AF2E148C5999}"/>
              </a:ext>
            </a:extLst>
          </p:cNvPr>
          <p:cNvSpPr>
            <a:spLocks noGrp="1" noChangeArrowheads="1"/>
          </p:cNvSpPr>
          <p:nvPr>
            <p:ph type="sldNum" sz="quarter" idx="10"/>
          </p:nvPr>
        </p:nvSpPr>
        <p:spPr>
          <a:ln/>
        </p:spPr>
        <p:txBody>
          <a:bodyPr/>
          <a:lstStyle>
            <a:lvl1pPr>
              <a:defRPr/>
            </a:lvl1pPr>
          </a:lstStyle>
          <a:p>
            <a:pPr>
              <a:defRPr/>
            </a:pPr>
            <a:fld id="{4329D788-301D-43A3-828D-63BD7FAE551E}" type="slidenum">
              <a:rPr lang="en-US" altLang="en-US"/>
              <a:pPr>
                <a:defRPr/>
              </a:pPr>
              <a:t>‹#›</a:t>
            </a:fld>
            <a:endParaRPr lang="en-US" altLang="en-US"/>
          </a:p>
        </p:txBody>
      </p:sp>
    </p:spTree>
    <p:extLst>
      <p:ext uri="{BB962C8B-B14F-4D97-AF65-F5344CB8AC3E}">
        <p14:creationId xmlns:p14="http://schemas.microsoft.com/office/powerpoint/2010/main" val="176664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682284E-6A0E-583B-D076-67FF456E6A34}"/>
              </a:ext>
            </a:extLst>
          </p:cNvPr>
          <p:cNvSpPr>
            <a:spLocks noGrp="1" noChangeArrowheads="1"/>
          </p:cNvSpPr>
          <p:nvPr>
            <p:ph type="sldNum" sz="quarter" idx="10"/>
          </p:nvPr>
        </p:nvSpPr>
        <p:spPr>
          <a:ln/>
        </p:spPr>
        <p:txBody>
          <a:bodyPr/>
          <a:lstStyle>
            <a:lvl1pPr>
              <a:defRPr/>
            </a:lvl1pPr>
          </a:lstStyle>
          <a:p>
            <a:pPr>
              <a:defRPr/>
            </a:pPr>
            <a:fld id="{0DBD5F3C-CF8C-43ED-AD6A-3A4612C98CD9}" type="slidenum">
              <a:rPr lang="en-US" altLang="en-US"/>
              <a:pPr>
                <a:defRPr/>
              </a:pPr>
              <a:t>‹#›</a:t>
            </a:fld>
            <a:endParaRPr lang="en-US" altLang="en-US"/>
          </a:p>
        </p:txBody>
      </p:sp>
    </p:spTree>
    <p:extLst>
      <p:ext uri="{BB962C8B-B14F-4D97-AF65-F5344CB8AC3E}">
        <p14:creationId xmlns:p14="http://schemas.microsoft.com/office/powerpoint/2010/main" val="271458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660DB93-8EB4-4050-85B6-94D9D74774A5}"/>
              </a:ext>
            </a:extLst>
          </p:cNvPr>
          <p:cNvSpPr>
            <a:spLocks noGrp="1" noChangeArrowheads="1"/>
          </p:cNvSpPr>
          <p:nvPr>
            <p:ph type="sldNum" sz="quarter" idx="10"/>
          </p:nvPr>
        </p:nvSpPr>
        <p:spPr>
          <a:ln/>
        </p:spPr>
        <p:txBody>
          <a:bodyPr/>
          <a:lstStyle>
            <a:lvl1pPr>
              <a:defRPr/>
            </a:lvl1pPr>
          </a:lstStyle>
          <a:p>
            <a:pPr>
              <a:defRPr/>
            </a:pPr>
            <a:fld id="{98A6C1CB-22F1-4AF3-989B-E2AF45AA893D}" type="slidenum">
              <a:rPr lang="en-US" altLang="en-US"/>
              <a:pPr>
                <a:defRPr/>
              </a:pPr>
              <a:t>‹#›</a:t>
            </a:fld>
            <a:endParaRPr lang="en-US" altLang="en-US"/>
          </a:p>
        </p:txBody>
      </p:sp>
    </p:spTree>
    <p:extLst>
      <p:ext uri="{BB962C8B-B14F-4D97-AF65-F5344CB8AC3E}">
        <p14:creationId xmlns:p14="http://schemas.microsoft.com/office/powerpoint/2010/main" val="17626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6C27452-45DA-09A2-AF8A-C8C59210D261}"/>
              </a:ext>
            </a:extLst>
          </p:cNvPr>
          <p:cNvSpPr>
            <a:spLocks noGrp="1" noChangeArrowheads="1"/>
          </p:cNvSpPr>
          <p:nvPr>
            <p:ph type="sldNum" sz="quarter" idx="10"/>
          </p:nvPr>
        </p:nvSpPr>
        <p:spPr>
          <a:ln/>
        </p:spPr>
        <p:txBody>
          <a:bodyPr/>
          <a:lstStyle>
            <a:lvl1pPr>
              <a:defRPr/>
            </a:lvl1pPr>
          </a:lstStyle>
          <a:p>
            <a:pPr>
              <a:defRPr/>
            </a:pPr>
            <a:fld id="{5DB4CB10-08E5-4CFC-B947-4B06DDBF72EA}" type="slidenum">
              <a:rPr lang="en-US" altLang="en-US"/>
              <a:pPr>
                <a:defRPr/>
              </a:pPr>
              <a:t>‹#›</a:t>
            </a:fld>
            <a:endParaRPr lang="en-US" altLang="en-US"/>
          </a:p>
        </p:txBody>
      </p:sp>
    </p:spTree>
    <p:extLst>
      <p:ext uri="{BB962C8B-B14F-4D97-AF65-F5344CB8AC3E}">
        <p14:creationId xmlns:p14="http://schemas.microsoft.com/office/powerpoint/2010/main" val="93785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12A8C85-684B-16F2-CD36-26D6F8F3F9E2}"/>
              </a:ext>
            </a:extLst>
          </p:cNvPr>
          <p:cNvSpPr>
            <a:spLocks noGrp="1" noChangeArrowheads="1"/>
          </p:cNvSpPr>
          <p:nvPr>
            <p:ph type="sldNum" sz="quarter" idx="10"/>
          </p:nvPr>
        </p:nvSpPr>
        <p:spPr>
          <a:ln/>
        </p:spPr>
        <p:txBody>
          <a:bodyPr/>
          <a:lstStyle>
            <a:lvl1pPr>
              <a:defRPr/>
            </a:lvl1pPr>
          </a:lstStyle>
          <a:p>
            <a:pPr>
              <a:defRPr/>
            </a:pPr>
            <a:fld id="{88D8C29F-B3E4-4332-9DE8-33D4B9CA71F8}" type="slidenum">
              <a:rPr lang="en-US" altLang="en-US"/>
              <a:pPr>
                <a:defRPr/>
              </a:pPr>
              <a:t>‹#›</a:t>
            </a:fld>
            <a:endParaRPr lang="en-US" altLang="en-US"/>
          </a:p>
        </p:txBody>
      </p:sp>
    </p:spTree>
    <p:extLst>
      <p:ext uri="{BB962C8B-B14F-4D97-AF65-F5344CB8AC3E}">
        <p14:creationId xmlns:p14="http://schemas.microsoft.com/office/powerpoint/2010/main" val="424142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0F4A27-6E88-E9A2-4E18-5A8FF4F3FA5E}"/>
              </a:ext>
            </a:extLst>
          </p:cNvPr>
          <p:cNvSpPr>
            <a:spLocks noGrp="1" noChangeArrowheads="1"/>
          </p:cNvSpPr>
          <p:nvPr>
            <p:ph type="title"/>
          </p:nvPr>
        </p:nvSpPr>
        <p:spPr bwMode="auto">
          <a:xfrm>
            <a:off x="1371600" y="1524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422FB40-236A-FF41-4D85-6DA6E5AA4117}"/>
              </a:ext>
            </a:extLst>
          </p:cNvPr>
          <p:cNvSpPr>
            <a:spLocks noGrp="1" noChangeArrowheads="1"/>
          </p:cNvSpPr>
          <p:nvPr>
            <p:ph type="body" idx="1"/>
          </p:nvPr>
        </p:nvSpPr>
        <p:spPr bwMode="auto">
          <a:xfrm>
            <a:off x="457200" y="16764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F7796B57-1A74-AD3D-FB06-8AF70C8B1D5C}"/>
              </a:ext>
            </a:extLst>
          </p:cNvPr>
          <p:cNvSpPr>
            <a:spLocks noGrp="1" noChangeArrowheads="1"/>
          </p:cNvSpPr>
          <p:nvPr>
            <p:ph type="sldNum" sz="quarter" idx="4"/>
          </p:nvPr>
        </p:nvSpPr>
        <p:spPr bwMode="auto">
          <a:xfrm>
            <a:off x="533400" y="63246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smtClean="0"/>
            </a:lvl1pPr>
          </a:lstStyle>
          <a:p>
            <a:pPr>
              <a:defRPr/>
            </a:pPr>
            <a:fld id="{0A07E567-5370-4E7D-ACB0-F211E00C01E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defRPr>
      </a:lvl2pPr>
      <a:lvl3pPr algn="ctr" rtl="0" eaLnBrk="0" fontAlgn="base" hangingPunct="0">
        <a:spcBef>
          <a:spcPct val="0"/>
        </a:spcBef>
        <a:spcAft>
          <a:spcPct val="0"/>
        </a:spcAft>
        <a:defRPr sz="4000" b="1">
          <a:solidFill>
            <a:schemeClr val="tx2"/>
          </a:solidFill>
          <a:latin typeface="Arial" charset="0"/>
        </a:defRPr>
      </a:lvl3pPr>
      <a:lvl4pPr algn="ctr" rtl="0" eaLnBrk="0" fontAlgn="base" hangingPunct="0">
        <a:spcBef>
          <a:spcPct val="0"/>
        </a:spcBef>
        <a:spcAft>
          <a:spcPct val="0"/>
        </a:spcAft>
        <a:defRPr sz="4000" b="1">
          <a:solidFill>
            <a:schemeClr val="tx2"/>
          </a:solidFill>
          <a:latin typeface="Arial" charset="0"/>
        </a:defRPr>
      </a:lvl4pPr>
      <a:lvl5pPr algn="ctr" rtl="0" eaLnBrk="0" fontAlgn="base" hangingPunct="0">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5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CDEE048-49B5-D1C1-E796-AEE3619D42F9}"/>
              </a:ext>
            </a:extLst>
          </p:cNvPr>
          <p:cNvSpPr>
            <a:spLocks noGrp="1" noChangeArrowheads="1"/>
          </p:cNvSpPr>
          <p:nvPr>
            <p:ph type="ctrTitle"/>
          </p:nvPr>
        </p:nvSpPr>
        <p:spPr/>
        <p:txBody>
          <a:bodyPr/>
          <a:lstStyle/>
          <a:p>
            <a:pPr eaLnBrk="1" hangingPunct="1"/>
            <a:r>
              <a:rPr lang="en-US" altLang="en-US" sz="4400"/>
              <a:t>Chapter</a:t>
            </a:r>
            <a:r>
              <a:rPr lang="en-US" altLang="en-US" sz="4400">
                <a:solidFill>
                  <a:schemeClr val="tx1"/>
                </a:solidFill>
              </a:rPr>
              <a:t> </a:t>
            </a:r>
            <a:r>
              <a:rPr lang="en-US" altLang="en-US" sz="4400"/>
              <a:t>15</a:t>
            </a:r>
          </a:p>
        </p:txBody>
      </p:sp>
      <p:sp>
        <p:nvSpPr>
          <p:cNvPr id="5123" name="Rectangle 3">
            <a:extLst>
              <a:ext uri="{FF2B5EF4-FFF2-40B4-BE49-F238E27FC236}">
                <a16:creationId xmlns:a16="http://schemas.microsoft.com/office/drawing/2014/main" id="{68285EEA-47CA-BE45-ECF5-674FE499B834}"/>
              </a:ext>
            </a:extLst>
          </p:cNvPr>
          <p:cNvSpPr>
            <a:spLocks noGrp="1" noChangeArrowheads="1"/>
          </p:cNvSpPr>
          <p:nvPr>
            <p:ph type="subTitle" idx="1"/>
          </p:nvPr>
        </p:nvSpPr>
        <p:spPr>
          <a:xfrm>
            <a:off x="1371600" y="3962400"/>
            <a:ext cx="6400800" cy="838200"/>
          </a:xfrm>
        </p:spPr>
        <p:txBody>
          <a:bodyPr/>
          <a:lstStyle/>
          <a:p>
            <a:pPr eaLnBrk="1" hangingPunct="1"/>
            <a:r>
              <a:rPr lang="en-US" altLang="en-US" sz="4400"/>
              <a:t>Networks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60C35E28-0E3D-0C48-5A1E-1B40C118AA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A588083-2C81-40A5-840B-EB8F42B04380}" type="slidenum">
              <a:rPr lang="en-US" altLang="en-US" sz="1400"/>
              <a:pPr>
                <a:spcBef>
                  <a:spcPct val="0"/>
                </a:spcBef>
                <a:buFontTx/>
                <a:buNone/>
              </a:pPr>
              <a:t>10</a:t>
            </a:fld>
            <a:endParaRPr lang="en-US" altLang="en-US" sz="1400"/>
          </a:p>
        </p:txBody>
      </p:sp>
      <p:sp>
        <p:nvSpPr>
          <p:cNvPr id="23555" name="Rectangle 2">
            <a:extLst>
              <a:ext uri="{FF2B5EF4-FFF2-40B4-BE49-F238E27FC236}">
                <a16:creationId xmlns:a16="http://schemas.microsoft.com/office/drawing/2014/main" id="{F36CD9FF-F6C9-169C-39F5-6EAA70CEE817}"/>
              </a:ext>
            </a:extLst>
          </p:cNvPr>
          <p:cNvSpPr>
            <a:spLocks noGrp="1" noChangeArrowheads="1"/>
          </p:cNvSpPr>
          <p:nvPr>
            <p:ph type="title"/>
          </p:nvPr>
        </p:nvSpPr>
        <p:spPr/>
        <p:txBody>
          <a:bodyPr/>
          <a:lstStyle/>
          <a:p>
            <a:pPr eaLnBrk="1" hangingPunct="1"/>
            <a:r>
              <a:rPr lang="en-US" altLang="en-US">
                <a:solidFill>
                  <a:schemeClr val="tx1"/>
                </a:solidFill>
              </a:rPr>
              <a:t>Pros and Cons</a:t>
            </a:r>
          </a:p>
        </p:txBody>
      </p:sp>
      <p:sp>
        <p:nvSpPr>
          <p:cNvPr id="23556" name="Rectangle 3">
            <a:extLst>
              <a:ext uri="{FF2B5EF4-FFF2-40B4-BE49-F238E27FC236}">
                <a16:creationId xmlns:a16="http://schemas.microsoft.com/office/drawing/2014/main" id="{E84D3030-97DF-4FBB-A4CA-08C77DD18080}"/>
              </a:ext>
            </a:extLst>
          </p:cNvPr>
          <p:cNvSpPr>
            <a:spLocks noGrp="1" noChangeArrowheads="1"/>
          </p:cNvSpPr>
          <p:nvPr>
            <p:ph type="body" idx="1"/>
          </p:nvPr>
        </p:nvSpPr>
        <p:spPr/>
        <p:txBody>
          <a:bodyPr/>
          <a:lstStyle/>
          <a:p>
            <a:pPr marL="0" indent="0">
              <a:lnSpc>
                <a:spcPct val="93000"/>
              </a:lnSpc>
              <a:buFontTx/>
              <a:buNone/>
            </a:pPr>
            <a:r>
              <a:rPr lang="en-GB" altLang="en-US" sz="2800" u="sng"/>
              <a:t>Pro’s and Con’s</a:t>
            </a:r>
          </a:p>
          <a:p>
            <a:pPr lvl="1"/>
            <a:r>
              <a:rPr lang="en-GB" altLang="en-US" sz="2400"/>
              <a:t>Number of links (they cost money)</a:t>
            </a:r>
          </a:p>
          <a:p>
            <a:pPr lvl="1"/>
            <a:r>
              <a:rPr lang="en-GB" altLang="en-US" sz="2400"/>
              <a:t>Network Performance</a:t>
            </a:r>
          </a:p>
          <a:p>
            <a:pPr lvl="1">
              <a:buFontTx/>
              <a:buNone/>
            </a:pPr>
            <a:r>
              <a:rPr lang="en-GB" altLang="en-US" sz="2400"/>
              <a:t>	How efficient is communication?</a:t>
            </a:r>
          </a:p>
          <a:p>
            <a:pPr lvl="1"/>
            <a:r>
              <a:rPr lang="en-GB" altLang="en-US" sz="2400"/>
              <a:t>Network Reliability</a:t>
            </a:r>
          </a:p>
          <a:p>
            <a:pPr lvl="1">
              <a:buFontTx/>
              <a:buNone/>
            </a:pPr>
            <a:r>
              <a:rPr lang="en-GB" altLang="en-US" sz="2400"/>
              <a:t>	How does network respond to overload?</a:t>
            </a:r>
          </a:p>
          <a:p>
            <a:pPr lvl="1">
              <a:buFontTx/>
              <a:buNone/>
            </a:pPr>
            <a:r>
              <a:rPr lang="en-GB" altLang="en-US" sz="2400"/>
              <a:t>	How susceptible is network to collapse?</a:t>
            </a:r>
          </a:p>
          <a:p>
            <a:pPr lvl="1">
              <a:buFontTx/>
              <a:buNone/>
            </a:pPr>
            <a:endParaRPr lang="en-GB" altLang="en-US" sz="2400"/>
          </a:p>
          <a:p>
            <a:pPr lvl="1">
              <a:buFontTx/>
              <a:buNone/>
            </a:pPr>
            <a:r>
              <a:rPr lang="en-GB" altLang="en-US" sz="2400"/>
              <a:t>Best choice depends on the size of the network</a:t>
            </a:r>
            <a:endParaRPr lang="en-US" altLang="en-US" sz="2400"/>
          </a:p>
          <a:p>
            <a:pPr lvl="1" eaLnBrk="1" hangingPunct="1">
              <a:buFontTx/>
              <a:buNone/>
            </a:pPr>
            <a:r>
              <a:rPr lang="en-US" altLang="en-US" sz="24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4DE3C909-A766-9C2A-C26F-86EF81433B6C}"/>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028F78-DE6F-4C10-BB12-772BE674029D}" type="slidenum">
              <a:rPr lang="en-US" altLang="en-US" sz="1400" b="1"/>
              <a:pPr>
                <a:spcBef>
                  <a:spcPct val="0"/>
                </a:spcBef>
                <a:buFontTx/>
                <a:buNone/>
              </a:pPr>
              <a:t>11</a:t>
            </a:fld>
            <a:endParaRPr lang="en-US" altLang="en-US" sz="1400" b="1"/>
          </a:p>
        </p:txBody>
      </p:sp>
      <p:sp>
        <p:nvSpPr>
          <p:cNvPr id="25603" name="Rectangle 2">
            <a:extLst>
              <a:ext uri="{FF2B5EF4-FFF2-40B4-BE49-F238E27FC236}">
                <a16:creationId xmlns:a16="http://schemas.microsoft.com/office/drawing/2014/main" id="{3A8664F6-D82D-5869-C2EB-453140C0601E}"/>
              </a:ext>
            </a:extLst>
          </p:cNvPr>
          <p:cNvSpPr>
            <a:spLocks noGrp="1" noChangeArrowheads="1"/>
          </p:cNvSpPr>
          <p:nvPr>
            <p:ph type="title" idx="4294967295"/>
          </p:nvPr>
        </p:nvSpPr>
        <p:spPr/>
        <p:txBody>
          <a:bodyPr/>
          <a:lstStyle/>
          <a:p>
            <a:pPr eaLnBrk="1" hangingPunct="1"/>
            <a:r>
              <a:rPr lang="en-US" altLang="en-US">
                <a:solidFill>
                  <a:schemeClr val="tx1"/>
                </a:solidFill>
              </a:rPr>
              <a:t>Types of Networks</a:t>
            </a:r>
          </a:p>
        </p:txBody>
      </p:sp>
      <p:sp>
        <p:nvSpPr>
          <p:cNvPr id="25604" name="Rectangle 3">
            <a:extLst>
              <a:ext uri="{FF2B5EF4-FFF2-40B4-BE49-F238E27FC236}">
                <a16:creationId xmlns:a16="http://schemas.microsoft.com/office/drawing/2014/main" id="{D32E9B36-3DAD-BF5C-A732-B352231F0CBB}"/>
              </a:ext>
            </a:extLst>
          </p:cNvPr>
          <p:cNvSpPr>
            <a:spLocks noGrp="1" noChangeArrowheads="1"/>
          </p:cNvSpPr>
          <p:nvPr>
            <p:ph type="body" idx="4294967295"/>
          </p:nvPr>
        </p:nvSpPr>
        <p:spPr/>
        <p:txBody>
          <a:bodyPr/>
          <a:lstStyle/>
          <a:p>
            <a:pPr marL="0" indent="0" eaLnBrk="1" hangingPunct="1">
              <a:lnSpc>
                <a:spcPct val="90000"/>
              </a:lnSpc>
              <a:buFontTx/>
              <a:buNone/>
            </a:pPr>
            <a:r>
              <a:rPr lang="en-US" altLang="en-US" sz="2400" b="1">
                <a:solidFill>
                  <a:srgbClr val="3333FF"/>
                </a:solidFill>
              </a:rPr>
              <a:t>Wide-area network</a:t>
            </a:r>
            <a:r>
              <a:rPr lang="en-US" altLang="en-US" sz="2400" b="1"/>
              <a:t> </a:t>
            </a:r>
            <a:r>
              <a:rPr lang="en-US" altLang="en-US" sz="2400" b="1">
                <a:solidFill>
                  <a:srgbClr val="0000FF"/>
                </a:solidFill>
              </a:rPr>
              <a:t>(WAN)</a:t>
            </a:r>
            <a:r>
              <a:rPr lang="en-US" altLang="en-US" sz="2400"/>
              <a:t>   </a:t>
            </a:r>
          </a:p>
          <a:p>
            <a:pPr marL="0" indent="0" eaLnBrk="1" hangingPunct="1">
              <a:lnSpc>
                <a:spcPct val="90000"/>
              </a:lnSpc>
              <a:buFontTx/>
              <a:buNone/>
            </a:pPr>
            <a:r>
              <a:rPr lang="en-US" altLang="en-US" sz="2400"/>
              <a:t>A network that connects local-area networks over a potentially large geographic distance</a:t>
            </a:r>
          </a:p>
          <a:p>
            <a:pPr marL="0" indent="0" eaLnBrk="1" hangingPunct="1">
              <a:lnSpc>
                <a:spcPct val="90000"/>
              </a:lnSpc>
              <a:buFontTx/>
              <a:buNone/>
            </a:pPr>
            <a:r>
              <a:rPr lang="en-US" altLang="en-US" sz="2400">
                <a:solidFill>
                  <a:srgbClr val="3333FF"/>
                </a:solidFill>
              </a:rPr>
              <a:t>M</a:t>
            </a:r>
            <a:r>
              <a:rPr lang="en-US" altLang="en-US" sz="2400" b="1">
                <a:solidFill>
                  <a:srgbClr val="3333FF"/>
                </a:solidFill>
              </a:rPr>
              <a:t>etropolitan-area network</a:t>
            </a:r>
            <a:r>
              <a:rPr lang="en-US" altLang="en-US" sz="2400" b="1"/>
              <a:t> </a:t>
            </a:r>
            <a:r>
              <a:rPr lang="en-US" altLang="en-US" sz="2400" b="1">
                <a:solidFill>
                  <a:srgbClr val="0000FF"/>
                </a:solidFill>
              </a:rPr>
              <a:t>(MAN)</a:t>
            </a:r>
            <a:r>
              <a:rPr lang="en-US" altLang="en-US" sz="2400"/>
              <a:t>  </a:t>
            </a:r>
          </a:p>
          <a:p>
            <a:pPr marL="0" indent="0" eaLnBrk="1" hangingPunct="1">
              <a:lnSpc>
                <a:spcPct val="90000"/>
              </a:lnSpc>
              <a:buFontTx/>
              <a:buNone/>
            </a:pPr>
            <a:r>
              <a:rPr lang="en-US" altLang="en-US" sz="2400"/>
              <a:t>The communication infrastructures that have been developed in and around large cities</a:t>
            </a:r>
          </a:p>
          <a:p>
            <a:pPr marL="0" indent="0" eaLnBrk="1" hangingPunct="1">
              <a:lnSpc>
                <a:spcPct val="90000"/>
              </a:lnSpc>
              <a:buFontTx/>
              <a:buNone/>
            </a:pPr>
            <a:r>
              <a:rPr lang="en-US" altLang="en-US" sz="2400" b="1">
                <a:solidFill>
                  <a:srgbClr val="0000FF"/>
                </a:solidFill>
              </a:rPr>
              <a:t>Gateway</a:t>
            </a:r>
          </a:p>
          <a:p>
            <a:pPr marL="0" indent="0" eaLnBrk="1" hangingPunct="1">
              <a:lnSpc>
                <a:spcPct val="90000"/>
              </a:lnSpc>
              <a:buFontTx/>
              <a:buNone/>
            </a:pPr>
            <a:r>
              <a:rPr lang="en-US" altLang="en-US" sz="2400"/>
              <a:t>One particular set up to handle all communication going between that LAN and other networks</a:t>
            </a:r>
          </a:p>
          <a:p>
            <a:pPr lvl="1" eaLnBrk="1" hangingPunct="1">
              <a:lnSpc>
                <a:spcPct val="90000"/>
              </a:lnSpc>
              <a:buFontTx/>
              <a:buNone/>
            </a:pPr>
            <a:r>
              <a:rPr lang="en-US" altLang="en-US" sz="20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650" name="Slide Number Placeholder 2">
            <a:extLst>
              <a:ext uri="{FF2B5EF4-FFF2-40B4-BE49-F238E27FC236}">
                <a16:creationId xmlns:a16="http://schemas.microsoft.com/office/drawing/2014/main" id="{2E44C818-31CE-3865-629E-9FE5DAF48E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92884A-C0AE-43CE-B2A3-C4FD8AA18B17}" type="slidenum">
              <a:rPr lang="en-US" altLang="en-US" sz="1400"/>
              <a:pPr>
                <a:spcBef>
                  <a:spcPct val="0"/>
                </a:spcBef>
                <a:buFontTx/>
                <a:buNone/>
              </a:pPr>
              <a:t>12</a:t>
            </a:fld>
            <a:endParaRPr lang="en-US" altLang="en-US" sz="1400"/>
          </a:p>
        </p:txBody>
      </p:sp>
      <p:sp>
        <p:nvSpPr>
          <p:cNvPr id="27651" name="Rectangle 2">
            <a:extLst>
              <a:ext uri="{FF2B5EF4-FFF2-40B4-BE49-F238E27FC236}">
                <a16:creationId xmlns:a16="http://schemas.microsoft.com/office/drawing/2014/main" id="{062C93B2-F25C-E857-D324-3CA5BDD5F8B4}"/>
              </a:ext>
            </a:extLst>
          </p:cNvPr>
          <p:cNvSpPr>
            <a:spLocks noGrp="1" noChangeArrowheads="1"/>
          </p:cNvSpPr>
          <p:nvPr>
            <p:ph type="title"/>
          </p:nvPr>
        </p:nvSpPr>
        <p:spPr/>
        <p:txBody>
          <a:bodyPr/>
          <a:lstStyle/>
          <a:p>
            <a:pPr eaLnBrk="1" hangingPunct="1"/>
            <a:r>
              <a:rPr lang="en-US" altLang="en-US">
                <a:solidFill>
                  <a:schemeClr val="tx1"/>
                </a:solidFill>
              </a:rPr>
              <a:t>Types of Networks</a:t>
            </a:r>
          </a:p>
        </p:txBody>
      </p:sp>
      <p:pic>
        <p:nvPicPr>
          <p:cNvPr id="27652" name="Picture 4" descr="c15f03">
            <a:extLst>
              <a:ext uri="{FF2B5EF4-FFF2-40B4-BE49-F238E27FC236}">
                <a16:creationId xmlns:a16="http://schemas.microsoft.com/office/drawing/2014/main" id="{37E6FB6A-35DD-8B3F-9222-E633637D1D7C}"/>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1600200"/>
            <a:ext cx="76962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5">
            <a:extLst>
              <a:ext uri="{FF2B5EF4-FFF2-40B4-BE49-F238E27FC236}">
                <a16:creationId xmlns:a16="http://schemas.microsoft.com/office/drawing/2014/main" id="{2E896CA0-F6FE-A336-CDAD-42EC4EB05E2F}"/>
              </a:ext>
            </a:extLst>
          </p:cNvPr>
          <p:cNvSpPr txBox="1">
            <a:spLocks noChangeArrowheads="1"/>
          </p:cNvSpPr>
          <p:nvPr/>
        </p:nvSpPr>
        <p:spPr bwMode="auto">
          <a:xfrm>
            <a:off x="1524000" y="6111875"/>
            <a:ext cx="495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15.1  </a:t>
            </a:r>
            <a:r>
              <a:rPr lang="en-US" altLang="en-US" sz="1400" b="1"/>
              <a:t>Local-area networks connected across a distance to create a wide-area network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9016FC5D-DD2B-7E0C-FA9C-E70F342BD2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DECE1FF-5CF4-48F5-B777-B737F84F174B}" type="slidenum">
              <a:rPr lang="en-US" altLang="en-US" sz="1400"/>
              <a:pPr>
                <a:spcBef>
                  <a:spcPct val="0"/>
                </a:spcBef>
                <a:buFontTx/>
                <a:buNone/>
              </a:pPr>
              <a:t>13</a:t>
            </a:fld>
            <a:endParaRPr lang="en-US" altLang="en-US" sz="1400"/>
          </a:p>
        </p:txBody>
      </p:sp>
      <p:sp>
        <p:nvSpPr>
          <p:cNvPr id="29699" name="Rectangle 2">
            <a:extLst>
              <a:ext uri="{FF2B5EF4-FFF2-40B4-BE49-F238E27FC236}">
                <a16:creationId xmlns:a16="http://schemas.microsoft.com/office/drawing/2014/main" id="{CA2963CC-F582-88BC-02A4-7CB9488AE8A6}"/>
              </a:ext>
            </a:extLst>
          </p:cNvPr>
          <p:cNvSpPr>
            <a:spLocks noGrp="1" noChangeArrowheads="1"/>
          </p:cNvSpPr>
          <p:nvPr>
            <p:ph type="title"/>
          </p:nvPr>
        </p:nvSpPr>
        <p:spPr/>
        <p:txBody>
          <a:bodyPr/>
          <a:lstStyle/>
          <a:p>
            <a:pPr eaLnBrk="1" hangingPunct="1"/>
            <a:r>
              <a:rPr lang="en-US" altLang="en-US"/>
              <a:t>Types of Networks</a:t>
            </a:r>
            <a:endParaRPr lang="en-US" altLang="en-US" i="1"/>
          </a:p>
        </p:txBody>
      </p:sp>
      <p:sp>
        <p:nvSpPr>
          <p:cNvPr id="29700" name="Rectangle 3">
            <a:extLst>
              <a:ext uri="{FF2B5EF4-FFF2-40B4-BE49-F238E27FC236}">
                <a16:creationId xmlns:a16="http://schemas.microsoft.com/office/drawing/2014/main" id="{082607AA-DF78-139A-1449-07E2C79040EA}"/>
              </a:ext>
            </a:extLst>
          </p:cNvPr>
          <p:cNvSpPr>
            <a:spLocks noGrp="1" noChangeArrowheads="1"/>
          </p:cNvSpPr>
          <p:nvPr>
            <p:ph type="body" idx="1"/>
          </p:nvPr>
        </p:nvSpPr>
        <p:spPr/>
        <p:txBody>
          <a:bodyPr/>
          <a:lstStyle/>
          <a:p>
            <a:pPr indent="0" eaLnBrk="1" hangingPunct="1">
              <a:buFontTx/>
              <a:buNone/>
            </a:pPr>
            <a:r>
              <a:rPr lang="en-US" altLang="en-US" b="1">
                <a:solidFill>
                  <a:srgbClr val="0000FF"/>
                </a:solidFill>
              </a:rPr>
              <a:t>Internet</a:t>
            </a:r>
          </a:p>
          <a:p>
            <a:pPr indent="0" eaLnBrk="1" hangingPunct="1">
              <a:buFontTx/>
              <a:buNone/>
            </a:pPr>
            <a:r>
              <a:rPr lang="en-US" altLang="en-US"/>
              <a:t>A wide area network that spans the planet</a:t>
            </a:r>
          </a:p>
          <a:p>
            <a:pPr indent="0" eaLnBrk="1" hangingPunct="1">
              <a:buFontTx/>
              <a:buNone/>
            </a:pPr>
            <a:r>
              <a:rPr lang="en-US" altLang="en-US" i="1"/>
              <a:t>So, who owns the Internet?</a:t>
            </a:r>
            <a:r>
              <a:rPr lang="en-US" altLang="en-US"/>
              <a:t> 	</a:t>
            </a:r>
            <a:endParaRPr lang="en-US" altLang="en-US" sz="3600"/>
          </a:p>
          <a:p>
            <a:pPr indent="0" eaLnBrk="1" hangingPunct="1">
              <a:buFontTx/>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B099DB40-9F71-FF42-1425-2145902FFA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FB2B1E7-8463-40E6-890F-7C7D64231BCD}" type="slidenum">
              <a:rPr lang="en-US" altLang="en-US" sz="1400"/>
              <a:pPr>
                <a:spcBef>
                  <a:spcPct val="0"/>
                </a:spcBef>
                <a:buFontTx/>
                <a:buNone/>
              </a:pPr>
              <a:t>14</a:t>
            </a:fld>
            <a:endParaRPr lang="en-US" altLang="en-US" sz="1400"/>
          </a:p>
        </p:txBody>
      </p:sp>
      <p:sp>
        <p:nvSpPr>
          <p:cNvPr id="31747" name="Rectangle 2">
            <a:extLst>
              <a:ext uri="{FF2B5EF4-FFF2-40B4-BE49-F238E27FC236}">
                <a16:creationId xmlns:a16="http://schemas.microsoft.com/office/drawing/2014/main" id="{28C97942-76AD-E18C-B304-B6D8E799A667}"/>
              </a:ext>
            </a:extLst>
          </p:cNvPr>
          <p:cNvSpPr>
            <a:spLocks noGrp="1" noChangeArrowheads="1"/>
          </p:cNvSpPr>
          <p:nvPr>
            <p:ph type="title"/>
          </p:nvPr>
        </p:nvSpPr>
        <p:spPr/>
        <p:txBody>
          <a:bodyPr/>
          <a:lstStyle/>
          <a:p>
            <a:pPr eaLnBrk="1" hangingPunct="1"/>
            <a:r>
              <a:rPr lang="en-US" altLang="en-US">
                <a:solidFill>
                  <a:schemeClr val="tx1"/>
                </a:solidFill>
              </a:rPr>
              <a:t>Internet Connections</a:t>
            </a:r>
          </a:p>
        </p:txBody>
      </p:sp>
      <p:sp>
        <p:nvSpPr>
          <p:cNvPr id="31748" name="Rectangle 3">
            <a:extLst>
              <a:ext uri="{FF2B5EF4-FFF2-40B4-BE49-F238E27FC236}">
                <a16:creationId xmlns:a16="http://schemas.microsoft.com/office/drawing/2014/main" id="{3200F8EE-DCAB-1CF5-8627-9BBD145E2AA2}"/>
              </a:ext>
            </a:extLst>
          </p:cNvPr>
          <p:cNvSpPr>
            <a:spLocks noGrp="1" noChangeArrowheads="1"/>
          </p:cNvSpPr>
          <p:nvPr>
            <p:ph type="body" idx="1"/>
          </p:nvPr>
        </p:nvSpPr>
        <p:spPr>
          <a:xfrm>
            <a:off x="457200" y="1524000"/>
            <a:ext cx="8229600" cy="4724400"/>
          </a:xfrm>
        </p:spPr>
        <p:txBody>
          <a:bodyPr/>
          <a:lstStyle/>
          <a:p>
            <a:pPr marL="0" indent="0" eaLnBrk="1" hangingPunct="1">
              <a:buFontTx/>
              <a:buNone/>
            </a:pPr>
            <a:r>
              <a:rPr lang="en-US" altLang="en-US" b="1">
                <a:solidFill>
                  <a:srgbClr val="3333FF"/>
                </a:solidFill>
              </a:rPr>
              <a:t>Internet backbone</a:t>
            </a:r>
            <a:r>
              <a:rPr lang="en-US" altLang="en-US"/>
              <a:t>  </a:t>
            </a:r>
          </a:p>
          <a:p>
            <a:pPr marL="0" indent="0" eaLnBrk="1" hangingPunct="1">
              <a:buFontTx/>
              <a:buNone/>
            </a:pPr>
            <a:r>
              <a:rPr lang="en-US" altLang="en-US"/>
              <a:t>A set of high-speed networks that carry Internet traffic, provided by companies such as AT&amp;T, Verizon, GTE, British Telecom, and IBM</a:t>
            </a:r>
          </a:p>
          <a:p>
            <a:pPr marL="0" indent="0" eaLnBrk="1" hangingPunct="1">
              <a:buFontTx/>
              <a:buNone/>
            </a:pPr>
            <a:r>
              <a:rPr lang="en-US" altLang="en-US" b="1">
                <a:solidFill>
                  <a:srgbClr val="3333FF"/>
                </a:solidFill>
              </a:rPr>
              <a:t>Internet service provider</a:t>
            </a:r>
            <a:r>
              <a:rPr lang="en-US" altLang="en-US" b="1"/>
              <a:t> </a:t>
            </a:r>
            <a:r>
              <a:rPr lang="en-US" altLang="en-US" b="1">
                <a:solidFill>
                  <a:srgbClr val="0000FF"/>
                </a:solidFill>
              </a:rPr>
              <a:t>(ISP)</a:t>
            </a:r>
            <a:r>
              <a:rPr lang="en-US" altLang="en-US"/>
              <a:t>  </a:t>
            </a:r>
          </a:p>
          <a:p>
            <a:pPr marL="0" indent="0" eaLnBrk="1" hangingPunct="1">
              <a:buFontTx/>
              <a:buNone/>
            </a:pPr>
            <a:r>
              <a:rPr lang="en-US" altLang="en-US"/>
              <a:t>A company that provides other companies or individuals with access to the Internet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B0E0457D-F018-306F-F888-C6F0E6261F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C6E046-48FD-4B0B-BB68-DE81039FBB9F}" type="slidenum">
              <a:rPr lang="en-US" altLang="en-US" sz="1400"/>
              <a:pPr>
                <a:spcBef>
                  <a:spcPct val="0"/>
                </a:spcBef>
                <a:buFontTx/>
                <a:buNone/>
              </a:pPr>
              <a:t>15</a:t>
            </a:fld>
            <a:endParaRPr lang="en-US" altLang="en-US" sz="1400"/>
          </a:p>
        </p:txBody>
      </p:sp>
      <p:sp>
        <p:nvSpPr>
          <p:cNvPr id="33795" name="Rectangle 2">
            <a:extLst>
              <a:ext uri="{FF2B5EF4-FFF2-40B4-BE49-F238E27FC236}">
                <a16:creationId xmlns:a16="http://schemas.microsoft.com/office/drawing/2014/main" id="{0816D4FE-1EFD-8BBD-A1D2-3C4084BCFE96}"/>
              </a:ext>
            </a:extLst>
          </p:cNvPr>
          <p:cNvSpPr>
            <a:spLocks noGrp="1" noChangeArrowheads="1"/>
          </p:cNvSpPr>
          <p:nvPr>
            <p:ph type="title"/>
          </p:nvPr>
        </p:nvSpPr>
        <p:spPr/>
        <p:txBody>
          <a:bodyPr/>
          <a:lstStyle/>
          <a:p>
            <a:pPr eaLnBrk="1" hangingPunct="1"/>
            <a:r>
              <a:rPr lang="en-US" altLang="en-US">
                <a:solidFill>
                  <a:schemeClr val="tx1"/>
                </a:solidFill>
              </a:rPr>
              <a:t>Internet Connections</a:t>
            </a:r>
          </a:p>
        </p:txBody>
      </p:sp>
      <p:sp>
        <p:nvSpPr>
          <p:cNvPr id="33796" name="Rectangle 3">
            <a:extLst>
              <a:ext uri="{FF2B5EF4-FFF2-40B4-BE49-F238E27FC236}">
                <a16:creationId xmlns:a16="http://schemas.microsoft.com/office/drawing/2014/main" id="{FA9D2EE3-EE3B-C25C-768E-1859BB2BB71F}"/>
              </a:ext>
            </a:extLst>
          </p:cNvPr>
          <p:cNvSpPr>
            <a:spLocks noGrp="1" noChangeArrowheads="1"/>
          </p:cNvSpPr>
          <p:nvPr>
            <p:ph type="body" idx="1"/>
          </p:nvPr>
        </p:nvSpPr>
        <p:spPr/>
        <p:txBody>
          <a:bodyPr/>
          <a:lstStyle/>
          <a:p>
            <a:pPr marL="0" indent="0" eaLnBrk="1" hangingPunct="1">
              <a:buFontTx/>
              <a:buNone/>
            </a:pPr>
            <a:r>
              <a:rPr lang="en-US" altLang="en-US" sz="2400"/>
              <a:t>Various technologies available to connect a home computer to the Internet</a:t>
            </a:r>
            <a:endParaRPr lang="en-US" altLang="en-US"/>
          </a:p>
          <a:p>
            <a:pPr marL="571500" lvl="1" indent="0" eaLnBrk="1" hangingPunct="1">
              <a:spcBef>
                <a:spcPct val="50000"/>
              </a:spcBef>
              <a:buFontTx/>
              <a:buNone/>
            </a:pPr>
            <a:r>
              <a:rPr lang="en-US" altLang="en-US" sz="2100" b="1">
                <a:solidFill>
                  <a:srgbClr val="3333FF"/>
                </a:solidFill>
              </a:rPr>
              <a:t>Phone modem</a:t>
            </a:r>
            <a:r>
              <a:rPr lang="en-US" altLang="en-US" sz="2100"/>
              <a:t> converts computer data into an analog audio signal for transfer over a telephone line, and then a modem at the destination converts it back again into data</a:t>
            </a:r>
          </a:p>
          <a:p>
            <a:pPr marL="571500" lvl="1" indent="0" eaLnBrk="1" hangingPunct="1">
              <a:spcBef>
                <a:spcPct val="50000"/>
              </a:spcBef>
              <a:buFontTx/>
              <a:buNone/>
            </a:pPr>
            <a:r>
              <a:rPr lang="en-US" altLang="en-US" sz="2100" b="1">
                <a:solidFill>
                  <a:srgbClr val="3333FF"/>
                </a:solidFill>
              </a:rPr>
              <a:t>Digital subscriber line</a:t>
            </a:r>
            <a:r>
              <a:rPr lang="en-US" altLang="en-US" sz="2100" b="1"/>
              <a:t> (DSL)</a:t>
            </a:r>
            <a:r>
              <a:rPr lang="en-US" altLang="en-US" sz="2100"/>
              <a:t> uses regular copper phone lines to transfer digital data to and from the phone company’s central office</a:t>
            </a:r>
          </a:p>
          <a:p>
            <a:pPr marL="571500" lvl="1" indent="0" eaLnBrk="1" hangingPunct="1">
              <a:spcBef>
                <a:spcPct val="50000"/>
              </a:spcBef>
              <a:buFontTx/>
              <a:buNone/>
            </a:pPr>
            <a:r>
              <a:rPr lang="en-US" altLang="en-US" sz="2100" b="1">
                <a:solidFill>
                  <a:srgbClr val="3333FF"/>
                </a:solidFill>
              </a:rPr>
              <a:t>Cable modem</a:t>
            </a:r>
            <a:r>
              <a:rPr lang="en-US" altLang="en-US" sz="2100" b="1"/>
              <a:t> </a:t>
            </a:r>
            <a:r>
              <a:rPr lang="en-US" altLang="en-US" sz="2100"/>
              <a:t>uses</a:t>
            </a:r>
            <a:r>
              <a:rPr lang="en-US" altLang="en-US" sz="2100" b="1"/>
              <a:t> </a:t>
            </a:r>
            <a:r>
              <a:rPr lang="en-US" altLang="en-US" sz="2100"/>
              <a:t>the same line that your cable TV signals come in on to transfer the data back and forth</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2DF1075F-6EB4-D091-E07C-A2BB58F830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FA39F1-819B-4361-9010-1DDF320E5165}" type="slidenum">
              <a:rPr lang="en-US" altLang="en-US" sz="1400"/>
              <a:pPr>
                <a:spcBef>
                  <a:spcPct val="0"/>
                </a:spcBef>
                <a:buFontTx/>
                <a:buNone/>
              </a:pPr>
              <a:t>16</a:t>
            </a:fld>
            <a:endParaRPr lang="en-US" altLang="en-US" sz="1400"/>
          </a:p>
        </p:txBody>
      </p:sp>
      <p:sp>
        <p:nvSpPr>
          <p:cNvPr id="35843" name="Rectangle 2">
            <a:extLst>
              <a:ext uri="{FF2B5EF4-FFF2-40B4-BE49-F238E27FC236}">
                <a16:creationId xmlns:a16="http://schemas.microsoft.com/office/drawing/2014/main" id="{B1090EE2-6E00-B6E7-EE2E-CE812E35A046}"/>
              </a:ext>
            </a:extLst>
          </p:cNvPr>
          <p:cNvSpPr>
            <a:spLocks noGrp="1" noChangeArrowheads="1"/>
          </p:cNvSpPr>
          <p:nvPr>
            <p:ph type="title"/>
          </p:nvPr>
        </p:nvSpPr>
        <p:spPr/>
        <p:txBody>
          <a:bodyPr/>
          <a:lstStyle/>
          <a:p>
            <a:pPr eaLnBrk="1" hangingPunct="1"/>
            <a:r>
              <a:rPr lang="en-US" altLang="en-US">
                <a:solidFill>
                  <a:schemeClr val="tx1"/>
                </a:solidFill>
              </a:rPr>
              <a:t>Internet Connections</a:t>
            </a:r>
          </a:p>
        </p:txBody>
      </p:sp>
      <p:sp>
        <p:nvSpPr>
          <p:cNvPr id="35844" name="Rectangle 3">
            <a:extLst>
              <a:ext uri="{FF2B5EF4-FFF2-40B4-BE49-F238E27FC236}">
                <a16:creationId xmlns:a16="http://schemas.microsoft.com/office/drawing/2014/main" id="{74305D3A-3D1C-89E0-E895-78CA3BD8F432}"/>
              </a:ext>
            </a:extLst>
          </p:cNvPr>
          <p:cNvSpPr>
            <a:spLocks noGrp="1" noChangeArrowheads="1"/>
          </p:cNvSpPr>
          <p:nvPr>
            <p:ph type="body" idx="1"/>
          </p:nvPr>
        </p:nvSpPr>
        <p:spPr/>
        <p:txBody>
          <a:bodyPr/>
          <a:lstStyle/>
          <a:p>
            <a:pPr marL="0" indent="0" eaLnBrk="1" hangingPunct="1">
              <a:lnSpc>
                <a:spcPct val="110000"/>
              </a:lnSpc>
              <a:buFontTx/>
              <a:buNone/>
            </a:pPr>
            <a:r>
              <a:rPr lang="en-US" altLang="en-US" sz="2800" b="1">
                <a:solidFill>
                  <a:srgbClr val="3333FF"/>
                </a:solidFill>
              </a:rPr>
              <a:t>Broadband</a:t>
            </a:r>
            <a:r>
              <a:rPr lang="en-US" altLang="en-US" sz="2800" b="1"/>
              <a:t>  </a:t>
            </a:r>
          </a:p>
          <a:p>
            <a:pPr marL="0" indent="0" eaLnBrk="1" hangingPunct="1">
              <a:lnSpc>
                <a:spcPct val="110000"/>
              </a:lnSpc>
              <a:buFontTx/>
              <a:buNone/>
            </a:pPr>
            <a:r>
              <a:rPr lang="en-US" altLang="en-US" sz="2800"/>
              <a:t>A connection in which transfer speeds are faster than 768 kilobits per second</a:t>
            </a:r>
          </a:p>
          <a:p>
            <a:pPr lvl="1" eaLnBrk="1" hangingPunct="1">
              <a:lnSpc>
                <a:spcPct val="110000"/>
              </a:lnSpc>
            </a:pPr>
            <a:r>
              <a:rPr lang="en-US" altLang="en-US" sz="2400"/>
              <a:t>DSL connections and cable modems are broadband connections</a:t>
            </a:r>
          </a:p>
          <a:p>
            <a:pPr lvl="1" eaLnBrk="1" hangingPunct="1">
              <a:lnSpc>
                <a:spcPct val="110000"/>
              </a:lnSpc>
            </a:pPr>
            <a:r>
              <a:rPr lang="en-US" altLang="en-US" sz="2400"/>
              <a:t>The speed for </a:t>
            </a:r>
            <a:r>
              <a:rPr lang="en-US" altLang="en-US" sz="2400" b="1"/>
              <a:t>downloads</a:t>
            </a:r>
            <a:r>
              <a:rPr lang="en-US" altLang="en-US" sz="2400"/>
              <a:t> (getting data from the Internet to your home computer) may not be the same as </a:t>
            </a:r>
            <a:r>
              <a:rPr lang="en-US" altLang="en-US" sz="2400" b="1"/>
              <a:t>uploads</a:t>
            </a:r>
            <a:r>
              <a:rPr lang="en-US" altLang="en-US" sz="2400"/>
              <a:t> (sending data from your home computer to the Internet)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AA86FD7-121D-8077-BD11-3F4412095580}"/>
              </a:ext>
            </a:extLst>
          </p:cNvPr>
          <p:cNvSpPr>
            <a:spLocks noGrp="1" noChangeArrowheads="1"/>
          </p:cNvSpPr>
          <p:nvPr>
            <p:ph type="title"/>
          </p:nvPr>
        </p:nvSpPr>
        <p:spPr/>
        <p:txBody>
          <a:bodyPr/>
          <a:lstStyle/>
          <a:p>
            <a:pPr eaLnBrk="1" hangingPunct="1"/>
            <a:r>
              <a:rPr lang="en-US" altLang="en-US">
                <a:solidFill>
                  <a:schemeClr val="tx1"/>
                </a:solidFill>
              </a:rPr>
              <a:t>Issue 2: Addressing</a:t>
            </a:r>
          </a:p>
        </p:txBody>
      </p:sp>
      <p:sp>
        <p:nvSpPr>
          <p:cNvPr id="37891" name="Rectangle 3">
            <a:extLst>
              <a:ext uri="{FF2B5EF4-FFF2-40B4-BE49-F238E27FC236}">
                <a16:creationId xmlns:a16="http://schemas.microsoft.com/office/drawing/2014/main" id="{03B5FD07-A9FF-9FD1-D512-20EEC2100C41}"/>
              </a:ext>
            </a:extLst>
          </p:cNvPr>
          <p:cNvSpPr>
            <a:spLocks noGrp="1" noChangeArrowheads="1"/>
          </p:cNvSpPr>
          <p:nvPr>
            <p:ph type="body" idx="1"/>
          </p:nvPr>
        </p:nvSpPr>
        <p:spPr>
          <a:xfrm>
            <a:off x="533400" y="1676400"/>
            <a:ext cx="8153400" cy="3962400"/>
          </a:xfrm>
        </p:spPr>
        <p:txBody>
          <a:bodyPr/>
          <a:lstStyle/>
          <a:p>
            <a:pPr marL="0" indent="0">
              <a:lnSpc>
                <a:spcPct val="93000"/>
              </a:lnSpc>
              <a:spcBef>
                <a:spcPts val="2750"/>
              </a:spcBef>
              <a:buFontTx/>
              <a:buNone/>
            </a:pPr>
            <a:r>
              <a:rPr lang="en-GB" altLang="en-US" sz="4400"/>
              <a:t>If a device wants to send a message to another, how does it specify precisely which device?</a:t>
            </a:r>
          </a:p>
          <a:p>
            <a:pPr marL="0" indent="0">
              <a:spcBef>
                <a:spcPts val="2750"/>
              </a:spcBef>
              <a:buFontTx/>
              <a:buNone/>
            </a:pPr>
            <a:r>
              <a:rPr lang="en-GB" altLang="en-US" sz="4400"/>
              <a:t>  To what </a:t>
            </a:r>
            <a:r>
              <a:rPr lang="en-GB" altLang="en-US" sz="4400" i="1" u="sng"/>
              <a:t>address</a:t>
            </a:r>
            <a:r>
              <a:rPr lang="en-GB" altLang="en-US" sz="4400"/>
              <a:t>?</a:t>
            </a:r>
            <a:endParaRPr lang="en-US" altLang="en-US" sz="4400"/>
          </a:p>
        </p:txBody>
      </p:sp>
      <p:sp>
        <p:nvSpPr>
          <p:cNvPr id="37892" name="Text Box 5">
            <a:extLst>
              <a:ext uri="{FF2B5EF4-FFF2-40B4-BE49-F238E27FC236}">
                <a16:creationId xmlns:a16="http://schemas.microsoft.com/office/drawing/2014/main" id="{3FC6D093-0B19-C5F8-8F75-1BF979743BB6}"/>
              </a:ext>
            </a:extLst>
          </p:cNvPr>
          <p:cNvSpPr txBox="1">
            <a:spLocks noChangeArrowheads="1"/>
          </p:cNvSpPr>
          <p:nvPr/>
        </p:nvSpPr>
        <p:spPr bwMode="auto">
          <a:xfrm>
            <a:off x="7543800" y="3810000"/>
            <a:ext cx="140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B110FAC5-41E1-A946-EE55-8658BA3E03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668D0C-11FC-46D7-B25D-C12F1771FA15}" type="slidenum">
              <a:rPr lang="en-US" altLang="en-US" sz="1400"/>
              <a:pPr>
                <a:spcBef>
                  <a:spcPct val="0"/>
                </a:spcBef>
                <a:buFontTx/>
                <a:buNone/>
              </a:pPr>
              <a:t>18</a:t>
            </a:fld>
            <a:endParaRPr lang="en-US" altLang="en-US" sz="1400"/>
          </a:p>
        </p:txBody>
      </p:sp>
      <p:sp>
        <p:nvSpPr>
          <p:cNvPr id="39939" name="Rectangle 2">
            <a:extLst>
              <a:ext uri="{FF2B5EF4-FFF2-40B4-BE49-F238E27FC236}">
                <a16:creationId xmlns:a16="http://schemas.microsoft.com/office/drawing/2014/main" id="{890F4123-89E7-6C97-A30E-819E1139F236}"/>
              </a:ext>
            </a:extLst>
          </p:cNvPr>
          <p:cNvSpPr>
            <a:spLocks noGrp="1" noChangeArrowheads="1"/>
          </p:cNvSpPr>
          <p:nvPr>
            <p:ph type="title"/>
          </p:nvPr>
        </p:nvSpPr>
        <p:spPr/>
        <p:txBody>
          <a:bodyPr/>
          <a:lstStyle/>
          <a:p>
            <a:pPr eaLnBrk="1" hangingPunct="1"/>
            <a:r>
              <a:rPr lang="en-US" altLang="en-US">
                <a:solidFill>
                  <a:schemeClr val="tx1"/>
                </a:solidFill>
              </a:rPr>
              <a:t>Network Addresses</a:t>
            </a:r>
          </a:p>
        </p:txBody>
      </p:sp>
      <p:sp>
        <p:nvSpPr>
          <p:cNvPr id="39940" name="Rectangle 3">
            <a:extLst>
              <a:ext uri="{FF2B5EF4-FFF2-40B4-BE49-F238E27FC236}">
                <a16:creationId xmlns:a16="http://schemas.microsoft.com/office/drawing/2014/main" id="{AC58F9B0-0561-B55B-1EF6-35480395B3D0}"/>
              </a:ext>
            </a:extLst>
          </p:cNvPr>
          <p:cNvSpPr>
            <a:spLocks noGrp="1" noChangeArrowheads="1"/>
          </p:cNvSpPr>
          <p:nvPr>
            <p:ph type="body" idx="1"/>
          </p:nvPr>
        </p:nvSpPr>
        <p:spPr/>
        <p:txBody>
          <a:bodyPr/>
          <a:lstStyle/>
          <a:p>
            <a:pPr marL="0" indent="0" eaLnBrk="1" hangingPunct="1">
              <a:lnSpc>
                <a:spcPct val="90000"/>
              </a:lnSpc>
              <a:buFontTx/>
              <a:buNone/>
            </a:pPr>
            <a:r>
              <a:rPr lang="en-US" altLang="en-US" sz="2400" b="1">
                <a:solidFill>
                  <a:srgbClr val="3333FF"/>
                </a:solidFill>
              </a:rPr>
              <a:t>Hostname</a:t>
            </a:r>
            <a:r>
              <a:rPr lang="en-US" altLang="en-US" sz="2400"/>
              <a:t>  </a:t>
            </a:r>
          </a:p>
          <a:p>
            <a:pPr marL="0" indent="0" eaLnBrk="1" hangingPunct="1">
              <a:lnSpc>
                <a:spcPct val="90000"/>
              </a:lnSpc>
              <a:buFontTx/>
              <a:buNone/>
            </a:pPr>
            <a:r>
              <a:rPr lang="en-US" altLang="en-US" sz="2400"/>
              <a:t>A name made up of words separated by dots that uniquely identifies a computer on the Internet:</a:t>
            </a:r>
          </a:p>
          <a:p>
            <a:pPr marL="0" indent="0" eaLnBrk="1" hangingPunct="1">
              <a:lnSpc>
                <a:spcPct val="90000"/>
              </a:lnSpc>
              <a:buFontTx/>
              <a:buNone/>
            </a:pPr>
            <a:r>
              <a:rPr lang="en-US" altLang="en-US" sz="2400"/>
              <a:t>Example: www.mathcs.slu.edu</a:t>
            </a:r>
          </a:p>
          <a:p>
            <a:pPr marL="0" indent="0" eaLnBrk="1" hangingPunct="1">
              <a:lnSpc>
                <a:spcPct val="90000"/>
              </a:lnSpc>
              <a:buFontTx/>
              <a:buNone/>
            </a:pPr>
            <a:r>
              <a:rPr lang="en-US" altLang="en-US" sz="2400" b="1">
                <a:solidFill>
                  <a:srgbClr val="0000FF"/>
                </a:solidFill>
              </a:rPr>
              <a:t>IP address</a:t>
            </a:r>
            <a:endParaRPr lang="en-US" altLang="en-US" sz="2400">
              <a:solidFill>
                <a:srgbClr val="0000FF"/>
              </a:solidFill>
            </a:endParaRPr>
          </a:p>
          <a:p>
            <a:pPr marL="0" indent="0" eaLnBrk="1" hangingPunct="1">
              <a:lnSpc>
                <a:spcPct val="90000"/>
              </a:lnSpc>
              <a:buFontTx/>
              <a:buNone/>
            </a:pPr>
            <a:r>
              <a:rPr lang="en-US" altLang="en-US" sz="2400"/>
              <a:t>An address made up of four one-byte numeric values separated by dots that uniquely identifies a computer on the Internet</a:t>
            </a:r>
          </a:p>
          <a:p>
            <a:pPr marL="0" indent="0" eaLnBrk="1" hangingPunct="1">
              <a:lnSpc>
                <a:spcPct val="90000"/>
              </a:lnSpc>
              <a:buFontTx/>
              <a:buNone/>
            </a:pPr>
            <a:r>
              <a:rPr lang="en-US" altLang="en-US" sz="2400"/>
              <a:t>Example: 192.0.0.1</a:t>
            </a:r>
            <a:endParaRPr lang="en-US" altLang="en-US" sz="2800"/>
          </a:p>
          <a:p>
            <a:pPr marL="0" indent="0" eaLnBrk="1" hangingPunct="1">
              <a:lnSpc>
                <a:spcPct val="90000"/>
              </a:lnSpc>
              <a:buFontTx/>
              <a:buNone/>
            </a:pPr>
            <a:r>
              <a:rPr lang="en-US" altLang="en-US" sz="2400" b="1">
                <a:solidFill>
                  <a:srgbClr val="0000FF"/>
                </a:solidFill>
              </a:rPr>
              <a:t>Note: </a:t>
            </a:r>
            <a:r>
              <a:rPr lang="en-US" altLang="en-US" sz="2400"/>
              <a:t>No direct way to translate between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1D9E0D0A-FF1C-5123-43F1-B3AC469CC1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3F9086-10CD-4859-9315-38D0A4C826A0}" type="slidenum">
              <a:rPr lang="en-US" altLang="en-US" sz="1400"/>
              <a:pPr>
                <a:spcBef>
                  <a:spcPct val="0"/>
                </a:spcBef>
                <a:buFontTx/>
                <a:buNone/>
              </a:pPr>
              <a:t>19</a:t>
            </a:fld>
            <a:endParaRPr lang="en-US" altLang="en-US" sz="1400"/>
          </a:p>
        </p:txBody>
      </p:sp>
      <p:sp>
        <p:nvSpPr>
          <p:cNvPr id="41987" name="Rectangle 2">
            <a:extLst>
              <a:ext uri="{FF2B5EF4-FFF2-40B4-BE49-F238E27FC236}">
                <a16:creationId xmlns:a16="http://schemas.microsoft.com/office/drawing/2014/main" id="{5FAEE7AA-498B-9BA4-482C-C4AD68BC0E84}"/>
              </a:ext>
            </a:extLst>
          </p:cNvPr>
          <p:cNvSpPr>
            <a:spLocks noGrp="1" noChangeArrowheads="1"/>
          </p:cNvSpPr>
          <p:nvPr>
            <p:ph type="title"/>
          </p:nvPr>
        </p:nvSpPr>
        <p:spPr/>
        <p:txBody>
          <a:bodyPr/>
          <a:lstStyle/>
          <a:p>
            <a:pPr eaLnBrk="1" hangingPunct="1"/>
            <a:r>
              <a:rPr lang="en-US" altLang="en-US">
                <a:solidFill>
                  <a:schemeClr val="tx1"/>
                </a:solidFill>
              </a:rPr>
              <a:t>IP Addresses</a:t>
            </a:r>
          </a:p>
        </p:txBody>
      </p:sp>
      <p:sp>
        <p:nvSpPr>
          <p:cNvPr id="41988" name="Rectangle 3">
            <a:extLst>
              <a:ext uri="{FF2B5EF4-FFF2-40B4-BE49-F238E27FC236}">
                <a16:creationId xmlns:a16="http://schemas.microsoft.com/office/drawing/2014/main" id="{2852F9A0-5196-5F15-6E54-54867EFEDDAA}"/>
              </a:ext>
            </a:extLst>
          </p:cNvPr>
          <p:cNvSpPr>
            <a:spLocks noGrp="1" noChangeArrowheads="1"/>
          </p:cNvSpPr>
          <p:nvPr>
            <p:ph type="body" idx="1"/>
          </p:nvPr>
        </p:nvSpPr>
        <p:spPr/>
        <p:txBody>
          <a:bodyPr/>
          <a:lstStyle/>
          <a:p>
            <a:pPr eaLnBrk="1" hangingPunct="1">
              <a:buFontTx/>
              <a:buNone/>
            </a:pPr>
            <a:endParaRPr lang="en-US" altLang="en-US"/>
          </a:p>
          <a:p>
            <a:pPr eaLnBrk="1" hangingPunct="1">
              <a:buFontTx/>
              <a:buNone/>
            </a:pPr>
            <a:endParaRPr lang="en-US" altLang="en-US"/>
          </a:p>
        </p:txBody>
      </p:sp>
      <p:pic>
        <p:nvPicPr>
          <p:cNvPr id="41989" name="Picture 4" descr="17606_02_0263A">
            <a:extLst>
              <a:ext uri="{FF2B5EF4-FFF2-40B4-BE49-F238E27FC236}">
                <a16:creationId xmlns:a16="http://schemas.microsoft.com/office/drawing/2014/main" id="{99F115AE-47DE-7C72-9DB2-31092227D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00200"/>
            <a:ext cx="5181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5">
            <a:extLst>
              <a:ext uri="{FF2B5EF4-FFF2-40B4-BE49-F238E27FC236}">
                <a16:creationId xmlns:a16="http://schemas.microsoft.com/office/drawing/2014/main" id="{71E14486-C77B-41C8-0BF7-C3ED0765DCE8}"/>
              </a:ext>
            </a:extLst>
          </p:cNvPr>
          <p:cNvSpPr txBox="1">
            <a:spLocks noChangeArrowheads="1"/>
          </p:cNvSpPr>
          <p:nvPr/>
        </p:nvSpPr>
        <p:spPr bwMode="auto">
          <a:xfrm>
            <a:off x="533400" y="3505200"/>
            <a:ext cx="79248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3000"/>
              </a:lnSpc>
              <a:spcBef>
                <a:spcPts val="1750"/>
              </a:spcBef>
              <a:buClr>
                <a:srgbClr val="000000"/>
              </a:buClr>
            </a:pPr>
            <a:r>
              <a:rPr lang="en-GB" altLang="en-US" sz="2800">
                <a:solidFill>
                  <a:srgbClr val="000000"/>
                </a:solidFill>
                <a:cs typeface="Arial Unicode MS" pitchFamily="-96" charset="0"/>
              </a:rPr>
              <a:t>An </a:t>
            </a:r>
            <a:r>
              <a:rPr lang="en-GB" altLang="en-US" sz="2800" b="1">
                <a:solidFill>
                  <a:srgbClr val="000000"/>
                </a:solidFill>
                <a:cs typeface="Arial Unicode MS" pitchFamily="-96" charset="0"/>
              </a:rPr>
              <a:t>IP address</a:t>
            </a:r>
            <a:r>
              <a:rPr lang="en-GB" altLang="en-US" sz="2800">
                <a:solidFill>
                  <a:srgbClr val="000000"/>
                </a:solidFill>
                <a:cs typeface="Arial Unicode MS" pitchFamily="-96" charset="0"/>
              </a:rPr>
              <a:t> can be split into</a:t>
            </a:r>
          </a:p>
          <a:p>
            <a:pPr lvl="1" eaLnBrk="1" hangingPunct="1">
              <a:spcBef>
                <a:spcPts val="600"/>
              </a:spcBef>
              <a:buClr>
                <a:srgbClr val="000000"/>
              </a:buClr>
            </a:pPr>
            <a:r>
              <a:rPr lang="en-GB" altLang="en-US" sz="2400" b="1">
                <a:solidFill>
                  <a:srgbClr val="000000"/>
                </a:solidFill>
                <a:cs typeface="Arial Unicode MS" pitchFamily="-96" charset="0"/>
              </a:rPr>
              <a:t>network address</a:t>
            </a:r>
            <a:r>
              <a:rPr lang="en-GB" altLang="en-US" sz="2400">
                <a:solidFill>
                  <a:srgbClr val="000000"/>
                </a:solidFill>
                <a:cs typeface="Arial Unicode MS" pitchFamily="-96" charset="0"/>
              </a:rPr>
              <a:t>, which specifies a specific network</a:t>
            </a:r>
          </a:p>
          <a:p>
            <a:pPr lvl="1" eaLnBrk="1" hangingPunct="1">
              <a:spcBef>
                <a:spcPts val="600"/>
              </a:spcBef>
              <a:buClr>
                <a:srgbClr val="000000"/>
              </a:buClr>
            </a:pPr>
            <a:r>
              <a:rPr lang="en-GB" altLang="en-US" sz="2400" b="1">
                <a:solidFill>
                  <a:srgbClr val="000000"/>
                </a:solidFill>
                <a:cs typeface="Arial Unicode MS" pitchFamily="-96" charset="0"/>
              </a:rPr>
              <a:t>host number</a:t>
            </a:r>
            <a:r>
              <a:rPr lang="en-GB" altLang="en-US" sz="2400">
                <a:solidFill>
                  <a:srgbClr val="000000"/>
                </a:solidFill>
                <a:cs typeface="Arial Unicode MS" pitchFamily="-96" charset="0"/>
              </a:rPr>
              <a:t>, which specifies a particular machine in that network</a:t>
            </a:r>
            <a:endParaRPr lang="en-US" altLang="en-US" sz="2400">
              <a:solidFill>
                <a:srgbClr val="000000"/>
              </a:solidFill>
              <a:cs typeface="Arial Unicode MS" pitchFamily="-96" charset="0"/>
            </a:endParaRPr>
          </a:p>
        </p:txBody>
      </p:sp>
      <p:sp>
        <p:nvSpPr>
          <p:cNvPr id="41991" name="Rectangle 6">
            <a:extLst>
              <a:ext uri="{FF2B5EF4-FFF2-40B4-BE49-F238E27FC236}">
                <a16:creationId xmlns:a16="http://schemas.microsoft.com/office/drawing/2014/main" id="{254554A1-2D0D-0608-F012-17A55E399BA9}"/>
              </a:ext>
            </a:extLst>
          </p:cNvPr>
          <p:cNvSpPr>
            <a:spLocks noChangeArrowheads="1"/>
          </p:cNvSpPr>
          <p:nvPr/>
        </p:nvSpPr>
        <p:spPr bwMode="auto">
          <a:xfrm flipH="1">
            <a:off x="7086600" y="236220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15.9  </a:t>
            </a:r>
            <a:br>
              <a:rPr lang="en-US" altLang="en-US" sz="1400" b="1">
                <a:solidFill>
                  <a:srgbClr val="327CB8"/>
                </a:solidFill>
              </a:rPr>
            </a:br>
            <a:r>
              <a:rPr lang="en-US" altLang="en-US" sz="1400" b="1"/>
              <a:t>An IP address is stored in four bytes</a:t>
            </a:r>
          </a:p>
        </p:txBody>
      </p:sp>
      <p:sp>
        <p:nvSpPr>
          <p:cNvPr id="41992" name="Rectangle 8">
            <a:extLst>
              <a:ext uri="{FF2B5EF4-FFF2-40B4-BE49-F238E27FC236}">
                <a16:creationId xmlns:a16="http://schemas.microsoft.com/office/drawing/2014/main" id="{3FCE0ED1-4928-C3FB-682D-EA2F2B8B6287}"/>
              </a:ext>
            </a:extLst>
          </p:cNvPr>
          <p:cNvSpPr>
            <a:spLocks noChangeArrowheads="1"/>
          </p:cNvSpPr>
          <p:nvPr/>
        </p:nvSpPr>
        <p:spPr bwMode="auto">
          <a:xfrm>
            <a:off x="3200400" y="5791200"/>
            <a:ext cx="4343400" cy="533400"/>
          </a:xfrm>
          <a:prstGeom prst="rect">
            <a:avLst/>
          </a:prstGeom>
          <a:solidFill>
            <a:schemeClr val="accent1"/>
          </a:solidFill>
          <a:ln w="9525">
            <a:solidFill>
              <a:schemeClr val="tx1"/>
            </a:solidFill>
            <a:miter lim="800000"/>
            <a:headEnd/>
            <a:tailEnd/>
          </a:ln>
        </p:spPr>
        <p:txBody>
          <a:bodyPr wrap="none" anchor="ct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i="1"/>
              <a:t>Where does the host number </a:t>
            </a:r>
          </a:p>
          <a:p>
            <a:pPr algn="ctr">
              <a:spcBef>
                <a:spcPct val="0"/>
              </a:spcBef>
              <a:buFontTx/>
              <a:buNone/>
            </a:pPr>
            <a:r>
              <a:rPr lang="en-US" altLang="en-US" sz="2000" i="1"/>
              <a:t>come from?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BF2C3408-4664-7D46-A167-56CE2FD8A6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E127D48-28BE-440F-8B0F-ADF3EC835F5F}" type="slidenum">
              <a:rPr lang="en-US" altLang="en-US" sz="1400"/>
              <a:pPr>
                <a:spcBef>
                  <a:spcPct val="0"/>
                </a:spcBef>
                <a:buFontTx/>
                <a:buNone/>
              </a:pPr>
              <a:t>2</a:t>
            </a:fld>
            <a:endParaRPr lang="en-US" altLang="en-US" sz="1400"/>
          </a:p>
        </p:txBody>
      </p:sp>
      <p:sp>
        <p:nvSpPr>
          <p:cNvPr id="7171" name="Rectangle 2">
            <a:extLst>
              <a:ext uri="{FF2B5EF4-FFF2-40B4-BE49-F238E27FC236}">
                <a16:creationId xmlns:a16="http://schemas.microsoft.com/office/drawing/2014/main" id="{514BA539-3380-5CFB-D6AD-F50C050CE90E}"/>
              </a:ext>
            </a:extLst>
          </p:cNvPr>
          <p:cNvSpPr>
            <a:spLocks noGrp="1" noChangeArrowheads="1"/>
          </p:cNvSpPr>
          <p:nvPr>
            <p:ph type="title"/>
          </p:nvPr>
        </p:nvSpPr>
        <p:spPr/>
        <p:txBody>
          <a:bodyPr/>
          <a:lstStyle/>
          <a:p>
            <a:pPr eaLnBrk="1" hangingPunct="1"/>
            <a:r>
              <a:rPr lang="en-US" altLang="en-US">
                <a:solidFill>
                  <a:schemeClr val="tx1"/>
                </a:solidFill>
              </a:rPr>
              <a:t>Networking</a:t>
            </a:r>
          </a:p>
        </p:txBody>
      </p:sp>
      <p:sp>
        <p:nvSpPr>
          <p:cNvPr id="7172" name="Rectangle 3">
            <a:extLst>
              <a:ext uri="{FF2B5EF4-FFF2-40B4-BE49-F238E27FC236}">
                <a16:creationId xmlns:a16="http://schemas.microsoft.com/office/drawing/2014/main" id="{65307E87-D8A8-2A12-EF21-AF14C71A1844}"/>
              </a:ext>
            </a:extLst>
          </p:cNvPr>
          <p:cNvSpPr>
            <a:spLocks noGrp="1" noChangeArrowheads="1"/>
          </p:cNvSpPr>
          <p:nvPr>
            <p:ph type="body" idx="1"/>
          </p:nvPr>
        </p:nvSpPr>
        <p:spPr/>
        <p:txBody>
          <a:bodyPr/>
          <a:lstStyle/>
          <a:p>
            <a:pPr marL="0" indent="0" eaLnBrk="1" hangingPunct="1">
              <a:buFontTx/>
              <a:buNone/>
            </a:pPr>
            <a:r>
              <a:rPr lang="en-US" altLang="en-US" b="1">
                <a:solidFill>
                  <a:srgbClr val="3333FF"/>
                </a:solidFill>
              </a:rPr>
              <a:t>Computer network</a:t>
            </a:r>
            <a:r>
              <a:rPr lang="en-US" altLang="en-US"/>
              <a:t>   </a:t>
            </a:r>
          </a:p>
          <a:p>
            <a:pPr marL="0" indent="0" eaLnBrk="1" hangingPunct="1">
              <a:buFontTx/>
              <a:buNone/>
            </a:pPr>
            <a:r>
              <a:rPr lang="en-US" altLang="en-US" sz="2800"/>
              <a:t>A collection of computing devices connected in order to communicate and share resources</a:t>
            </a:r>
          </a:p>
          <a:p>
            <a:pPr marL="0" indent="0" eaLnBrk="1" hangingPunct="1">
              <a:buFontTx/>
              <a:buNone/>
            </a:pPr>
            <a:r>
              <a:rPr lang="en-US" altLang="en-US" sz="2800"/>
              <a:t>Connections between computing devices can be physical using wires or cables or wireless using radio waves or infrared signals</a:t>
            </a:r>
          </a:p>
          <a:p>
            <a:pPr lvl="1" eaLnBrk="1" hangingPunct="1">
              <a:buFontTx/>
              <a:buNone/>
            </a:pPr>
            <a:r>
              <a:rPr lang="en-US" altLang="en-US"/>
              <a:t>	</a:t>
            </a:r>
          </a:p>
          <a:p>
            <a:pPr lvl="1" eaLnBrk="1" hangingPunct="1">
              <a:buFontTx/>
              <a:buNone/>
            </a:pPr>
            <a:endParaRPr lang="en-US" altLang="en-US" i="1"/>
          </a:p>
        </p:txBody>
      </p:sp>
      <p:pic>
        <p:nvPicPr>
          <p:cNvPr id="7173" name="Picture 5">
            <a:extLst>
              <a:ext uri="{FF2B5EF4-FFF2-40B4-BE49-F238E27FC236}">
                <a16:creationId xmlns:a16="http://schemas.microsoft.com/office/drawing/2014/main" id="{3530F6A7-5973-B187-385D-2E9F0D139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419600"/>
            <a:ext cx="3657600" cy="212248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544D1FF6-0F60-11D2-5EC0-110ED3C5AAF3}"/>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0F4FD55-BA49-49BC-A0AB-FDA1B3456037}" type="slidenum">
              <a:rPr lang="en-US" altLang="en-US" sz="1400" b="1"/>
              <a:pPr>
                <a:spcBef>
                  <a:spcPct val="0"/>
                </a:spcBef>
                <a:buFontTx/>
                <a:buNone/>
              </a:pPr>
              <a:t>20</a:t>
            </a:fld>
            <a:endParaRPr lang="en-US" altLang="en-US" sz="1400" b="1"/>
          </a:p>
        </p:txBody>
      </p:sp>
      <p:sp>
        <p:nvSpPr>
          <p:cNvPr id="44035" name="Rectangle 2">
            <a:extLst>
              <a:ext uri="{FF2B5EF4-FFF2-40B4-BE49-F238E27FC236}">
                <a16:creationId xmlns:a16="http://schemas.microsoft.com/office/drawing/2014/main" id="{CD24DC82-FA24-B771-0565-371A5EAAEF5F}"/>
              </a:ext>
            </a:extLst>
          </p:cNvPr>
          <p:cNvSpPr>
            <a:spLocks noGrp="1" noChangeArrowheads="1"/>
          </p:cNvSpPr>
          <p:nvPr>
            <p:ph type="title" idx="4294967295"/>
          </p:nvPr>
        </p:nvSpPr>
        <p:spPr/>
        <p:txBody>
          <a:bodyPr/>
          <a:lstStyle/>
          <a:p>
            <a:pPr eaLnBrk="1" hangingPunct="1"/>
            <a:r>
              <a:rPr lang="en-US" altLang="en-US">
                <a:solidFill>
                  <a:schemeClr val="tx1"/>
                </a:solidFill>
              </a:rPr>
              <a:t>Network Classes</a:t>
            </a:r>
          </a:p>
        </p:txBody>
      </p:sp>
      <p:sp>
        <p:nvSpPr>
          <p:cNvPr id="44036" name="Rectangle 3">
            <a:extLst>
              <a:ext uri="{FF2B5EF4-FFF2-40B4-BE49-F238E27FC236}">
                <a16:creationId xmlns:a16="http://schemas.microsoft.com/office/drawing/2014/main" id="{1230D021-4CFC-D698-CC25-FA857728FE9C}"/>
              </a:ext>
            </a:extLst>
          </p:cNvPr>
          <p:cNvSpPr>
            <a:spLocks noGrp="1" noChangeArrowheads="1"/>
          </p:cNvSpPr>
          <p:nvPr>
            <p:ph type="body" idx="4294967295"/>
          </p:nvPr>
        </p:nvSpPr>
        <p:spPr/>
        <p:txBody>
          <a:bodyPr/>
          <a:lstStyle/>
          <a:p>
            <a:pPr eaLnBrk="1" hangingPunct="1">
              <a:buFontTx/>
              <a:buNone/>
            </a:pPr>
            <a:endParaRPr lang="en-US" altLang="en-US"/>
          </a:p>
          <a:p>
            <a:pPr eaLnBrk="1" hangingPunct="1">
              <a:buFontTx/>
              <a:buNone/>
            </a:pPr>
            <a:endParaRPr lang="en-US" altLang="en-US"/>
          </a:p>
        </p:txBody>
      </p:sp>
      <p:sp>
        <p:nvSpPr>
          <p:cNvPr id="44037" name="Text Box 5">
            <a:extLst>
              <a:ext uri="{FF2B5EF4-FFF2-40B4-BE49-F238E27FC236}">
                <a16:creationId xmlns:a16="http://schemas.microsoft.com/office/drawing/2014/main" id="{31246012-F1D9-FC2F-6397-00E3F5E27E7E}"/>
              </a:ext>
            </a:extLst>
          </p:cNvPr>
          <p:cNvSpPr txBox="1">
            <a:spLocks noChangeArrowheads="1"/>
          </p:cNvSpPr>
          <p:nvPr/>
        </p:nvSpPr>
        <p:spPr bwMode="auto">
          <a:xfrm>
            <a:off x="381000" y="1676400"/>
            <a:ext cx="792480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3000"/>
              </a:lnSpc>
              <a:spcBef>
                <a:spcPts val="1750"/>
              </a:spcBef>
              <a:buClr>
                <a:srgbClr val="000000"/>
              </a:buClr>
            </a:pPr>
            <a:r>
              <a:rPr lang="en-GB" altLang="en-US" sz="2800">
                <a:solidFill>
                  <a:srgbClr val="000000"/>
                </a:solidFill>
                <a:cs typeface="Arial Unicode MS" pitchFamily="-96" charset="0"/>
              </a:rPr>
              <a:t>The first part of the IP address designates the network.  The number of bits in the network address depends upon the size of the network</a:t>
            </a:r>
          </a:p>
          <a:p>
            <a:pPr eaLnBrk="1" hangingPunct="1">
              <a:spcBef>
                <a:spcPts val="1250"/>
              </a:spcBef>
              <a:buClr>
                <a:srgbClr val="000000"/>
              </a:buClr>
            </a:pPr>
            <a:r>
              <a:rPr lang="en-GB" altLang="en-US" sz="2800">
                <a:solidFill>
                  <a:srgbClr val="000000"/>
                </a:solidFill>
                <a:cs typeface="Arial Unicode MS" pitchFamily="-96" charset="0"/>
              </a:rPr>
              <a:t>Class A network: Designated by first byte       </a:t>
            </a:r>
            <a:r>
              <a:rPr lang="en-GB" altLang="en-US" sz="2000">
                <a:solidFill>
                  <a:srgbClr val="000000"/>
                </a:solidFill>
                <a:cs typeface="Arial Unicode MS" pitchFamily="-96" charset="0"/>
              </a:rPr>
              <a:t>(very large; e.g., Apple has 17.x.x.x, MIT has 9.x.x.x)</a:t>
            </a:r>
          </a:p>
          <a:p>
            <a:pPr eaLnBrk="1" hangingPunct="1">
              <a:spcBef>
                <a:spcPts val="1250"/>
              </a:spcBef>
              <a:buClr>
                <a:srgbClr val="000000"/>
              </a:buClr>
            </a:pPr>
            <a:r>
              <a:rPr lang="en-GB" altLang="en-US" sz="2800">
                <a:solidFill>
                  <a:srgbClr val="000000"/>
                </a:solidFill>
                <a:cs typeface="Arial Unicode MS" pitchFamily="-96" charset="0"/>
              </a:rPr>
              <a:t>Class B network: Designated by first two bytes    </a:t>
            </a:r>
            <a:r>
              <a:rPr lang="en-GB" altLang="en-US" sz="2000">
                <a:solidFill>
                  <a:srgbClr val="000000"/>
                </a:solidFill>
                <a:cs typeface="Arial Unicode MS" pitchFamily="-96" charset="0"/>
              </a:rPr>
              <a:t>(moderate size;  e.g., SLU has 165.134.x.x)</a:t>
            </a:r>
          </a:p>
          <a:p>
            <a:pPr eaLnBrk="1" hangingPunct="1">
              <a:spcBef>
                <a:spcPts val="1250"/>
              </a:spcBef>
              <a:buClr>
                <a:srgbClr val="000000"/>
              </a:buClr>
            </a:pPr>
            <a:r>
              <a:rPr lang="en-GB" altLang="en-US" sz="2800">
                <a:solidFill>
                  <a:srgbClr val="000000"/>
                </a:solidFill>
                <a:cs typeface="Arial Unicode MS" pitchFamily="-96" charset="0"/>
              </a:rPr>
              <a:t>Class C network: Designated by first three bytes </a:t>
            </a:r>
            <a:r>
              <a:rPr lang="en-GB" altLang="en-US" sz="2000">
                <a:solidFill>
                  <a:srgbClr val="000000"/>
                </a:solidFill>
                <a:cs typeface="Arial Unicode MS" pitchFamily="-96" charset="0"/>
              </a:rPr>
              <a:t>(very small; e.g., Iowa Public Television iptv.org has 205.221.205.x)</a:t>
            </a:r>
            <a:endParaRPr lang="en-US" altLang="en-US" sz="2000">
              <a:solidFill>
                <a:srgbClr val="000000"/>
              </a:solidFill>
              <a:cs typeface="Arial Unicode MS" pitchFamily="-9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37A26ADB-92C0-48FD-A298-DBFE38E593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A6E07D3-1636-402E-853A-BCC49531BE2E}" type="slidenum">
              <a:rPr lang="en-US" altLang="en-US" sz="1400"/>
              <a:pPr>
                <a:spcBef>
                  <a:spcPct val="0"/>
                </a:spcBef>
                <a:buFontTx/>
                <a:buNone/>
              </a:pPr>
              <a:t>21</a:t>
            </a:fld>
            <a:endParaRPr lang="en-US" altLang="en-US" sz="1400"/>
          </a:p>
        </p:txBody>
      </p:sp>
      <p:sp>
        <p:nvSpPr>
          <p:cNvPr id="46083" name="Rectangle 2">
            <a:extLst>
              <a:ext uri="{FF2B5EF4-FFF2-40B4-BE49-F238E27FC236}">
                <a16:creationId xmlns:a16="http://schemas.microsoft.com/office/drawing/2014/main" id="{1369E1B0-3FF9-7D62-CC4F-68B1A5C5F522}"/>
              </a:ext>
            </a:extLst>
          </p:cNvPr>
          <p:cNvSpPr>
            <a:spLocks noGrp="1" noChangeArrowheads="1"/>
          </p:cNvSpPr>
          <p:nvPr>
            <p:ph type="title"/>
          </p:nvPr>
        </p:nvSpPr>
        <p:spPr/>
        <p:txBody>
          <a:bodyPr/>
          <a:lstStyle/>
          <a:p>
            <a:pPr eaLnBrk="1" hangingPunct="1"/>
            <a:r>
              <a:rPr lang="en-US" altLang="en-US">
                <a:solidFill>
                  <a:schemeClr val="tx1"/>
                </a:solidFill>
              </a:rPr>
              <a:t>IPv4 and IPv6</a:t>
            </a:r>
          </a:p>
        </p:txBody>
      </p:sp>
      <p:sp>
        <p:nvSpPr>
          <p:cNvPr id="46084" name="Rectangle 3">
            <a:extLst>
              <a:ext uri="{FF2B5EF4-FFF2-40B4-BE49-F238E27FC236}">
                <a16:creationId xmlns:a16="http://schemas.microsoft.com/office/drawing/2014/main" id="{E65B664B-54A3-14C8-43B2-6E5DC98D34C7}"/>
              </a:ext>
            </a:extLst>
          </p:cNvPr>
          <p:cNvSpPr>
            <a:spLocks noGrp="1" noChangeArrowheads="1"/>
          </p:cNvSpPr>
          <p:nvPr>
            <p:ph type="body" idx="1"/>
          </p:nvPr>
        </p:nvSpPr>
        <p:spPr>
          <a:xfrm>
            <a:off x="457200" y="1295400"/>
            <a:ext cx="8229600" cy="4953000"/>
          </a:xfrm>
        </p:spPr>
        <p:txBody>
          <a:bodyPr/>
          <a:lstStyle/>
          <a:p>
            <a:pPr marL="0" indent="0">
              <a:lnSpc>
                <a:spcPct val="93000"/>
              </a:lnSpc>
              <a:spcBef>
                <a:spcPts val="1750"/>
              </a:spcBef>
            </a:pPr>
            <a:r>
              <a:rPr lang="en-GB" altLang="en-US" sz="2800"/>
              <a:t>IPv4 is the protocol using 32-bit addresses. It has been officially used since 1977</a:t>
            </a:r>
          </a:p>
          <a:p>
            <a:pPr marL="0" indent="0">
              <a:lnSpc>
                <a:spcPct val="90000"/>
              </a:lnSpc>
              <a:spcBef>
                <a:spcPts val="1750"/>
              </a:spcBef>
            </a:pPr>
            <a:r>
              <a:rPr lang="en-GB" altLang="en-US" sz="2800"/>
              <a:t>IPv6 is a new protocol (defined in 1996) using 128-bit addresses.  The Internet is in the process of transitioning to IPv6</a:t>
            </a:r>
          </a:p>
          <a:p>
            <a:pPr marL="0" indent="0">
              <a:lnSpc>
                <a:spcPct val="90000"/>
              </a:lnSpc>
              <a:spcBef>
                <a:spcPts val="1750"/>
              </a:spcBef>
              <a:buFontTx/>
              <a:buNone/>
            </a:pPr>
            <a:r>
              <a:rPr lang="en-GB" altLang="en-US" sz="2800"/>
              <a:t>   With a vastly larger address space, it provides better separation of network location and host identity, allowing better portability when devices move from network to network.</a:t>
            </a:r>
            <a:endParaRPr lang="en-US" altLang="en-US" sz="2800"/>
          </a:p>
          <a:p>
            <a:pPr marL="0" indent="0" eaLnBrk="1" hangingPunct="1">
              <a:lnSpc>
                <a:spcPct val="80000"/>
              </a:lnSpc>
              <a:buFontTx/>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id="{FAA5079C-CE1C-8C09-5A9A-6925DC99F3C1}"/>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AAD4B3-F85A-43D6-932C-8647C12D7450}" type="slidenum">
              <a:rPr lang="en-US" altLang="en-US" sz="1400" b="1"/>
              <a:pPr>
                <a:spcBef>
                  <a:spcPct val="0"/>
                </a:spcBef>
                <a:buFontTx/>
                <a:buNone/>
              </a:pPr>
              <a:t>22</a:t>
            </a:fld>
            <a:endParaRPr lang="en-US" altLang="en-US" sz="1400" b="1"/>
          </a:p>
        </p:txBody>
      </p:sp>
      <p:sp>
        <p:nvSpPr>
          <p:cNvPr id="48131" name="Rectangle 2">
            <a:extLst>
              <a:ext uri="{FF2B5EF4-FFF2-40B4-BE49-F238E27FC236}">
                <a16:creationId xmlns:a16="http://schemas.microsoft.com/office/drawing/2014/main" id="{268DC2A3-4F37-8527-C5F0-231A42313683}"/>
              </a:ext>
            </a:extLst>
          </p:cNvPr>
          <p:cNvSpPr>
            <a:spLocks noGrp="1" noChangeArrowheads="1"/>
          </p:cNvSpPr>
          <p:nvPr>
            <p:ph type="title" idx="4294967295"/>
          </p:nvPr>
        </p:nvSpPr>
        <p:spPr/>
        <p:txBody>
          <a:bodyPr/>
          <a:lstStyle/>
          <a:p>
            <a:pPr eaLnBrk="1" hangingPunct="1"/>
            <a:r>
              <a:rPr lang="en-US" altLang="en-US">
                <a:solidFill>
                  <a:schemeClr val="tx1"/>
                </a:solidFill>
              </a:rPr>
              <a:t>Domain Name System</a:t>
            </a:r>
          </a:p>
        </p:txBody>
      </p:sp>
      <p:sp>
        <p:nvSpPr>
          <p:cNvPr id="48132" name="Rectangle 3">
            <a:extLst>
              <a:ext uri="{FF2B5EF4-FFF2-40B4-BE49-F238E27FC236}">
                <a16:creationId xmlns:a16="http://schemas.microsoft.com/office/drawing/2014/main" id="{C3B1961B-08CE-AB1F-2F5A-0B83920D6641}"/>
              </a:ext>
            </a:extLst>
          </p:cNvPr>
          <p:cNvSpPr>
            <a:spLocks noGrp="1" noChangeArrowheads="1"/>
          </p:cNvSpPr>
          <p:nvPr>
            <p:ph type="body" idx="4294967295"/>
          </p:nvPr>
        </p:nvSpPr>
        <p:spPr>
          <a:xfrm>
            <a:off x="457200" y="1295400"/>
            <a:ext cx="8229600" cy="4953000"/>
          </a:xfrm>
        </p:spPr>
        <p:txBody>
          <a:bodyPr/>
          <a:lstStyle/>
          <a:p>
            <a:pPr marL="0" indent="0">
              <a:lnSpc>
                <a:spcPct val="93000"/>
              </a:lnSpc>
              <a:spcBef>
                <a:spcPts val="1750"/>
              </a:spcBef>
            </a:pPr>
            <a:r>
              <a:rPr lang="en-GB" altLang="en-US" sz="2800"/>
              <a:t>A hostname generally consists of the computer name followed by </a:t>
            </a:r>
            <a:r>
              <a:rPr lang="en-GB" altLang="en-US" sz="2800" b="1"/>
              <a:t>the domain name</a:t>
            </a:r>
          </a:p>
          <a:p>
            <a:pPr marL="0" indent="0">
              <a:spcBef>
                <a:spcPts val="1750"/>
              </a:spcBef>
            </a:pPr>
            <a:r>
              <a:rPr lang="en-GB" altLang="en-US" sz="2800"/>
              <a:t>csc.villanova.edu is the domain name</a:t>
            </a:r>
          </a:p>
          <a:p>
            <a:pPr lvl="1">
              <a:spcBef>
                <a:spcPts val="600"/>
              </a:spcBef>
            </a:pPr>
            <a:r>
              <a:rPr lang="en-GB" altLang="en-US" sz="2400"/>
              <a:t>A domain name is separated into two or more sections that specify the organization, and possibly a subset of an organization, of which the computer is a part</a:t>
            </a:r>
          </a:p>
          <a:p>
            <a:pPr lvl="1">
              <a:spcBef>
                <a:spcPts val="1500"/>
              </a:spcBef>
            </a:pPr>
            <a:r>
              <a:rPr lang="en-GB" altLang="en-US" sz="2400"/>
              <a:t>Two organizations can have a computer named the same thing because the domain name makes it clear which one is being referred to</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18D8A3E6-7466-12CB-3F0C-6B026FA5B9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C4F432-10B8-4EF3-8799-8AFC16EF6CE1}" type="slidenum">
              <a:rPr lang="en-US" altLang="en-US" sz="1400"/>
              <a:pPr>
                <a:spcBef>
                  <a:spcPct val="0"/>
                </a:spcBef>
                <a:buFontTx/>
                <a:buNone/>
              </a:pPr>
              <a:t>23</a:t>
            </a:fld>
            <a:endParaRPr lang="en-US" altLang="en-US" sz="1400"/>
          </a:p>
        </p:txBody>
      </p:sp>
      <p:sp>
        <p:nvSpPr>
          <p:cNvPr id="50179" name="Rectangle 2">
            <a:extLst>
              <a:ext uri="{FF2B5EF4-FFF2-40B4-BE49-F238E27FC236}">
                <a16:creationId xmlns:a16="http://schemas.microsoft.com/office/drawing/2014/main" id="{4D7BAC52-BB11-9E21-7F12-F890B1E3A3F7}"/>
              </a:ext>
            </a:extLst>
          </p:cNvPr>
          <p:cNvSpPr>
            <a:spLocks noGrp="1" noChangeArrowheads="1"/>
          </p:cNvSpPr>
          <p:nvPr>
            <p:ph type="title"/>
          </p:nvPr>
        </p:nvSpPr>
        <p:spPr/>
        <p:txBody>
          <a:bodyPr/>
          <a:lstStyle/>
          <a:p>
            <a:pPr eaLnBrk="1" hangingPunct="1"/>
            <a:r>
              <a:rPr lang="en-US" altLang="en-US">
                <a:solidFill>
                  <a:schemeClr val="tx1"/>
                </a:solidFill>
              </a:rPr>
              <a:t>Domain Name System</a:t>
            </a:r>
          </a:p>
        </p:txBody>
      </p:sp>
      <p:sp>
        <p:nvSpPr>
          <p:cNvPr id="50180" name="Rectangle 3">
            <a:extLst>
              <a:ext uri="{FF2B5EF4-FFF2-40B4-BE49-F238E27FC236}">
                <a16:creationId xmlns:a16="http://schemas.microsoft.com/office/drawing/2014/main" id="{E1A79C72-1252-AE01-492D-B96C4E12DDBD}"/>
              </a:ext>
            </a:extLst>
          </p:cNvPr>
          <p:cNvSpPr>
            <a:spLocks noGrp="1" noChangeArrowheads="1"/>
          </p:cNvSpPr>
          <p:nvPr>
            <p:ph type="body" idx="1"/>
          </p:nvPr>
        </p:nvSpPr>
        <p:spPr/>
        <p:txBody>
          <a:bodyPr/>
          <a:lstStyle/>
          <a:p>
            <a:pPr marL="0" indent="0" eaLnBrk="1" hangingPunct="1">
              <a:lnSpc>
                <a:spcPct val="90000"/>
              </a:lnSpc>
              <a:buFontTx/>
              <a:buNone/>
            </a:pPr>
            <a:r>
              <a:rPr lang="en-US" altLang="en-US"/>
              <a:t>matisse.csc.villanova.edu</a:t>
            </a:r>
          </a:p>
        </p:txBody>
      </p:sp>
      <p:sp>
        <p:nvSpPr>
          <p:cNvPr id="50181" name="Line 4">
            <a:extLst>
              <a:ext uri="{FF2B5EF4-FFF2-40B4-BE49-F238E27FC236}">
                <a16:creationId xmlns:a16="http://schemas.microsoft.com/office/drawing/2014/main" id="{AC19A0FD-E90B-450E-3961-2A136514E468}"/>
              </a:ext>
            </a:extLst>
          </p:cNvPr>
          <p:cNvSpPr>
            <a:spLocks noChangeShapeType="1"/>
          </p:cNvSpPr>
          <p:nvPr/>
        </p:nvSpPr>
        <p:spPr bwMode="auto">
          <a:xfrm>
            <a:off x="1143000" y="2209800"/>
            <a:ext cx="0" cy="5334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2" name="AutoShape 5">
            <a:extLst>
              <a:ext uri="{FF2B5EF4-FFF2-40B4-BE49-F238E27FC236}">
                <a16:creationId xmlns:a16="http://schemas.microsoft.com/office/drawing/2014/main" id="{4F5401B7-55F2-F4DA-C0CA-922F832CE98A}"/>
              </a:ext>
            </a:extLst>
          </p:cNvPr>
          <p:cNvSpPr>
            <a:spLocks/>
          </p:cNvSpPr>
          <p:nvPr/>
        </p:nvSpPr>
        <p:spPr bwMode="auto">
          <a:xfrm>
            <a:off x="-1485900" y="2951163"/>
            <a:ext cx="3695700" cy="895350"/>
          </a:xfrm>
          <a:prstGeom prst="leftBrace">
            <a:avLst>
              <a:gd name="adj1" fmla="val 8333"/>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ltLang="en-US" sz="2000"/>
              <a:t>Computer</a:t>
            </a:r>
          </a:p>
          <a:p>
            <a:pPr>
              <a:buFontTx/>
              <a:buNone/>
            </a:pPr>
            <a:r>
              <a:rPr lang="en-US" altLang="en-US" sz="2000"/>
              <a:t>name</a:t>
            </a:r>
          </a:p>
        </p:txBody>
      </p:sp>
      <p:sp>
        <p:nvSpPr>
          <p:cNvPr id="50183" name="Line 6">
            <a:extLst>
              <a:ext uri="{FF2B5EF4-FFF2-40B4-BE49-F238E27FC236}">
                <a16:creationId xmlns:a16="http://schemas.microsoft.com/office/drawing/2014/main" id="{A265915D-A51D-EF98-0025-CADF0FB12BE7}"/>
              </a:ext>
            </a:extLst>
          </p:cNvPr>
          <p:cNvSpPr>
            <a:spLocks noChangeShapeType="1"/>
          </p:cNvSpPr>
          <p:nvPr/>
        </p:nvSpPr>
        <p:spPr bwMode="auto">
          <a:xfrm>
            <a:off x="3200400" y="2514600"/>
            <a:ext cx="0" cy="13716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4" name="Text Box 7">
            <a:extLst>
              <a:ext uri="{FF2B5EF4-FFF2-40B4-BE49-F238E27FC236}">
                <a16:creationId xmlns:a16="http://schemas.microsoft.com/office/drawing/2014/main" id="{2B0F3469-10E3-016F-C5FA-72D83F838140}"/>
              </a:ext>
            </a:extLst>
          </p:cNvPr>
          <p:cNvSpPr txBox="1">
            <a:spLocks noChangeArrowheads="1"/>
          </p:cNvSpPr>
          <p:nvPr/>
        </p:nvSpPr>
        <p:spPr bwMode="auto">
          <a:xfrm>
            <a:off x="3886200" y="32004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000"/>
          </a:p>
        </p:txBody>
      </p:sp>
      <p:sp>
        <p:nvSpPr>
          <p:cNvPr id="50185" name="Text Box 8">
            <a:extLst>
              <a:ext uri="{FF2B5EF4-FFF2-40B4-BE49-F238E27FC236}">
                <a16:creationId xmlns:a16="http://schemas.microsoft.com/office/drawing/2014/main" id="{1B6F926F-62F4-9E87-93D4-2C688B7A26D8}"/>
              </a:ext>
            </a:extLst>
          </p:cNvPr>
          <p:cNvSpPr txBox="1">
            <a:spLocks noChangeArrowheads="1"/>
          </p:cNvSpPr>
          <p:nvPr/>
        </p:nvSpPr>
        <p:spPr bwMode="auto">
          <a:xfrm>
            <a:off x="2286000" y="3962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a:t>Domain name</a:t>
            </a:r>
          </a:p>
        </p:txBody>
      </p:sp>
      <p:sp>
        <p:nvSpPr>
          <p:cNvPr id="50186" name="Line 9">
            <a:extLst>
              <a:ext uri="{FF2B5EF4-FFF2-40B4-BE49-F238E27FC236}">
                <a16:creationId xmlns:a16="http://schemas.microsoft.com/office/drawing/2014/main" id="{B835CBA4-08D6-CEEE-9B7E-63AD613D6C62}"/>
              </a:ext>
            </a:extLst>
          </p:cNvPr>
          <p:cNvSpPr>
            <a:spLocks noChangeShapeType="1"/>
          </p:cNvSpPr>
          <p:nvPr/>
        </p:nvSpPr>
        <p:spPr bwMode="auto">
          <a:xfrm>
            <a:off x="2133600" y="22098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Line 10">
            <a:extLst>
              <a:ext uri="{FF2B5EF4-FFF2-40B4-BE49-F238E27FC236}">
                <a16:creationId xmlns:a16="http://schemas.microsoft.com/office/drawing/2014/main" id="{A041B6C2-FDD7-225B-33B0-84955C643461}"/>
              </a:ext>
            </a:extLst>
          </p:cNvPr>
          <p:cNvSpPr>
            <a:spLocks noChangeShapeType="1"/>
          </p:cNvSpPr>
          <p:nvPr/>
        </p:nvSpPr>
        <p:spPr bwMode="auto">
          <a:xfrm>
            <a:off x="4724400" y="2133600"/>
            <a:ext cx="0" cy="17526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8" name="Text Box 11">
            <a:extLst>
              <a:ext uri="{FF2B5EF4-FFF2-40B4-BE49-F238E27FC236}">
                <a16:creationId xmlns:a16="http://schemas.microsoft.com/office/drawing/2014/main" id="{7455A2D2-ACDB-8F53-6F3C-8E68580DBD48}"/>
              </a:ext>
            </a:extLst>
          </p:cNvPr>
          <p:cNvSpPr txBox="1">
            <a:spLocks noChangeArrowheads="1"/>
          </p:cNvSpPr>
          <p:nvPr/>
        </p:nvSpPr>
        <p:spPr bwMode="auto">
          <a:xfrm>
            <a:off x="4343400" y="4038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a:t>TLD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id="{C77B8462-0DCA-654D-47CD-23CC571E2C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B1E0C9-52C1-468D-A64E-5FA6FF90D36A}" type="slidenum">
              <a:rPr lang="en-US" altLang="en-US" sz="1400"/>
              <a:pPr>
                <a:spcBef>
                  <a:spcPct val="0"/>
                </a:spcBef>
                <a:buFontTx/>
                <a:buNone/>
              </a:pPr>
              <a:t>24</a:t>
            </a:fld>
            <a:endParaRPr lang="en-US" altLang="en-US" sz="1400"/>
          </a:p>
        </p:txBody>
      </p:sp>
      <p:sp>
        <p:nvSpPr>
          <p:cNvPr id="52227" name="Rectangle 2">
            <a:extLst>
              <a:ext uri="{FF2B5EF4-FFF2-40B4-BE49-F238E27FC236}">
                <a16:creationId xmlns:a16="http://schemas.microsoft.com/office/drawing/2014/main" id="{E4DEECFE-B0F8-66A8-7ADC-A29409851937}"/>
              </a:ext>
            </a:extLst>
          </p:cNvPr>
          <p:cNvSpPr>
            <a:spLocks noGrp="1" noChangeArrowheads="1"/>
          </p:cNvSpPr>
          <p:nvPr>
            <p:ph type="title"/>
          </p:nvPr>
        </p:nvSpPr>
        <p:spPr/>
        <p:txBody>
          <a:bodyPr/>
          <a:lstStyle/>
          <a:p>
            <a:pPr eaLnBrk="1" hangingPunct="1"/>
            <a:r>
              <a:rPr lang="en-US" altLang="en-US">
                <a:solidFill>
                  <a:schemeClr val="tx1"/>
                </a:solidFill>
              </a:rPr>
              <a:t>Domain Name System</a:t>
            </a:r>
          </a:p>
        </p:txBody>
      </p:sp>
      <p:sp>
        <p:nvSpPr>
          <p:cNvPr id="52228" name="Text Box 6">
            <a:extLst>
              <a:ext uri="{FF2B5EF4-FFF2-40B4-BE49-F238E27FC236}">
                <a16:creationId xmlns:a16="http://schemas.microsoft.com/office/drawing/2014/main" id="{33D4E392-9665-85A5-C02A-79D1AB397317}"/>
              </a:ext>
            </a:extLst>
          </p:cNvPr>
          <p:cNvSpPr txBox="1">
            <a:spLocks noChangeArrowheads="1"/>
          </p:cNvSpPr>
          <p:nvPr/>
        </p:nvSpPr>
        <p:spPr bwMode="auto">
          <a:xfrm>
            <a:off x="384175" y="6019800"/>
            <a:ext cx="596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15.10  </a:t>
            </a:r>
            <a:r>
              <a:rPr lang="en-US" altLang="en-US" sz="1400" b="1"/>
              <a:t>Top-level domains, including some relatively new ones</a:t>
            </a:r>
          </a:p>
        </p:txBody>
      </p:sp>
      <p:pic>
        <p:nvPicPr>
          <p:cNvPr id="52229" name="Picture 7" descr="17606_02_0264A">
            <a:extLst>
              <a:ext uri="{FF2B5EF4-FFF2-40B4-BE49-F238E27FC236}">
                <a16:creationId xmlns:a16="http://schemas.microsoft.com/office/drawing/2014/main" id="{95B948ED-9839-A4E9-35B0-C927CB514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95400"/>
            <a:ext cx="6248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4274" name="Slide Number Placeholder 3">
            <a:extLst>
              <a:ext uri="{FF2B5EF4-FFF2-40B4-BE49-F238E27FC236}">
                <a16:creationId xmlns:a16="http://schemas.microsoft.com/office/drawing/2014/main" id="{DA4B3944-9559-7C8B-DDDF-0FEF8BB2E0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6B521C3-AB59-4FCA-82EA-42B1851D9C45}" type="slidenum">
              <a:rPr lang="en-US" altLang="en-US" sz="1400"/>
              <a:pPr>
                <a:spcBef>
                  <a:spcPct val="0"/>
                </a:spcBef>
                <a:buFontTx/>
                <a:buNone/>
              </a:pPr>
              <a:t>25</a:t>
            </a:fld>
            <a:endParaRPr lang="en-US" altLang="en-US" sz="1400"/>
          </a:p>
        </p:txBody>
      </p:sp>
      <p:sp>
        <p:nvSpPr>
          <p:cNvPr id="54275" name="Rectangle 2">
            <a:extLst>
              <a:ext uri="{FF2B5EF4-FFF2-40B4-BE49-F238E27FC236}">
                <a16:creationId xmlns:a16="http://schemas.microsoft.com/office/drawing/2014/main" id="{50894B97-D4ED-DDF8-9789-9FC60F534AF4}"/>
              </a:ext>
            </a:extLst>
          </p:cNvPr>
          <p:cNvSpPr>
            <a:spLocks noGrp="1" noChangeArrowheads="1"/>
          </p:cNvSpPr>
          <p:nvPr>
            <p:ph type="title"/>
          </p:nvPr>
        </p:nvSpPr>
        <p:spPr/>
        <p:txBody>
          <a:bodyPr/>
          <a:lstStyle/>
          <a:p>
            <a:pPr eaLnBrk="1" hangingPunct="1"/>
            <a:r>
              <a:rPr lang="en-US" altLang="en-US">
                <a:solidFill>
                  <a:schemeClr val="tx1"/>
                </a:solidFill>
              </a:rPr>
              <a:t>Domain Name System</a:t>
            </a:r>
          </a:p>
        </p:txBody>
      </p:sp>
      <p:sp>
        <p:nvSpPr>
          <p:cNvPr id="54276" name="Rectangle 3">
            <a:extLst>
              <a:ext uri="{FF2B5EF4-FFF2-40B4-BE49-F238E27FC236}">
                <a16:creationId xmlns:a16="http://schemas.microsoft.com/office/drawing/2014/main" id="{04FDD5E8-B7FB-0896-5E06-A6C1910C1A74}"/>
              </a:ext>
            </a:extLst>
          </p:cNvPr>
          <p:cNvSpPr>
            <a:spLocks noGrp="1" noChangeArrowheads="1"/>
          </p:cNvSpPr>
          <p:nvPr>
            <p:ph type="body" idx="1"/>
          </p:nvPr>
        </p:nvSpPr>
        <p:spPr>
          <a:xfrm>
            <a:off x="457200" y="1524000"/>
            <a:ext cx="8229600" cy="4724400"/>
          </a:xfrm>
        </p:spPr>
        <p:txBody>
          <a:bodyPr/>
          <a:lstStyle/>
          <a:p>
            <a:pPr marL="0" indent="0" eaLnBrk="1" hangingPunct="1">
              <a:buFontTx/>
              <a:buNone/>
            </a:pPr>
            <a:r>
              <a:rPr lang="en-US" altLang="en-US" sz="2400"/>
              <a:t>Organizations based in countries other than the United States use a top-level domain that corresponds to their two-letter country codes</a:t>
            </a:r>
          </a:p>
        </p:txBody>
      </p:sp>
      <p:sp>
        <p:nvSpPr>
          <p:cNvPr id="54277" name="Text Box 5">
            <a:extLst>
              <a:ext uri="{FF2B5EF4-FFF2-40B4-BE49-F238E27FC236}">
                <a16:creationId xmlns:a16="http://schemas.microsoft.com/office/drawing/2014/main" id="{76505D07-84A8-27D9-DE5A-C8D5126BA884}"/>
              </a:ext>
            </a:extLst>
          </p:cNvPr>
          <p:cNvSpPr txBox="1">
            <a:spLocks noChangeArrowheads="1"/>
          </p:cNvSpPr>
          <p:nvPr/>
        </p:nvSpPr>
        <p:spPr bwMode="auto">
          <a:xfrm>
            <a:off x="5410200" y="5486400"/>
            <a:ext cx="3048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15.11</a:t>
            </a:r>
            <a:br>
              <a:rPr lang="en-US" altLang="en-US" sz="1400" b="1">
                <a:solidFill>
                  <a:srgbClr val="327CB8"/>
                </a:solidFill>
              </a:rPr>
            </a:br>
            <a:r>
              <a:rPr lang="en-US" altLang="en-US" sz="1400" b="1"/>
              <a:t>Some of the top-level domain names based on country codes</a:t>
            </a:r>
          </a:p>
        </p:txBody>
      </p:sp>
      <p:pic>
        <p:nvPicPr>
          <p:cNvPr id="54278" name="Picture 6" descr="17606_02_0265A">
            <a:extLst>
              <a:ext uri="{FF2B5EF4-FFF2-40B4-BE49-F238E27FC236}">
                <a16:creationId xmlns:a16="http://schemas.microsoft.com/office/drawing/2014/main" id="{137546C4-70F0-803C-8EAF-86BD3681A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4724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6322" name="Slide Number Placeholder 3">
            <a:extLst>
              <a:ext uri="{FF2B5EF4-FFF2-40B4-BE49-F238E27FC236}">
                <a16:creationId xmlns:a16="http://schemas.microsoft.com/office/drawing/2014/main" id="{D226ADCC-67AD-551C-C3F9-39F60B921E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F8D3DEC-E6D3-4C97-9518-93FAE13A5188}" type="slidenum">
              <a:rPr lang="en-US" altLang="en-US" sz="1400"/>
              <a:pPr>
                <a:spcBef>
                  <a:spcPct val="0"/>
                </a:spcBef>
                <a:buFontTx/>
                <a:buNone/>
              </a:pPr>
              <a:t>26</a:t>
            </a:fld>
            <a:endParaRPr lang="en-US" altLang="en-US" sz="1400"/>
          </a:p>
        </p:txBody>
      </p:sp>
      <p:sp>
        <p:nvSpPr>
          <p:cNvPr id="56323" name="Rectangle 2">
            <a:extLst>
              <a:ext uri="{FF2B5EF4-FFF2-40B4-BE49-F238E27FC236}">
                <a16:creationId xmlns:a16="http://schemas.microsoft.com/office/drawing/2014/main" id="{53C0A159-01F7-7E8E-D6D3-6C987CACC5D5}"/>
              </a:ext>
            </a:extLst>
          </p:cNvPr>
          <p:cNvSpPr>
            <a:spLocks noGrp="1" noChangeArrowheads="1"/>
          </p:cNvSpPr>
          <p:nvPr>
            <p:ph type="title"/>
          </p:nvPr>
        </p:nvSpPr>
        <p:spPr/>
        <p:txBody>
          <a:bodyPr/>
          <a:lstStyle/>
          <a:p>
            <a:pPr eaLnBrk="1" hangingPunct="1"/>
            <a:r>
              <a:rPr lang="en-US" altLang="en-US">
                <a:solidFill>
                  <a:schemeClr val="tx1"/>
                </a:solidFill>
              </a:rPr>
              <a:t>Hostnames-&gt;IP addresses</a:t>
            </a:r>
          </a:p>
        </p:txBody>
      </p:sp>
      <p:sp>
        <p:nvSpPr>
          <p:cNvPr id="56324" name="Rectangle 3">
            <a:extLst>
              <a:ext uri="{FF2B5EF4-FFF2-40B4-BE49-F238E27FC236}">
                <a16:creationId xmlns:a16="http://schemas.microsoft.com/office/drawing/2014/main" id="{DA7281BA-0CA4-5FC8-C205-94D243560604}"/>
              </a:ext>
            </a:extLst>
          </p:cNvPr>
          <p:cNvSpPr>
            <a:spLocks noGrp="1" noChangeArrowheads="1"/>
          </p:cNvSpPr>
          <p:nvPr>
            <p:ph type="body" idx="1"/>
          </p:nvPr>
        </p:nvSpPr>
        <p:spPr/>
        <p:txBody>
          <a:bodyPr/>
          <a:lstStyle/>
          <a:p>
            <a:pPr marL="0" indent="0">
              <a:lnSpc>
                <a:spcPct val="93000"/>
              </a:lnSpc>
            </a:pPr>
            <a:r>
              <a:rPr lang="en-GB" altLang="en-US"/>
              <a:t>How is this conversion done?</a:t>
            </a:r>
          </a:p>
          <a:p>
            <a:pPr lvl="1"/>
            <a:r>
              <a:rPr lang="en-GB" altLang="en-US"/>
              <a:t>Originally, there was one big table kept on a computer at Stanford.  Whenever a computer needed to know an address, it would ask this computer.</a:t>
            </a:r>
          </a:p>
          <a:p>
            <a:pPr lvl="1"/>
            <a:r>
              <a:rPr lang="en-GB" altLang="en-US"/>
              <a:t>But as the Internet grew, this computer was overloaded with requests and the underlying table was being updated too often.</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id="{14B0F056-BAC0-6EE2-FEEA-B5606898AA93}"/>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3F7212C-B43C-4FAA-BBFD-D24FCC521930}" type="slidenum">
              <a:rPr lang="en-US" altLang="en-US" sz="1400" b="1"/>
              <a:pPr>
                <a:spcBef>
                  <a:spcPct val="0"/>
                </a:spcBef>
                <a:buFontTx/>
                <a:buNone/>
              </a:pPr>
              <a:t>27</a:t>
            </a:fld>
            <a:endParaRPr lang="en-US" altLang="en-US" sz="1400" b="1"/>
          </a:p>
        </p:txBody>
      </p:sp>
      <p:sp>
        <p:nvSpPr>
          <p:cNvPr id="58371" name="Rectangle 2">
            <a:extLst>
              <a:ext uri="{FF2B5EF4-FFF2-40B4-BE49-F238E27FC236}">
                <a16:creationId xmlns:a16="http://schemas.microsoft.com/office/drawing/2014/main" id="{A663B0F1-2E08-361C-61B8-2D8600797A4E}"/>
              </a:ext>
            </a:extLst>
          </p:cNvPr>
          <p:cNvSpPr>
            <a:spLocks noGrp="1" noChangeArrowheads="1"/>
          </p:cNvSpPr>
          <p:nvPr>
            <p:ph type="title" idx="4294967295"/>
          </p:nvPr>
        </p:nvSpPr>
        <p:spPr/>
        <p:txBody>
          <a:bodyPr/>
          <a:lstStyle/>
          <a:p>
            <a:pPr eaLnBrk="1" hangingPunct="1"/>
            <a:r>
              <a:rPr lang="en-US" altLang="en-US">
                <a:solidFill>
                  <a:schemeClr val="tx1"/>
                </a:solidFill>
              </a:rPr>
              <a:t>Hostnames-&gt;IP addresses</a:t>
            </a:r>
          </a:p>
        </p:txBody>
      </p:sp>
      <p:sp>
        <p:nvSpPr>
          <p:cNvPr id="58372" name="Rectangle 3">
            <a:extLst>
              <a:ext uri="{FF2B5EF4-FFF2-40B4-BE49-F238E27FC236}">
                <a16:creationId xmlns:a16="http://schemas.microsoft.com/office/drawing/2014/main" id="{7FE8B11D-4D0F-26EF-1FA4-03E39F36928C}"/>
              </a:ext>
            </a:extLst>
          </p:cNvPr>
          <p:cNvSpPr>
            <a:spLocks noGrp="1" noChangeArrowheads="1"/>
          </p:cNvSpPr>
          <p:nvPr>
            <p:ph type="body" idx="4294967295"/>
          </p:nvPr>
        </p:nvSpPr>
        <p:spPr/>
        <p:txBody>
          <a:bodyPr/>
          <a:lstStyle/>
          <a:p>
            <a:pPr marL="0" indent="0">
              <a:lnSpc>
                <a:spcPct val="93000"/>
              </a:lnSpc>
            </a:pPr>
            <a:r>
              <a:rPr lang="en-GB" altLang="en-US"/>
              <a:t>The </a:t>
            </a:r>
            <a:r>
              <a:rPr lang="en-GB" altLang="en-US" b="1"/>
              <a:t>domain name system</a:t>
            </a:r>
            <a:r>
              <a:rPr lang="en-GB" altLang="en-US"/>
              <a:t> (DNS) is chiefly used to translate hostnames into numeric IP addresses</a:t>
            </a:r>
          </a:p>
          <a:p>
            <a:pPr lvl="1">
              <a:lnSpc>
                <a:spcPct val="90000"/>
              </a:lnSpc>
              <a:spcBef>
                <a:spcPts val="1750"/>
              </a:spcBef>
            </a:pPr>
            <a:r>
              <a:rPr lang="en-GB" altLang="en-US"/>
              <a:t>DNS is an example of a distributed database.  Many computer all over the Internet keep (partial) tables.</a:t>
            </a:r>
          </a:p>
          <a:p>
            <a:pPr lvl="1">
              <a:lnSpc>
                <a:spcPct val="90000"/>
              </a:lnSpc>
              <a:spcBef>
                <a:spcPts val="1750"/>
              </a:spcBef>
            </a:pPr>
            <a:r>
              <a:rPr lang="en-GB" altLang="en-US"/>
              <a:t>If a server can resolve the hostname, it does</a:t>
            </a:r>
          </a:p>
          <a:p>
            <a:pPr lvl="1">
              <a:lnSpc>
                <a:spcPct val="90000"/>
              </a:lnSpc>
              <a:spcBef>
                <a:spcPts val="1750"/>
              </a:spcBef>
            </a:pPr>
            <a:r>
              <a:rPr lang="en-GB" altLang="en-US"/>
              <a:t>If not, that server asks another domain name server for the translations.  And so on…</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6358FD6-6465-79EC-FDDE-D4C8A6891E37}"/>
              </a:ext>
            </a:extLst>
          </p:cNvPr>
          <p:cNvSpPr>
            <a:spLocks noGrp="1" noChangeArrowheads="1"/>
          </p:cNvSpPr>
          <p:nvPr>
            <p:ph type="title" idx="4294967295"/>
          </p:nvPr>
        </p:nvSpPr>
        <p:spPr/>
        <p:txBody>
          <a:bodyPr/>
          <a:lstStyle/>
          <a:p>
            <a:pPr eaLnBrk="1" hangingPunct="1"/>
            <a:r>
              <a:rPr lang="en-US" altLang="en-US">
                <a:solidFill>
                  <a:schemeClr val="tx1"/>
                </a:solidFill>
              </a:rPr>
              <a:t>Issue 3: Routing</a:t>
            </a:r>
          </a:p>
        </p:txBody>
      </p:sp>
      <p:sp>
        <p:nvSpPr>
          <p:cNvPr id="60419" name="Rectangle 3">
            <a:extLst>
              <a:ext uri="{FF2B5EF4-FFF2-40B4-BE49-F238E27FC236}">
                <a16:creationId xmlns:a16="http://schemas.microsoft.com/office/drawing/2014/main" id="{40F1D2FE-4EEC-1688-33F1-1DE78E7B8905}"/>
              </a:ext>
            </a:extLst>
          </p:cNvPr>
          <p:cNvSpPr>
            <a:spLocks noGrp="1" noChangeArrowheads="1"/>
          </p:cNvSpPr>
          <p:nvPr>
            <p:ph type="body" idx="4294967295"/>
          </p:nvPr>
        </p:nvSpPr>
        <p:spPr>
          <a:xfrm>
            <a:off x="533400" y="1676400"/>
            <a:ext cx="8153400" cy="3962400"/>
          </a:xfrm>
        </p:spPr>
        <p:txBody>
          <a:bodyPr/>
          <a:lstStyle/>
          <a:p>
            <a:pPr marL="0" indent="0">
              <a:lnSpc>
                <a:spcPct val="93000"/>
              </a:lnSpc>
            </a:pPr>
            <a:r>
              <a:rPr lang="en-GB" altLang="en-US" sz="2800"/>
              <a:t>When you send something by US Mail:</a:t>
            </a:r>
          </a:p>
          <a:p>
            <a:pPr lvl="1">
              <a:lnSpc>
                <a:spcPct val="90000"/>
              </a:lnSpc>
            </a:pPr>
            <a:r>
              <a:rPr lang="en-GB" altLang="en-US" sz="2400"/>
              <a:t>You must give an address which uniquely identifies the recipient</a:t>
            </a:r>
          </a:p>
          <a:p>
            <a:pPr lvl="1">
              <a:lnSpc>
                <a:spcPct val="90000"/>
              </a:lnSpc>
            </a:pPr>
            <a:r>
              <a:rPr lang="en-GB" altLang="en-US" sz="2400"/>
              <a:t>You usually send everything in one package.  Packages are not all the same size.</a:t>
            </a:r>
          </a:p>
          <a:p>
            <a:pPr lvl="1">
              <a:lnSpc>
                <a:spcPct val="90000"/>
              </a:lnSpc>
            </a:pPr>
            <a:r>
              <a:rPr lang="en-GB" altLang="en-US" sz="2400"/>
              <a:t>You do not know what physical route your package will take on its way to destination.</a:t>
            </a:r>
          </a:p>
          <a:p>
            <a:pPr lvl="1">
              <a:lnSpc>
                <a:spcPct val="90000"/>
              </a:lnSpc>
            </a:pPr>
            <a:r>
              <a:rPr lang="en-GB" altLang="en-US" sz="2400"/>
              <a:t>Are packages ever lost?</a:t>
            </a:r>
          </a:p>
          <a:p>
            <a:pPr lvl="1">
              <a:lnSpc>
                <a:spcPct val="90000"/>
              </a:lnSpc>
            </a:pPr>
            <a:r>
              <a:rPr lang="en-GB" altLang="en-US" sz="2400"/>
              <a:t>How fast would you like delivery to be?</a:t>
            </a:r>
          </a:p>
          <a:p>
            <a:pPr lvl="1">
              <a:lnSpc>
                <a:spcPct val="90000"/>
              </a:lnSpc>
            </a:pPr>
            <a:r>
              <a:rPr lang="en-GB" altLang="en-US" sz="2400"/>
              <a:t>Do you want confirmation of receipt?</a:t>
            </a:r>
            <a:endParaRPr lang="en-US" altLang="en-US" sz="2400"/>
          </a:p>
        </p:txBody>
      </p:sp>
      <p:sp>
        <p:nvSpPr>
          <p:cNvPr id="60420" name="Text Box 5">
            <a:extLst>
              <a:ext uri="{FF2B5EF4-FFF2-40B4-BE49-F238E27FC236}">
                <a16:creationId xmlns:a16="http://schemas.microsoft.com/office/drawing/2014/main" id="{917E390E-90D2-2C75-8F68-B7F21240A824}"/>
              </a:ext>
            </a:extLst>
          </p:cNvPr>
          <p:cNvSpPr txBox="1">
            <a:spLocks noChangeArrowheads="1"/>
          </p:cNvSpPr>
          <p:nvPr/>
        </p:nvSpPr>
        <p:spPr bwMode="auto">
          <a:xfrm>
            <a:off x="7543800" y="3810000"/>
            <a:ext cx="140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8201398-461D-B5E0-71FE-92DD7CE5D7E9}"/>
              </a:ext>
            </a:extLst>
          </p:cNvPr>
          <p:cNvSpPr>
            <a:spLocks noGrp="1" noChangeArrowheads="1"/>
          </p:cNvSpPr>
          <p:nvPr>
            <p:ph type="title" idx="4294967295"/>
          </p:nvPr>
        </p:nvSpPr>
        <p:spPr/>
        <p:txBody>
          <a:bodyPr/>
          <a:lstStyle/>
          <a:p>
            <a:pPr eaLnBrk="1" hangingPunct="1"/>
            <a:r>
              <a:rPr lang="en-US" altLang="en-US">
                <a:solidFill>
                  <a:schemeClr val="tx1"/>
                </a:solidFill>
              </a:rPr>
              <a:t>Delivery on the Internet</a:t>
            </a:r>
          </a:p>
        </p:txBody>
      </p:sp>
      <p:sp>
        <p:nvSpPr>
          <p:cNvPr id="62467" name="Rectangle 3">
            <a:extLst>
              <a:ext uri="{FF2B5EF4-FFF2-40B4-BE49-F238E27FC236}">
                <a16:creationId xmlns:a16="http://schemas.microsoft.com/office/drawing/2014/main" id="{917C545C-1684-423D-8654-9FBE3AA66DC6}"/>
              </a:ext>
            </a:extLst>
          </p:cNvPr>
          <p:cNvSpPr>
            <a:spLocks noGrp="1" noChangeArrowheads="1"/>
          </p:cNvSpPr>
          <p:nvPr>
            <p:ph type="body" idx="4294967295"/>
          </p:nvPr>
        </p:nvSpPr>
        <p:spPr>
          <a:xfrm>
            <a:off x="533400" y="1676400"/>
            <a:ext cx="8153400" cy="3962400"/>
          </a:xfrm>
        </p:spPr>
        <p:txBody>
          <a:bodyPr/>
          <a:lstStyle/>
          <a:p>
            <a:pPr marL="0" indent="0">
              <a:lnSpc>
                <a:spcPct val="93000"/>
              </a:lnSpc>
            </a:pPr>
            <a:r>
              <a:rPr lang="en-GB" altLang="en-US" sz="2800"/>
              <a:t>Many different types of data delivered</a:t>
            </a:r>
          </a:p>
          <a:p>
            <a:pPr lvl="1"/>
            <a:r>
              <a:rPr lang="en-GB" altLang="en-US" sz="2400"/>
              <a:t>Instant Message (very short)</a:t>
            </a:r>
          </a:p>
          <a:p>
            <a:pPr lvl="1"/>
            <a:r>
              <a:rPr lang="en-GB" altLang="en-US" sz="2400"/>
              <a:t>Email (size ranges)</a:t>
            </a:r>
          </a:p>
          <a:p>
            <a:pPr lvl="1"/>
            <a:r>
              <a:rPr lang="en-GB" altLang="en-US" sz="2400"/>
              <a:t>Web Page Description (size ranges)</a:t>
            </a:r>
          </a:p>
          <a:p>
            <a:pPr lvl="1"/>
            <a:r>
              <a:rPr lang="en-GB" altLang="en-US" sz="2400"/>
              <a:t>Photographs, MP3, software (large)</a:t>
            </a:r>
          </a:p>
          <a:p>
            <a:pPr lvl="1"/>
            <a:r>
              <a:rPr lang="en-GB" altLang="en-US" sz="2400"/>
              <a:t>Streaming Radio/Music</a:t>
            </a:r>
          </a:p>
          <a:p>
            <a:pPr lvl="1"/>
            <a:r>
              <a:rPr lang="en-GB" altLang="en-US" sz="2400"/>
              <a:t>Streaming Video</a:t>
            </a:r>
          </a:p>
          <a:p>
            <a:pPr marL="0" indent="0"/>
            <a:r>
              <a:rPr lang="en-GB" altLang="en-US" sz="2800"/>
              <a:t>Software protocols are used for delivery</a:t>
            </a:r>
            <a:endParaRPr lang="en-US" altLang="en-US" sz="2800"/>
          </a:p>
        </p:txBody>
      </p:sp>
      <p:sp>
        <p:nvSpPr>
          <p:cNvPr id="62468" name="Text Box 5">
            <a:extLst>
              <a:ext uri="{FF2B5EF4-FFF2-40B4-BE49-F238E27FC236}">
                <a16:creationId xmlns:a16="http://schemas.microsoft.com/office/drawing/2014/main" id="{ECB20987-8E3F-E986-9F7D-A639E2517E90}"/>
              </a:ext>
            </a:extLst>
          </p:cNvPr>
          <p:cNvSpPr txBox="1">
            <a:spLocks noChangeArrowheads="1"/>
          </p:cNvSpPr>
          <p:nvPr/>
        </p:nvSpPr>
        <p:spPr bwMode="auto">
          <a:xfrm>
            <a:off x="7543800" y="3810000"/>
            <a:ext cx="140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0D433DF2-6DF3-6EF3-3F8A-BE3ACA3FFC32}"/>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DFFE80-47F4-4E51-B05C-BE5BEAD74C87}" type="slidenum">
              <a:rPr lang="en-US" altLang="en-US" sz="1400" b="1"/>
              <a:pPr>
                <a:spcBef>
                  <a:spcPct val="0"/>
                </a:spcBef>
                <a:buFontTx/>
                <a:buNone/>
              </a:pPr>
              <a:t>3</a:t>
            </a:fld>
            <a:endParaRPr lang="en-US" altLang="en-US" sz="1400" b="1"/>
          </a:p>
        </p:txBody>
      </p:sp>
      <p:sp>
        <p:nvSpPr>
          <p:cNvPr id="9219" name="Rectangle 2">
            <a:extLst>
              <a:ext uri="{FF2B5EF4-FFF2-40B4-BE49-F238E27FC236}">
                <a16:creationId xmlns:a16="http://schemas.microsoft.com/office/drawing/2014/main" id="{1480434B-6ED7-5A2C-C704-671AAD233BC6}"/>
              </a:ext>
            </a:extLst>
          </p:cNvPr>
          <p:cNvSpPr>
            <a:spLocks noGrp="1" noChangeArrowheads="1"/>
          </p:cNvSpPr>
          <p:nvPr>
            <p:ph type="title" idx="4294967295"/>
          </p:nvPr>
        </p:nvSpPr>
        <p:spPr/>
        <p:txBody>
          <a:bodyPr/>
          <a:lstStyle/>
          <a:p>
            <a:pPr eaLnBrk="1" hangingPunct="1"/>
            <a:r>
              <a:rPr lang="en-US" altLang="en-US">
                <a:solidFill>
                  <a:schemeClr val="tx1"/>
                </a:solidFill>
              </a:rPr>
              <a:t>Overview</a:t>
            </a:r>
          </a:p>
        </p:txBody>
      </p:sp>
      <p:sp>
        <p:nvSpPr>
          <p:cNvPr id="9220" name="Rectangle 3">
            <a:extLst>
              <a:ext uri="{FF2B5EF4-FFF2-40B4-BE49-F238E27FC236}">
                <a16:creationId xmlns:a16="http://schemas.microsoft.com/office/drawing/2014/main" id="{0AA4C892-7C66-CEB4-1FC3-D912BB8EED55}"/>
              </a:ext>
            </a:extLst>
          </p:cNvPr>
          <p:cNvSpPr>
            <a:spLocks noGrp="1" noChangeArrowheads="1"/>
          </p:cNvSpPr>
          <p:nvPr>
            <p:ph type="body" idx="4294967295"/>
          </p:nvPr>
        </p:nvSpPr>
        <p:spPr/>
        <p:txBody>
          <a:bodyPr/>
          <a:lstStyle/>
          <a:p>
            <a:pPr marL="0" indent="0">
              <a:lnSpc>
                <a:spcPct val="93000"/>
              </a:lnSpc>
              <a:spcBef>
                <a:spcPts val="1500"/>
              </a:spcBef>
            </a:pPr>
            <a:r>
              <a:rPr lang="en-GB" altLang="en-US" sz="2800" b="1" u="sng"/>
              <a:t>Network Topology</a:t>
            </a:r>
            <a:r>
              <a:rPr lang="en-GB" altLang="en-US" sz="2800"/>
              <a:t>	</a:t>
            </a:r>
            <a:r>
              <a:rPr lang="en-GB" altLang="en-US" sz="2400"/>
              <a:t>					how is hardware (physically) connected?</a:t>
            </a:r>
          </a:p>
          <a:p>
            <a:pPr marL="0" indent="0">
              <a:lnSpc>
                <a:spcPct val="90000"/>
              </a:lnSpc>
              <a:spcBef>
                <a:spcPts val="1500"/>
              </a:spcBef>
            </a:pPr>
            <a:r>
              <a:rPr lang="en-GB" altLang="en-US" sz="2800" b="1" u="sng"/>
              <a:t>Addressing</a:t>
            </a:r>
            <a:r>
              <a:rPr lang="en-GB" altLang="en-US" sz="2400"/>
              <a:t>							how is a message’s destinations identified? </a:t>
            </a:r>
          </a:p>
          <a:p>
            <a:pPr marL="0" indent="0">
              <a:lnSpc>
                <a:spcPct val="90000"/>
              </a:lnSpc>
              <a:spcBef>
                <a:spcPts val="1500"/>
              </a:spcBef>
            </a:pPr>
            <a:r>
              <a:rPr lang="en-GB" altLang="en-US" sz="2800" b="1" u="sng"/>
              <a:t>Message Delivery</a:t>
            </a:r>
            <a:r>
              <a:rPr lang="en-GB" altLang="en-US" sz="2400"/>
              <a:t>						should all data be sent in the same fashion?</a:t>
            </a:r>
          </a:p>
          <a:p>
            <a:pPr marL="0" indent="0">
              <a:lnSpc>
                <a:spcPct val="90000"/>
              </a:lnSpc>
              <a:spcBef>
                <a:spcPts val="1500"/>
              </a:spcBef>
            </a:pPr>
            <a:r>
              <a:rPr lang="en-GB" altLang="en-US" sz="2800" b="1" u="sng"/>
              <a:t>Routing</a:t>
            </a:r>
            <a:r>
              <a:rPr lang="en-GB" altLang="en-US" sz="2800"/>
              <a:t>							</a:t>
            </a:r>
            <a:r>
              <a:rPr lang="en-GB" altLang="en-US" sz="2400"/>
              <a:t>	what path through the network is taken?</a:t>
            </a:r>
          </a:p>
          <a:p>
            <a:pPr marL="0" indent="0">
              <a:lnSpc>
                <a:spcPct val="90000"/>
              </a:lnSpc>
              <a:spcBef>
                <a:spcPts val="1500"/>
              </a:spcBef>
            </a:pPr>
            <a:r>
              <a:rPr lang="en-GB" altLang="en-US" sz="2800" b="1" u="sng"/>
              <a:t>Security</a:t>
            </a:r>
            <a:r>
              <a:rPr lang="en-GB" altLang="en-US" sz="2800"/>
              <a:t>	</a:t>
            </a:r>
            <a:r>
              <a:rPr lang="en-GB" altLang="en-US" sz="2400"/>
              <a:t>							how can strangers pass (private) messages?</a:t>
            </a:r>
            <a:endParaRPr lang="en-US"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050660A-08AD-C11D-6606-ECD40576C3A4}"/>
              </a:ext>
            </a:extLst>
          </p:cNvPr>
          <p:cNvSpPr>
            <a:spLocks noGrp="1" noChangeArrowheads="1"/>
          </p:cNvSpPr>
          <p:nvPr>
            <p:ph type="title" idx="4294967295"/>
          </p:nvPr>
        </p:nvSpPr>
        <p:spPr/>
        <p:txBody>
          <a:bodyPr/>
          <a:lstStyle/>
          <a:p>
            <a:pPr eaLnBrk="1" hangingPunct="1"/>
            <a:r>
              <a:rPr lang="en-US" altLang="en-US">
                <a:solidFill>
                  <a:schemeClr val="tx1"/>
                </a:solidFill>
              </a:rPr>
              <a:t>Packet Switching</a:t>
            </a:r>
          </a:p>
        </p:txBody>
      </p:sp>
      <p:sp>
        <p:nvSpPr>
          <p:cNvPr id="64515" name="Rectangle 3">
            <a:extLst>
              <a:ext uri="{FF2B5EF4-FFF2-40B4-BE49-F238E27FC236}">
                <a16:creationId xmlns:a16="http://schemas.microsoft.com/office/drawing/2014/main" id="{D2C4C9C1-4B27-2FC9-611C-91D7FD869971}"/>
              </a:ext>
            </a:extLst>
          </p:cNvPr>
          <p:cNvSpPr>
            <a:spLocks noGrp="1" noChangeArrowheads="1"/>
          </p:cNvSpPr>
          <p:nvPr>
            <p:ph type="body" idx="4294967295"/>
          </p:nvPr>
        </p:nvSpPr>
        <p:spPr>
          <a:xfrm>
            <a:off x="533400" y="1676400"/>
            <a:ext cx="8153400" cy="3962400"/>
          </a:xfrm>
        </p:spPr>
        <p:txBody>
          <a:bodyPr/>
          <a:lstStyle/>
          <a:p>
            <a:pPr marL="0" indent="0" eaLnBrk="1" hangingPunct="1">
              <a:lnSpc>
                <a:spcPct val="90000"/>
              </a:lnSpc>
              <a:buFontTx/>
              <a:buNone/>
            </a:pPr>
            <a:r>
              <a:rPr lang="en-US" altLang="en-US" sz="2400" b="1">
                <a:solidFill>
                  <a:srgbClr val="0000FF"/>
                </a:solidFill>
              </a:rPr>
              <a:t>Packet</a:t>
            </a:r>
          </a:p>
          <a:p>
            <a:pPr marL="0" indent="0" eaLnBrk="1" hangingPunct="1">
              <a:lnSpc>
                <a:spcPct val="90000"/>
              </a:lnSpc>
              <a:buFontTx/>
              <a:buNone/>
            </a:pPr>
            <a:r>
              <a:rPr lang="en-US" altLang="en-US" sz="2400"/>
              <a:t>A unit of data sent across a network </a:t>
            </a:r>
          </a:p>
          <a:p>
            <a:pPr marL="0" indent="0" eaLnBrk="1" hangingPunct="1">
              <a:lnSpc>
                <a:spcPct val="90000"/>
              </a:lnSpc>
              <a:buFontTx/>
              <a:buNone/>
            </a:pPr>
            <a:r>
              <a:rPr lang="en-US" altLang="en-US" sz="2400" b="1">
                <a:solidFill>
                  <a:srgbClr val="0000FF"/>
                </a:solidFill>
              </a:rPr>
              <a:t>Router</a:t>
            </a:r>
          </a:p>
          <a:p>
            <a:pPr marL="0" indent="0" eaLnBrk="1" hangingPunct="1">
              <a:lnSpc>
                <a:spcPct val="90000"/>
              </a:lnSpc>
              <a:buFontTx/>
              <a:buNone/>
            </a:pPr>
            <a:r>
              <a:rPr lang="en-US" altLang="en-US" sz="2400"/>
              <a:t>A network device that directs a packet between networks toward its final destination </a:t>
            </a:r>
          </a:p>
          <a:p>
            <a:pPr marL="0" indent="0" eaLnBrk="1" hangingPunct="1">
              <a:lnSpc>
                <a:spcPct val="90000"/>
              </a:lnSpc>
              <a:buFontTx/>
              <a:buNone/>
            </a:pPr>
            <a:r>
              <a:rPr lang="en-US" altLang="en-US" sz="2400" b="1">
                <a:solidFill>
                  <a:srgbClr val="0000FF"/>
                </a:solidFill>
              </a:rPr>
              <a:t>Packet switching</a:t>
            </a:r>
          </a:p>
          <a:p>
            <a:pPr marL="0" indent="0" eaLnBrk="1" hangingPunct="1">
              <a:lnSpc>
                <a:spcPct val="90000"/>
              </a:lnSpc>
              <a:buFontTx/>
              <a:buNone/>
            </a:pPr>
            <a:r>
              <a:rPr lang="en-US" altLang="en-US" sz="2400"/>
              <a:t>Messages are divided into fixed-sized, numbered packets; packets are individually routed to their destination, then reassembled</a:t>
            </a:r>
          </a:p>
        </p:txBody>
      </p:sp>
      <p:sp>
        <p:nvSpPr>
          <p:cNvPr id="64516" name="Text Box 5">
            <a:extLst>
              <a:ext uri="{FF2B5EF4-FFF2-40B4-BE49-F238E27FC236}">
                <a16:creationId xmlns:a16="http://schemas.microsoft.com/office/drawing/2014/main" id="{2A4D515C-6BAF-FCC8-0B87-474632F75EEF}"/>
              </a:ext>
            </a:extLst>
          </p:cNvPr>
          <p:cNvSpPr txBox="1">
            <a:spLocks noChangeArrowheads="1"/>
          </p:cNvSpPr>
          <p:nvPr/>
        </p:nvSpPr>
        <p:spPr bwMode="auto">
          <a:xfrm>
            <a:off x="7543800" y="3810000"/>
            <a:ext cx="140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6562" name="Slide Number Placeholder 2">
            <a:extLst>
              <a:ext uri="{FF2B5EF4-FFF2-40B4-BE49-F238E27FC236}">
                <a16:creationId xmlns:a16="http://schemas.microsoft.com/office/drawing/2014/main" id="{872111A8-5361-D900-D707-7EF4BE9BBA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4E74FBE-DD48-42D7-9B90-24B57C643649}" type="slidenum">
              <a:rPr lang="en-US" altLang="en-US" sz="1400"/>
              <a:pPr>
                <a:spcBef>
                  <a:spcPct val="0"/>
                </a:spcBef>
                <a:buFontTx/>
                <a:buNone/>
              </a:pPr>
              <a:t>31</a:t>
            </a:fld>
            <a:endParaRPr lang="en-US" altLang="en-US" sz="1400"/>
          </a:p>
        </p:txBody>
      </p:sp>
      <p:sp>
        <p:nvSpPr>
          <p:cNvPr id="66563" name="Rectangle 2">
            <a:extLst>
              <a:ext uri="{FF2B5EF4-FFF2-40B4-BE49-F238E27FC236}">
                <a16:creationId xmlns:a16="http://schemas.microsoft.com/office/drawing/2014/main" id="{E8A1AE26-2B3C-27A5-639B-1EF351FAC7ED}"/>
              </a:ext>
            </a:extLst>
          </p:cNvPr>
          <p:cNvSpPr>
            <a:spLocks noGrp="1" noChangeArrowheads="1"/>
          </p:cNvSpPr>
          <p:nvPr>
            <p:ph type="title"/>
          </p:nvPr>
        </p:nvSpPr>
        <p:spPr/>
        <p:txBody>
          <a:bodyPr/>
          <a:lstStyle/>
          <a:p>
            <a:pPr eaLnBrk="1" hangingPunct="1"/>
            <a:r>
              <a:rPr lang="en-US" altLang="en-US"/>
              <a:t>Packet Switching</a:t>
            </a:r>
          </a:p>
        </p:txBody>
      </p:sp>
      <p:sp>
        <p:nvSpPr>
          <p:cNvPr id="66564" name="Rectangle 3">
            <a:extLst>
              <a:ext uri="{FF2B5EF4-FFF2-40B4-BE49-F238E27FC236}">
                <a16:creationId xmlns:a16="http://schemas.microsoft.com/office/drawing/2014/main" id="{8F34EA98-4242-B028-7000-54679968E9E4}"/>
              </a:ext>
            </a:extLst>
          </p:cNvPr>
          <p:cNvSpPr>
            <a:spLocks noChangeArrowheads="1"/>
          </p:cNvSpPr>
          <p:nvPr/>
        </p:nvSpPr>
        <p:spPr bwMode="auto">
          <a:xfrm flipH="1">
            <a:off x="7391400" y="1905000"/>
            <a:ext cx="12192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15.4  </a:t>
            </a:r>
            <a:br>
              <a:rPr lang="en-US" altLang="en-US" sz="1400" b="1">
                <a:solidFill>
                  <a:srgbClr val="327CB8"/>
                </a:solidFill>
              </a:rPr>
            </a:br>
            <a:r>
              <a:rPr lang="en-US" altLang="en-US" sz="1400" b="1"/>
              <a:t>Messages sent by packet switching</a:t>
            </a:r>
          </a:p>
        </p:txBody>
      </p:sp>
      <p:pic>
        <p:nvPicPr>
          <p:cNvPr id="66565" name="Picture 4" descr="17606_02_0258A">
            <a:extLst>
              <a:ext uri="{FF2B5EF4-FFF2-40B4-BE49-F238E27FC236}">
                <a16:creationId xmlns:a16="http://schemas.microsoft.com/office/drawing/2014/main" id="{A4BB094B-9D51-9B82-A6BF-65E798A92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6172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Rectangle 6">
            <a:extLst>
              <a:ext uri="{FF2B5EF4-FFF2-40B4-BE49-F238E27FC236}">
                <a16:creationId xmlns:a16="http://schemas.microsoft.com/office/drawing/2014/main" id="{71DA85EE-E5F0-2EBE-1E17-BC87D0530CCD}"/>
              </a:ext>
            </a:extLst>
          </p:cNvPr>
          <p:cNvSpPr>
            <a:spLocks noChangeArrowheads="1"/>
          </p:cNvSpPr>
          <p:nvPr/>
        </p:nvSpPr>
        <p:spPr bwMode="auto">
          <a:xfrm>
            <a:off x="1143000" y="5181600"/>
            <a:ext cx="7315200" cy="838200"/>
          </a:xfrm>
          <a:prstGeom prst="rect">
            <a:avLst/>
          </a:prstGeom>
          <a:solidFill>
            <a:schemeClr val="accent1"/>
          </a:solidFill>
          <a:ln w="9525">
            <a:solidFill>
              <a:schemeClr val="tx1"/>
            </a:solidFill>
            <a:miter lim="800000"/>
            <a:headEnd/>
            <a:tailEnd/>
          </a:ln>
        </p:spPr>
        <p:txBody>
          <a:bodyPr wrap="none" anchor="ct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i="1"/>
              <a:t>Take a message, break it into three packets, and </a:t>
            </a:r>
          </a:p>
          <a:p>
            <a:pPr algn="ctr">
              <a:spcBef>
                <a:spcPct val="0"/>
              </a:spcBef>
              <a:buFontTx/>
              <a:buNone/>
            </a:pPr>
            <a:r>
              <a:rPr lang="en-US" altLang="en-US" sz="2000" i="1"/>
              <a:t>simulate this process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8610" name="Slide Number Placeholder 3">
            <a:extLst>
              <a:ext uri="{FF2B5EF4-FFF2-40B4-BE49-F238E27FC236}">
                <a16:creationId xmlns:a16="http://schemas.microsoft.com/office/drawing/2014/main" id="{1903C16D-D3DF-B4B6-52BD-23658917F2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AC9115-8ACC-4316-8AB2-EE7B192A7DF1}" type="slidenum">
              <a:rPr lang="en-US" altLang="en-US" sz="1400"/>
              <a:pPr>
                <a:spcBef>
                  <a:spcPct val="0"/>
                </a:spcBef>
                <a:buFontTx/>
                <a:buNone/>
              </a:pPr>
              <a:t>32</a:t>
            </a:fld>
            <a:endParaRPr lang="en-US" altLang="en-US" sz="1400"/>
          </a:p>
        </p:txBody>
      </p:sp>
      <p:sp>
        <p:nvSpPr>
          <p:cNvPr id="68611" name="Rectangle 2">
            <a:extLst>
              <a:ext uri="{FF2B5EF4-FFF2-40B4-BE49-F238E27FC236}">
                <a16:creationId xmlns:a16="http://schemas.microsoft.com/office/drawing/2014/main" id="{14FDE73F-4A42-B826-76D1-8B312CC2BB93}"/>
              </a:ext>
            </a:extLst>
          </p:cNvPr>
          <p:cNvSpPr>
            <a:spLocks noGrp="1" noChangeArrowheads="1"/>
          </p:cNvSpPr>
          <p:nvPr>
            <p:ph type="title"/>
          </p:nvPr>
        </p:nvSpPr>
        <p:spPr/>
        <p:txBody>
          <a:bodyPr/>
          <a:lstStyle/>
          <a:p>
            <a:pPr eaLnBrk="1" hangingPunct="1"/>
            <a:r>
              <a:rPr lang="en-US" altLang="en-US">
                <a:solidFill>
                  <a:schemeClr val="tx1"/>
                </a:solidFill>
              </a:rPr>
              <a:t>Open Systems</a:t>
            </a:r>
          </a:p>
        </p:txBody>
      </p:sp>
      <p:sp>
        <p:nvSpPr>
          <p:cNvPr id="68612" name="Rectangle 3">
            <a:extLst>
              <a:ext uri="{FF2B5EF4-FFF2-40B4-BE49-F238E27FC236}">
                <a16:creationId xmlns:a16="http://schemas.microsoft.com/office/drawing/2014/main" id="{9BDB914D-D4EE-7E66-B202-68BAAEFDF45A}"/>
              </a:ext>
            </a:extLst>
          </p:cNvPr>
          <p:cNvSpPr>
            <a:spLocks noGrp="1" noChangeArrowheads="1"/>
          </p:cNvSpPr>
          <p:nvPr>
            <p:ph type="body" idx="1"/>
          </p:nvPr>
        </p:nvSpPr>
        <p:spPr/>
        <p:txBody>
          <a:bodyPr/>
          <a:lstStyle/>
          <a:p>
            <a:pPr marL="0" indent="0" eaLnBrk="1" hangingPunct="1">
              <a:lnSpc>
                <a:spcPct val="80000"/>
              </a:lnSpc>
              <a:buFontTx/>
              <a:buNone/>
            </a:pPr>
            <a:r>
              <a:rPr lang="en-US" altLang="en-US" sz="2800" b="1">
                <a:solidFill>
                  <a:srgbClr val="3333FF"/>
                </a:solidFill>
              </a:rPr>
              <a:t>A logical progression...</a:t>
            </a:r>
          </a:p>
          <a:p>
            <a:pPr marL="457200" lvl="1" indent="0" eaLnBrk="1" hangingPunct="1">
              <a:lnSpc>
                <a:spcPct val="80000"/>
              </a:lnSpc>
              <a:buFontTx/>
              <a:buNone/>
            </a:pPr>
            <a:endParaRPr lang="en-US" altLang="en-US" sz="2400" b="1">
              <a:solidFill>
                <a:srgbClr val="3333FF"/>
              </a:solidFill>
            </a:endParaRPr>
          </a:p>
          <a:p>
            <a:pPr marL="457200" lvl="1" indent="0" eaLnBrk="1" hangingPunct="1">
              <a:lnSpc>
                <a:spcPct val="80000"/>
              </a:lnSpc>
              <a:buFontTx/>
              <a:buNone/>
            </a:pPr>
            <a:r>
              <a:rPr lang="en-US" altLang="en-US" sz="2400" b="1">
                <a:solidFill>
                  <a:srgbClr val="3333FF"/>
                </a:solidFill>
              </a:rPr>
              <a:t>Proprietary system</a:t>
            </a:r>
            <a:r>
              <a:rPr lang="en-US" altLang="en-US" sz="2400"/>
              <a:t>  </a:t>
            </a:r>
          </a:p>
          <a:p>
            <a:pPr marL="457200" lvl="1" indent="0" eaLnBrk="1" hangingPunct="1">
              <a:lnSpc>
                <a:spcPct val="80000"/>
              </a:lnSpc>
              <a:buFontTx/>
              <a:buNone/>
            </a:pPr>
            <a:r>
              <a:rPr lang="en-US" altLang="en-US" sz="2400"/>
              <a:t>A system that uses technologies kept private by a particular commercial vendor</a:t>
            </a:r>
          </a:p>
          <a:p>
            <a:pPr marL="457200" lvl="1" indent="0" eaLnBrk="1" hangingPunct="1">
              <a:lnSpc>
                <a:spcPct val="80000"/>
              </a:lnSpc>
              <a:buFontTx/>
              <a:buNone/>
            </a:pPr>
            <a:r>
              <a:rPr lang="en-US" altLang="en-US" sz="2400" b="1">
                <a:solidFill>
                  <a:srgbClr val="3333FF"/>
                </a:solidFill>
              </a:rPr>
              <a:t>Interoperability</a:t>
            </a:r>
            <a:r>
              <a:rPr lang="en-US" altLang="en-US" sz="2400"/>
              <a:t> </a:t>
            </a:r>
          </a:p>
          <a:p>
            <a:pPr marL="457200" lvl="1" indent="0" eaLnBrk="1" hangingPunct="1">
              <a:lnSpc>
                <a:spcPct val="80000"/>
              </a:lnSpc>
              <a:buFontTx/>
              <a:buNone/>
            </a:pPr>
            <a:r>
              <a:rPr lang="en-US" altLang="en-US" sz="2400"/>
              <a:t>The ability of software and hardware on multiple machines and from multiple commercial vendors to communicate</a:t>
            </a:r>
          </a:p>
          <a:p>
            <a:pPr marL="457200" lvl="1" indent="0" eaLnBrk="1" hangingPunct="1">
              <a:lnSpc>
                <a:spcPct val="80000"/>
              </a:lnSpc>
              <a:buFontTx/>
              <a:buNone/>
            </a:pPr>
            <a:r>
              <a:rPr lang="en-US" altLang="en-US" sz="2400" b="1">
                <a:solidFill>
                  <a:srgbClr val="3333FF"/>
                </a:solidFill>
              </a:rPr>
              <a:t>Open systems</a:t>
            </a:r>
            <a:r>
              <a:rPr lang="en-US" altLang="en-US" sz="2400"/>
              <a:t>  </a:t>
            </a:r>
          </a:p>
          <a:p>
            <a:pPr marL="457200" lvl="1" indent="0" eaLnBrk="1" hangingPunct="1">
              <a:lnSpc>
                <a:spcPct val="80000"/>
              </a:lnSpc>
              <a:buFontTx/>
              <a:buNone/>
            </a:pPr>
            <a:r>
              <a:rPr lang="en-US" altLang="en-US" sz="2400"/>
              <a:t>Systems based on a common model of network architecture and a suite of protocols used in its implementation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0658" name="Slide Number Placeholder 3">
            <a:extLst>
              <a:ext uri="{FF2B5EF4-FFF2-40B4-BE49-F238E27FC236}">
                <a16:creationId xmlns:a16="http://schemas.microsoft.com/office/drawing/2014/main" id="{4E00494B-E8A0-673C-E252-DCEBFED55D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A7EB180-61CC-4EC5-B4E0-05A87F3E9609}" type="slidenum">
              <a:rPr lang="en-US" altLang="en-US" sz="1400"/>
              <a:pPr>
                <a:spcBef>
                  <a:spcPct val="0"/>
                </a:spcBef>
                <a:buFontTx/>
                <a:buNone/>
              </a:pPr>
              <a:t>33</a:t>
            </a:fld>
            <a:endParaRPr lang="en-US" altLang="en-US" sz="1400"/>
          </a:p>
        </p:txBody>
      </p:sp>
      <p:sp>
        <p:nvSpPr>
          <p:cNvPr id="70659" name="Rectangle 2">
            <a:extLst>
              <a:ext uri="{FF2B5EF4-FFF2-40B4-BE49-F238E27FC236}">
                <a16:creationId xmlns:a16="http://schemas.microsoft.com/office/drawing/2014/main" id="{9A2093DB-04D9-1D21-1ED6-38CD42DFFFFB}"/>
              </a:ext>
            </a:extLst>
          </p:cNvPr>
          <p:cNvSpPr>
            <a:spLocks noGrp="1" noChangeArrowheads="1"/>
          </p:cNvSpPr>
          <p:nvPr>
            <p:ph type="title"/>
          </p:nvPr>
        </p:nvSpPr>
        <p:spPr/>
        <p:txBody>
          <a:bodyPr/>
          <a:lstStyle/>
          <a:p>
            <a:pPr eaLnBrk="1" hangingPunct="1"/>
            <a:r>
              <a:rPr lang="en-US" altLang="en-US">
                <a:solidFill>
                  <a:schemeClr val="tx1"/>
                </a:solidFill>
              </a:rPr>
              <a:t>Open Systems</a:t>
            </a:r>
          </a:p>
        </p:txBody>
      </p:sp>
      <p:sp>
        <p:nvSpPr>
          <p:cNvPr id="70660" name="Rectangle 3">
            <a:extLst>
              <a:ext uri="{FF2B5EF4-FFF2-40B4-BE49-F238E27FC236}">
                <a16:creationId xmlns:a16="http://schemas.microsoft.com/office/drawing/2014/main" id="{1A93193B-14E1-2D1F-2C93-33383F37B039}"/>
              </a:ext>
            </a:extLst>
          </p:cNvPr>
          <p:cNvSpPr>
            <a:spLocks noGrp="1" noChangeArrowheads="1"/>
          </p:cNvSpPr>
          <p:nvPr>
            <p:ph type="body" idx="1"/>
          </p:nvPr>
        </p:nvSpPr>
        <p:spPr>
          <a:xfrm>
            <a:off x="4953000" y="1676400"/>
            <a:ext cx="3733800" cy="4572000"/>
          </a:xfrm>
        </p:spPr>
        <p:txBody>
          <a:bodyPr/>
          <a:lstStyle/>
          <a:p>
            <a:pPr marL="0" indent="0" eaLnBrk="1" hangingPunct="1">
              <a:buFontTx/>
              <a:buNone/>
            </a:pPr>
            <a:r>
              <a:rPr lang="en-US" altLang="en-US" sz="2000" b="1">
                <a:solidFill>
                  <a:srgbClr val="0000FF"/>
                </a:solidFill>
              </a:rPr>
              <a:t>Open Systems Interconnection Reference Model</a:t>
            </a:r>
          </a:p>
          <a:p>
            <a:pPr marL="0" indent="0" eaLnBrk="1" hangingPunct="1">
              <a:buFontTx/>
              <a:buNone/>
            </a:pPr>
            <a:r>
              <a:rPr lang="en-US" altLang="en-US" sz="2000"/>
              <a:t>A seven-layer logical break down of network interaction to facilitate communication standards</a:t>
            </a:r>
            <a:endParaRPr lang="en-US" altLang="en-US" sz="2000" b="1"/>
          </a:p>
          <a:p>
            <a:pPr marL="0" indent="0" eaLnBrk="1" hangingPunct="1">
              <a:buFontTx/>
              <a:buNone/>
            </a:pPr>
            <a:r>
              <a:rPr lang="en-US" altLang="en-US" sz="2000"/>
              <a:t>Each layer deals with a particular aspect of network communication</a:t>
            </a:r>
          </a:p>
        </p:txBody>
      </p:sp>
      <p:sp>
        <p:nvSpPr>
          <p:cNvPr id="70661" name="Text Box 5">
            <a:extLst>
              <a:ext uri="{FF2B5EF4-FFF2-40B4-BE49-F238E27FC236}">
                <a16:creationId xmlns:a16="http://schemas.microsoft.com/office/drawing/2014/main" id="{B0571501-70CC-23C0-6629-5CA730D62AC1}"/>
              </a:ext>
            </a:extLst>
          </p:cNvPr>
          <p:cNvSpPr txBox="1">
            <a:spLocks noChangeArrowheads="1"/>
          </p:cNvSpPr>
          <p:nvPr/>
        </p:nvSpPr>
        <p:spPr bwMode="auto">
          <a:xfrm>
            <a:off x="228600" y="5029200"/>
            <a:ext cx="4462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15.5  </a:t>
            </a:r>
            <a:r>
              <a:rPr lang="en-US" altLang="en-US" sz="1400" b="1"/>
              <a:t>The layers of the OSI Reference Model</a:t>
            </a:r>
          </a:p>
        </p:txBody>
      </p:sp>
      <p:pic>
        <p:nvPicPr>
          <p:cNvPr id="70662" name="Picture 6" descr="17606_02_0259A">
            <a:extLst>
              <a:ext uri="{FF2B5EF4-FFF2-40B4-BE49-F238E27FC236}">
                <a16:creationId xmlns:a16="http://schemas.microsoft.com/office/drawing/2014/main" id="{59F7A71A-5C80-A77D-702F-E90E316517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38862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2706" name="Slide Number Placeholder 3">
            <a:extLst>
              <a:ext uri="{FF2B5EF4-FFF2-40B4-BE49-F238E27FC236}">
                <a16:creationId xmlns:a16="http://schemas.microsoft.com/office/drawing/2014/main" id="{35A80D99-9419-33DE-7947-75D63C673F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E223A8-5D33-475A-9D3D-4E5390500EB4}" type="slidenum">
              <a:rPr lang="en-US" altLang="en-US" sz="1400"/>
              <a:pPr>
                <a:spcBef>
                  <a:spcPct val="0"/>
                </a:spcBef>
                <a:buFontTx/>
                <a:buNone/>
              </a:pPr>
              <a:t>34</a:t>
            </a:fld>
            <a:endParaRPr lang="en-US" altLang="en-US" sz="1400"/>
          </a:p>
        </p:txBody>
      </p:sp>
      <p:sp>
        <p:nvSpPr>
          <p:cNvPr id="72707" name="Rectangle 2">
            <a:extLst>
              <a:ext uri="{FF2B5EF4-FFF2-40B4-BE49-F238E27FC236}">
                <a16:creationId xmlns:a16="http://schemas.microsoft.com/office/drawing/2014/main" id="{9DF27D2D-29AD-3F2C-4F5D-1E5FF293C608}"/>
              </a:ext>
            </a:extLst>
          </p:cNvPr>
          <p:cNvSpPr>
            <a:spLocks noGrp="1" noChangeArrowheads="1"/>
          </p:cNvSpPr>
          <p:nvPr>
            <p:ph type="title"/>
          </p:nvPr>
        </p:nvSpPr>
        <p:spPr/>
        <p:txBody>
          <a:bodyPr/>
          <a:lstStyle/>
          <a:p>
            <a:pPr eaLnBrk="1" hangingPunct="1"/>
            <a:r>
              <a:rPr lang="en-US" altLang="en-US">
                <a:solidFill>
                  <a:schemeClr val="tx1"/>
                </a:solidFill>
              </a:rPr>
              <a:t>Network Protocols</a:t>
            </a:r>
          </a:p>
        </p:txBody>
      </p:sp>
      <p:sp>
        <p:nvSpPr>
          <p:cNvPr id="72708" name="Rectangle 3">
            <a:extLst>
              <a:ext uri="{FF2B5EF4-FFF2-40B4-BE49-F238E27FC236}">
                <a16:creationId xmlns:a16="http://schemas.microsoft.com/office/drawing/2014/main" id="{4AF267F8-FCAA-0F11-C977-4FF7B2719BAF}"/>
              </a:ext>
            </a:extLst>
          </p:cNvPr>
          <p:cNvSpPr>
            <a:spLocks noGrp="1" noChangeArrowheads="1"/>
          </p:cNvSpPr>
          <p:nvPr>
            <p:ph type="body" idx="1"/>
          </p:nvPr>
        </p:nvSpPr>
        <p:spPr>
          <a:xfrm>
            <a:off x="457200" y="1676400"/>
            <a:ext cx="8229600" cy="3048000"/>
          </a:xfrm>
        </p:spPr>
        <p:txBody>
          <a:bodyPr/>
          <a:lstStyle/>
          <a:p>
            <a:pPr eaLnBrk="1" hangingPunct="1"/>
            <a:r>
              <a:rPr lang="en-US" altLang="en-US"/>
              <a:t>Network protocols are layered such that each one relies on the protocols that underlie it</a:t>
            </a:r>
          </a:p>
          <a:p>
            <a:pPr eaLnBrk="1" hangingPunct="1"/>
            <a:r>
              <a:rPr lang="en-US" altLang="en-US"/>
              <a:t>Sometimes referred to as a </a:t>
            </a:r>
            <a:r>
              <a:rPr lang="en-US" altLang="en-US" b="1">
                <a:solidFill>
                  <a:srgbClr val="3333FF"/>
                </a:solidFill>
              </a:rPr>
              <a:t>protocol stack</a:t>
            </a:r>
            <a:endParaRPr lang="en-US" altLang="en-US">
              <a:solidFill>
                <a:srgbClr val="3333FF"/>
              </a:solidFill>
            </a:endParaRPr>
          </a:p>
        </p:txBody>
      </p:sp>
      <p:pic>
        <p:nvPicPr>
          <p:cNvPr id="72709" name="Picture 4" descr="c15f06">
            <a:extLst>
              <a:ext uri="{FF2B5EF4-FFF2-40B4-BE49-F238E27FC236}">
                <a16:creationId xmlns:a16="http://schemas.microsoft.com/office/drawing/2014/main" id="{77810AB7-754B-6D4C-1B4C-795EF7FE355F}"/>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72000"/>
            <a:ext cx="82296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Text Box 5">
            <a:extLst>
              <a:ext uri="{FF2B5EF4-FFF2-40B4-BE49-F238E27FC236}">
                <a16:creationId xmlns:a16="http://schemas.microsoft.com/office/drawing/2014/main" id="{97885DEC-98F1-1CD2-3C3B-9222515FA91B}"/>
              </a:ext>
            </a:extLst>
          </p:cNvPr>
          <p:cNvSpPr txBox="1">
            <a:spLocks noChangeArrowheads="1"/>
          </p:cNvSpPr>
          <p:nvPr/>
        </p:nvSpPr>
        <p:spPr bwMode="auto">
          <a:xfrm>
            <a:off x="542925" y="6096000"/>
            <a:ext cx="4116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15.6  </a:t>
            </a:r>
            <a:r>
              <a:rPr lang="en-US" altLang="en-US" sz="1400" b="1"/>
              <a:t>Layering of key network protocols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4754" name="Slide Number Placeholder 3">
            <a:extLst>
              <a:ext uri="{FF2B5EF4-FFF2-40B4-BE49-F238E27FC236}">
                <a16:creationId xmlns:a16="http://schemas.microsoft.com/office/drawing/2014/main" id="{64D56A98-5BB1-08AE-41E2-955774E53CA1}"/>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715B0D-75DD-4C61-9884-63B062617DB1}" type="slidenum">
              <a:rPr lang="en-US" altLang="en-US" sz="1400" b="1"/>
              <a:pPr>
                <a:spcBef>
                  <a:spcPct val="0"/>
                </a:spcBef>
                <a:buFontTx/>
                <a:buNone/>
              </a:pPr>
              <a:t>35</a:t>
            </a:fld>
            <a:endParaRPr lang="en-US" altLang="en-US" sz="1400" b="1"/>
          </a:p>
        </p:txBody>
      </p:sp>
      <p:sp>
        <p:nvSpPr>
          <p:cNvPr id="74755" name="Rectangle 2">
            <a:extLst>
              <a:ext uri="{FF2B5EF4-FFF2-40B4-BE49-F238E27FC236}">
                <a16:creationId xmlns:a16="http://schemas.microsoft.com/office/drawing/2014/main" id="{265AC25C-970D-5D16-9414-73F81462D6D5}"/>
              </a:ext>
            </a:extLst>
          </p:cNvPr>
          <p:cNvSpPr>
            <a:spLocks noGrp="1" noChangeArrowheads="1"/>
          </p:cNvSpPr>
          <p:nvPr>
            <p:ph type="title" idx="4294967295"/>
          </p:nvPr>
        </p:nvSpPr>
        <p:spPr/>
        <p:txBody>
          <a:bodyPr/>
          <a:lstStyle/>
          <a:p>
            <a:pPr eaLnBrk="1" hangingPunct="1"/>
            <a:r>
              <a:rPr lang="en-US" altLang="en-US">
                <a:solidFill>
                  <a:schemeClr val="tx1"/>
                </a:solidFill>
              </a:rPr>
              <a:t>TCP/IP</a:t>
            </a:r>
          </a:p>
        </p:txBody>
      </p:sp>
      <p:sp>
        <p:nvSpPr>
          <p:cNvPr id="74756" name="Rectangle 3">
            <a:extLst>
              <a:ext uri="{FF2B5EF4-FFF2-40B4-BE49-F238E27FC236}">
                <a16:creationId xmlns:a16="http://schemas.microsoft.com/office/drawing/2014/main" id="{70A8AF33-44F0-EA20-FCD4-8995A5200BE2}"/>
              </a:ext>
            </a:extLst>
          </p:cNvPr>
          <p:cNvSpPr>
            <a:spLocks noGrp="1" noChangeArrowheads="1"/>
          </p:cNvSpPr>
          <p:nvPr>
            <p:ph type="body" idx="4294967295"/>
          </p:nvPr>
        </p:nvSpPr>
        <p:spPr/>
        <p:txBody>
          <a:bodyPr/>
          <a:lstStyle/>
          <a:p>
            <a:pPr marL="0" indent="0" eaLnBrk="1" hangingPunct="1">
              <a:lnSpc>
                <a:spcPct val="90000"/>
              </a:lnSpc>
              <a:buFontTx/>
              <a:buNone/>
            </a:pPr>
            <a:r>
              <a:rPr lang="en-US" altLang="en-US" sz="2800" b="1">
                <a:solidFill>
                  <a:srgbClr val="3333FF"/>
                </a:solidFill>
              </a:rPr>
              <a:t>Transmission Control Protocol (TCP)</a:t>
            </a:r>
            <a:endParaRPr lang="en-US" altLang="en-US" sz="2800" b="1"/>
          </a:p>
          <a:p>
            <a:pPr marL="0" indent="0" eaLnBrk="1" hangingPunct="1">
              <a:lnSpc>
                <a:spcPct val="90000"/>
              </a:lnSpc>
              <a:buFontTx/>
              <a:buNone/>
            </a:pPr>
            <a:r>
              <a:rPr lang="en-US" altLang="en-US" sz="2800"/>
              <a:t>Software that breaks messages into packets, hands them off to the IP software for delivery, and then orders and reassembles the packets at their destination</a:t>
            </a:r>
          </a:p>
          <a:p>
            <a:pPr marL="0" indent="0" eaLnBrk="1" hangingPunct="1">
              <a:lnSpc>
                <a:spcPct val="90000"/>
              </a:lnSpc>
              <a:buFontTx/>
              <a:buNone/>
            </a:pPr>
            <a:r>
              <a:rPr lang="en-US" altLang="en-US" sz="2800" b="1">
                <a:solidFill>
                  <a:srgbClr val="3333FF"/>
                </a:solidFill>
              </a:rPr>
              <a:t>Internet Protocol (IP)</a:t>
            </a:r>
            <a:endParaRPr lang="en-US" altLang="en-US" sz="2800"/>
          </a:p>
          <a:p>
            <a:pPr marL="0" indent="0" eaLnBrk="1" hangingPunct="1">
              <a:lnSpc>
                <a:spcPct val="90000"/>
              </a:lnSpc>
              <a:buFontTx/>
              <a:buNone/>
            </a:pPr>
            <a:r>
              <a:rPr lang="en-US" altLang="en-US" sz="2800"/>
              <a:t>Software that deals with the routing of packets through the maze of interconnected networks to their final destination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6802" name="Slide Number Placeholder 3">
            <a:extLst>
              <a:ext uri="{FF2B5EF4-FFF2-40B4-BE49-F238E27FC236}">
                <a16:creationId xmlns:a16="http://schemas.microsoft.com/office/drawing/2014/main" id="{0B8CF669-976A-585F-84DF-64870DA0E8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FE7516-8BC6-40F6-87B7-D77574FC9EF7}" type="slidenum">
              <a:rPr lang="en-US" altLang="en-US" sz="1400"/>
              <a:pPr>
                <a:spcBef>
                  <a:spcPct val="0"/>
                </a:spcBef>
                <a:buFontTx/>
                <a:buNone/>
              </a:pPr>
              <a:t>36</a:t>
            </a:fld>
            <a:endParaRPr lang="en-US" altLang="en-US" sz="1400"/>
          </a:p>
        </p:txBody>
      </p:sp>
      <p:sp>
        <p:nvSpPr>
          <p:cNvPr id="76803" name="Rectangle 2">
            <a:extLst>
              <a:ext uri="{FF2B5EF4-FFF2-40B4-BE49-F238E27FC236}">
                <a16:creationId xmlns:a16="http://schemas.microsoft.com/office/drawing/2014/main" id="{347C68E7-BCF1-E818-7A9F-8BE4FDC49598}"/>
              </a:ext>
            </a:extLst>
          </p:cNvPr>
          <p:cNvSpPr>
            <a:spLocks noGrp="1" noChangeArrowheads="1"/>
          </p:cNvSpPr>
          <p:nvPr>
            <p:ph type="title"/>
          </p:nvPr>
        </p:nvSpPr>
        <p:spPr/>
        <p:txBody>
          <a:bodyPr/>
          <a:lstStyle/>
          <a:p>
            <a:pPr eaLnBrk="1" hangingPunct="1"/>
            <a:r>
              <a:rPr lang="en-US" altLang="en-US">
                <a:solidFill>
                  <a:schemeClr val="tx1"/>
                </a:solidFill>
              </a:rPr>
              <a:t>TCP</a:t>
            </a:r>
          </a:p>
        </p:txBody>
      </p:sp>
      <p:sp>
        <p:nvSpPr>
          <p:cNvPr id="76804" name="Rectangle 3">
            <a:extLst>
              <a:ext uri="{FF2B5EF4-FFF2-40B4-BE49-F238E27FC236}">
                <a16:creationId xmlns:a16="http://schemas.microsoft.com/office/drawing/2014/main" id="{1C8E4164-41F1-8B31-47EF-B9D39E6AC3FA}"/>
              </a:ext>
            </a:extLst>
          </p:cNvPr>
          <p:cNvSpPr>
            <a:spLocks noGrp="1" noChangeArrowheads="1"/>
          </p:cNvSpPr>
          <p:nvPr>
            <p:ph type="body" idx="1"/>
          </p:nvPr>
        </p:nvSpPr>
        <p:spPr/>
        <p:txBody>
          <a:bodyPr/>
          <a:lstStyle/>
          <a:p>
            <a:pPr marL="0" indent="0">
              <a:lnSpc>
                <a:spcPct val="93000"/>
              </a:lnSpc>
            </a:pPr>
            <a:r>
              <a:rPr lang="en-GB" altLang="en-US"/>
              <a:t>TCP = </a:t>
            </a:r>
            <a:r>
              <a:rPr lang="en-GB" altLang="en-US" b="1"/>
              <a:t>Transmission Control Protocol (reliable, but less efficient)</a:t>
            </a:r>
          </a:p>
          <a:p>
            <a:pPr lvl="1"/>
            <a:r>
              <a:rPr lang="en-GB" altLang="en-US"/>
              <a:t>Before sending true message, it sends a warning message to recipient:				“I’m about to send you a # of packets”</a:t>
            </a:r>
          </a:p>
          <a:p>
            <a:pPr lvl="1"/>
            <a:r>
              <a:rPr lang="en-GB" altLang="en-US"/>
              <a:t>It then waits for an acknowledgement message from the recipient			“okay, I’ll watch for them”</a:t>
            </a:r>
          </a:p>
          <a:p>
            <a:pPr lvl="1"/>
            <a:r>
              <a:rPr lang="en-GB" altLang="en-US"/>
              <a:t>This process establishes a “connection”</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8850" name="Slide Number Placeholder 3">
            <a:extLst>
              <a:ext uri="{FF2B5EF4-FFF2-40B4-BE49-F238E27FC236}">
                <a16:creationId xmlns:a16="http://schemas.microsoft.com/office/drawing/2014/main" id="{BAAD62CF-486C-4D2F-7F8A-AD52BF3A68F3}"/>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E2AC3B-8DAE-49CA-B6B4-6C41AFE8505E}" type="slidenum">
              <a:rPr lang="en-US" altLang="en-US" sz="1400" b="1"/>
              <a:pPr>
                <a:spcBef>
                  <a:spcPct val="0"/>
                </a:spcBef>
                <a:buFontTx/>
                <a:buNone/>
              </a:pPr>
              <a:t>37</a:t>
            </a:fld>
            <a:endParaRPr lang="en-US" altLang="en-US" sz="1400" b="1"/>
          </a:p>
        </p:txBody>
      </p:sp>
      <p:sp>
        <p:nvSpPr>
          <p:cNvPr id="78851" name="Rectangle 2">
            <a:extLst>
              <a:ext uri="{FF2B5EF4-FFF2-40B4-BE49-F238E27FC236}">
                <a16:creationId xmlns:a16="http://schemas.microsoft.com/office/drawing/2014/main" id="{95B2C725-2E6E-A910-DAF7-C8F98BA162DD}"/>
              </a:ext>
            </a:extLst>
          </p:cNvPr>
          <p:cNvSpPr>
            <a:spLocks noGrp="1" noChangeArrowheads="1"/>
          </p:cNvSpPr>
          <p:nvPr>
            <p:ph type="title" idx="4294967295"/>
          </p:nvPr>
        </p:nvSpPr>
        <p:spPr/>
        <p:txBody>
          <a:bodyPr/>
          <a:lstStyle/>
          <a:p>
            <a:pPr eaLnBrk="1" hangingPunct="1"/>
            <a:r>
              <a:rPr lang="en-US" altLang="en-US">
                <a:solidFill>
                  <a:schemeClr val="tx1"/>
                </a:solidFill>
              </a:rPr>
              <a:t>TCP</a:t>
            </a:r>
          </a:p>
        </p:txBody>
      </p:sp>
      <p:sp>
        <p:nvSpPr>
          <p:cNvPr id="78852" name="Rectangle 3">
            <a:extLst>
              <a:ext uri="{FF2B5EF4-FFF2-40B4-BE49-F238E27FC236}">
                <a16:creationId xmlns:a16="http://schemas.microsoft.com/office/drawing/2014/main" id="{C9136B1C-6808-D371-0063-1C318D8E29F7}"/>
              </a:ext>
            </a:extLst>
          </p:cNvPr>
          <p:cNvSpPr>
            <a:spLocks noGrp="1" noChangeArrowheads="1"/>
          </p:cNvSpPr>
          <p:nvPr>
            <p:ph type="body" idx="4294967295"/>
          </p:nvPr>
        </p:nvSpPr>
        <p:spPr/>
        <p:txBody>
          <a:bodyPr/>
          <a:lstStyle/>
          <a:p>
            <a:pPr marL="0" indent="0">
              <a:lnSpc>
                <a:spcPct val="93000"/>
              </a:lnSpc>
            </a:pPr>
            <a:r>
              <a:rPr lang="en-GB" altLang="en-US"/>
              <a:t>Once “connection” is established:</a:t>
            </a:r>
          </a:p>
          <a:p>
            <a:pPr lvl="1">
              <a:lnSpc>
                <a:spcPct val="90000"/>
              </a:lnSpc>
            </a:pPr>
            <a:r>
              <a:rPr lang="en-GB" altLang="en-US"/>
              <a:t>Individual packets are sent</a:t>
            </a:r>
          </a:p>
          <a:p>
            <a:pPr lvl="1">
              <a:lnSpc>
                <a:spcPct val="90000"/>
              </a:lnSpc>
            </a:pPr>
            <a:r>
              <a:rPr lang="en-GB" altLang="en-US"/>
              <a:t>The receiver separately acknowledges each packet which arrives by sending an ACK.       Or if the packet arrived damaged, a negative acknowledgement (NAK)</a:t>
            </a:r>
          </a:p>
          <a:p>
            <a:pPr lvl="1">
              <a:lnSpc>
                <a:spcPct val="90000"/>
              </a:lnSpc>
            </a:pPr>
            <a:r>
              <a:rPr lang="en-GB" altLang="en-US"/>
              <a:t>Sender will resend damaged packets.  Also, if a long time passes without an ACK or NAK, it assumes the packet must have been lost, and so it resends.</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71C2FCB8-6C88-3874-838D-E830E5669D27}"/>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68DC030-0F27-4E55-A1D9-F33A22813CFC}" type="slidenum">
              <a:rPr lang="en-US" altLang="en-US" sz="1400" b="1"/>
              <a:pPr>
                <a:spcBef>
                  <a:spcPct val="0"/>
                </a:spcBef>
                <a:buFontTx/>
                <a:buNone/>
              </a:pPr>
              <a:t>38</a:t>
            </a:fld>
            <a:endParaRPr lang="en-US" altLang="en-US" sz="1400" b="1"/>
          </a:p>
        </p:txBody>
      </p:sp>
      <p:sp>
        <p:nvSpPr>
          <p:cNvPr id="80899" name="Rectangle 2">
            <a:extLst>
              <a:ext uri="{FF2B5EF4-FFF2-40B4-BE49-F238E27FC236}">
                <a16:creationId xmlns:a16="http://schemas.microsoft.com/office/drawing/2014/main" id="{D44035B7-5300-437C-44AB-F9B1F12902A1}"/>
              </a:ext>
            </a:extLst>
          </p:cNvPr>
          <p:cNvSpPr>
            <a:spLocks noGrp="1" noChangeArrowheads="1"/>
          </p:cNvSpPr>
          <p:nvPr>
            <p:ph type="title" idx="4294967295"/>
          </p:nvPr>
        </p:nvSpPr>
        <p:spPr/>
        <p:txBody>
          <a:bodyPr/>
          <a:lstStyle/>
          <a:p>
            <a:pPr eaLnBrk="1" hangingPunct="1"/>
            <a:r>
              <a:rPr lang="en-US" altLang="en-US">
                <a:solidFill>
                  <a:schemeClr val="tx1"/>
                </a:solidFill>
              </a:rPr>
              <a:t>UDP</a:t>
            </a:r>
          </a:p>
        </p:txBody>
      </p:sp>
      <p:sp>
        <p:nvSpPr>
          <p:cNvPr id="80900" name="Rectangle 3">
            <a:extLst>
              <a:ext uri="{FF2B5EF4-FFF2-40B4-BE49-F238E27FC236}">
                <a16:creationId xmlns:a16="http://schemas.microsoft.com/office/drawing/2014/main" id="{88B5BC72-435B-F7D0-181F-F69E1EB99AAB}"/>
              </a:ext>
            </a:extLst>
          </p:cNvPr>
          <p:cNvSpPr>
            <a:spLocks noGrp="1" noChangeArrowheads="1"/>
          </p:cNvSpPr>
          <p:nvPr>
            <p:ph type="body" idx="4294967295"/>
          </p:nvPr>
        </p:nvSpPr>
        <p:spPr/>
        <p:txBody>
          <a:bodyPr/>
          <a:lstStyle/>
          <a:p>
            <a:pPr marL="0" indent="0">
              <a:lnSpc>
                <a:spcPct val="93000"/>
              </a:lnSpc>
            </a:pPr>
            <a:r>
              <a:rPr lang="en-GB" altLang="en-US"/>
              <a:t>UDP stands for </a:t>
            </a:r>
            <a:r>
              <a:rPr lang="en-GB" altLang="en-US" b="1"/>
              <a:t>User Datagram Protocol (more efficient, less reliable)</a:t>
            </a:r>
          </a:p>
          <a:p>
            <a:pPr lvl="1">
              <a:spcBef>
                <a:spcPts val="1750"/>
              </a:spcBef>
            </a:pPr>
            <a:r>
              <a:rPr lang="en-GB" altLang="en-US"/>
              <a:t>Original device simply sends the packets and doesn’t worry about whether they get lost.</a:t>
            </a:r>
          </a:p>
          <a:p>
            <a:pPr marL="0" indent="0"/>
            <a:r>
              <a:rPr lang="en-GB" altLang="en-US"/>
              <a:t>Which protocol would you choose for:</a:t>
            </a:r>
          </a:p>
          <a:p>
            <a:pPr lvl="1">
              <a:spcBef>
                <a:spcPts val="1500"/>
              </a:spcBef>
            </a:pPr>
            <a:r>
              <a:rPr lang="en-GB" altLang="en-US" sz="2400"/>
              <a:t>Email messages?</a:t>
            </a:r>
          </a:p>
          <a:p>
            <a:pPr lvl="1">
              <a:spcBef>
                <a:spcPts val="1500"/>
              </a:spcBef>
            </a:pPr>
            <a:r>
              <a:rPr lang="en-GB" altLang="en-US" sz="2400"/>
              <a:t>Streaming Audio?</a:t>
            </a: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2946" name="Slide Number Placeholder 3">
            <a:extLst>
              <a:ext uri="{FF2B5EF4-FFF2-40B4-BE49-F238E27FC236}">
                <a16:creationId xmlns:a16="http://schemas.microsoft.com/office/drawing/2014/main" id="{18573D6E-CA50-091A-8D0C-898623DA2A86}"/>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EC6B1C-B05A-45D9-BF81-6BC10F6CB11D}" type="slidenum">
              <a:rPr lang="en-US" altLang="en-US" sz="1400" b="1"/>
              <a:pPr>
                <a:spcBef>
                  <a:spcPct val="0"/>
                </a:spcBef>
                <a:buFontTx/>
                <a:buNone/>
              </a:pPr>
              <a:t>39</a:t>
            </a:fld>
            <a:endParaRPr lang="en-US" altLang="en-US" sz="1400" b="1"/>
          </a:p>
        </p:txBody>
      </p:sp>
      <p:sp>
        <p:nvSpPr>
          <p:cNvPr id="82947" name="Rectangle 2">
            <a:extLst>
              <a:ext uri="{FF2B5EF4-FFF2-40B4-BE49-F238E27FC236}">
                <a16:creationId xmlns:a16="http://schemas.microsoft.com/office/drawing/2014/main" id="{6D3B92D6-E509-7337-E29C-A40E298C9132}"/>
              </a:ext>
            </a:extLst>
          </p:cNvPr>
          <p:cNvSpPr>
            <a:spLocks noGrp="1" noChangeArrowheads="1"/>
          </p:cNvSpPr>
          <p:nvPr>
            <p:ph type="title" idx="4294967295"/>
          </p:nvPr>
        </p:nvSpPr>
        <p:spPr/>
        <p:txBody>
          <a:bodyPr/>
          <a:lstStyle/>
          <a:p>
            <a:pPr eaLnBrk="1" hangingPunct="1"/>
            <a:r>
              <a:rPr lang="en-US" altLang="en-US">
                <a:solidFill>
                  <a:schemeClr val="tx1"/>
                </a:solidFill>
              </a:rPr>
              <a:t>Other protocols</a:t>
            </a:r>
          </a:p>
        </p:txBody>
      </p:sp>
      <p:sp>
        <p:nvSpPr>
          <p:cNvPr id="82948" name="Rectangle 3">
            <a:extLst>
              <a:ext uri="{FF2B5EF4-FFF2-40B4-BE49-F238E27FC236}">
                <a16:creationId xmlns:a16="http://schemas.microsoft.com/office/drawing/2014/main" id="{E0F7CCDB-37D7-3CB5-F891-7501B1F60D0F}"/>
              </a:ext>
            </a:extLst>
          </p:cNvPr>
          <p:cNvSpPr>
            <a:spLocks noGrp="1" noChangeArrowheads="1"/>
          </p:cNvSpPr>
          <p:nvPr>
            <p:ph type="body" idx="4294967295"/>
          </p:nvPr>
        </p:nvSpPr>
        <p:spPr/>
        <p:txBody>
          <a:bodyPr/>
          <a:lstStyle/>
          <a:p>
            <a:pPr marL="0" indent="0" eaLnBrk="1" hangingPunct="1">
              <a:lnSpc>
                <a:spcPct val="90000"/>
              </a:lnSpc>
              <a:buFontTx/>
              <a:buNone/>
            </a:pPr>
            <a:endParaRPr lang="en-US" altLang="en-US" sz="2400"/>
          </a:p>
          <a:p>
            <a:pPr marL="0" indent="0" eaLnBrk="1" hangingPunct="1">
              <a:lnSpc>
                <a:spcPct val="90000"/>
              </a:lnSpc>
              <a:buFontTx/>
              <a:buNone/>
            </a:pPr>
            <a:r>
              <a:rPr lang="en-US" altLang="en-US" sz="2400" b="1">
                <a:solidFill>
                  <a:srgbClr val="0000FF"/>
                </a:solidFill>
              </a:rPr>
              <a:t>Ping</a:t>
            </a:r>
          </a:p>
          <a:p>
            <a:pPr marL="0" indent="0" eaLnBrk="1" hangingPunct="1">
              <a:lnSpc>
                <a:spcPct val="90000"/>
              </a:lnSpc>
              <a:buFontTx/>
              <a:buNone/>
            </a:pPr>
            <a:r>
              <a:rPr lang="en-US" altLang="en-US" sz="2400"/>
              <a:t>A program used to test whether a particular network computer is active and reachable</a:t>
            </a:r>
          </a:p>
          <a:p>
            <a:pPr marL="0" indent="0" eaLnBrk="1" hangingPunct="1">
              <a:lnSpc>
                <a:spcPct val="90000"/>
              </a:lnSpc>
              <a:buFontTx/>
              <a:buNone/>
            </a:pPr>
            <a:r>
              <a:rPr lang="en-US" altLang="en-US" sz="2400" b="1">
                <a:solidFill>
                  <a:srgbClr val="0000FF"/>
                </a:solidFill>
              </a:rPr>
              <a:t>Traceroute</a:t>
            </a:r>
          </a:p>
          <a:p>
            <a:pPr marL="0" indent="0" eaLnBrk="1" hangingPunct="1">
              <a:lnSpc>
                <a:spcPct val="90000"/>
              </a:lnSpc>
              <a:buFontTx/>
              <a:buNone/>
            </a:pPr>
            <a:r>
              <a:rPr lang="en-US" altLang="en-US" sz="2400"/>
              <a:t>A program that shows the route a packet takes across the Internet</a:t>
            </a:r>
          </a:p>
          <a:p>
            <a:pPr marL="0" indent="0" eaLnBrk="1" hangingPunct="1">
              <a:lnSpc>
                <a:spcPct val="90000"/>
              </a:lnSpc>
              <a:buFontTx/>
              <a:buNone/>
            </a:pPr>
            <a:endParaRPr lang="en-US" alt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5B09E250-14A7-705A-15B3-3D765F2F01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FC2DEC-8E29-407F-8265-4A9386B9AA09}" type="slidenum">
              <a:rPr lang="en-US" altLang="en-US" sz="1400"/>
              <a:pPr>
                <a:spcBef>
                  <a:spcPct val="0"/>
                </a:spcBef>
                <a:buFontTx/>
                <a:buNone/>
              </a:pPr>
              <a:t>4</a:t>
            </a:fld>
            <a:endParaRPr lang="en-US" altLang="en-US" sz="1400"/>
          </a:p>
        </p:txBody>
      </p:sp>
      <p:sp>
        <p:nvSpPr>
          <p:cNvPr id="11267" name="Rectangle 2">
            <a:extLst>
              <a:ext uri="{FF2B5EF4-FFF2-40B4-BE49-F238E27FC236}">
                <a16:creationId xmlns:a16="http://schemas.microsoft.com/office/drawing/2014/main" id="{9E8BF1DD-B0AF-F521-5748-3C1E8F28DD2C}"/>
              </a:ext>
            </a:extLst>
          </p:cNvPr>
          <p:cNvSpPr>
            <a:spLocks noGrp="1" noChangeArrowheads="1"/>
          </p:cNvSpPr>
          <p:nvPr>
            <p:ph type="title"/>
          </p:nvPr>
        </p:nvSpPr>
        <p:spPr/>
        <p:txBody>
          <a:bodyPr/>
          <a:lstStyle/>
          <a:p>
            <a:pPr eaLnBrk="1" hangingPunct="1"/>
            <a:r>
              <a:rPr lang="en-US" altLang="en-US">
                <a:solidFill>
                  <a:schemeClr val="tx1"/>
                </a:solidFill>
              </a:rPr>
              <a:t>Networking key terms</a:t>
            </a:r>
          </a:p>
        </p:txBody>
      </p:sp>
      <p:sp>
        <p:nvSpPr>
          <p:cNvPr id="11268" name="Rectangle 3">
            <a:extLst>
              <a:ext uri="{FF2B5EF4-FFF2-40B4-BE49-F238E27FC236}">
                <a16:creationId xmlns:a16="http://schemas.microsoft.com/office/drawing/2014/main" id="{1B0170B4-7B9C-0817-0684-700D94C9BDF0}"/>
              </a:ext>
            </a:extLst>
          </p:cNvPr>
          <p:cNvSpPr>
            <a:spLocks noGrp="1" noChangeArrowheads="1"/>
          </p:cNvSpPr>
          <p:nvPr>
            <p:ph type="body" idx="1"/>
          </p:nvPr>
        </p:nvSpPr>
        <p:spPr/>
        <p:txBody>
          <a:bodyPr/>
          <a:lstStyle/>
          <a:p>
            <a:pPr marL="57150" indent="0" eaLnBrk="1" hangingPunct="1">
              <a:buFontTx/>
              <a:buNone/>
            </a:pPr>
            <a:r>
              <a:rPr lang="en-US" altLang="en-US" b="1">
                <a:solidFill>
                  <a:srgbClr val="3333FF"/>
                </a:solidFill>
              </a:rPr>
              <a:t>Node</a:t>
            </a:r>
            <a:r>
              <a:rPr lang="en-US" altLang="en-US"/>
              <a:t> </a:t>
            </a:r>
            <a:r>
              <a:rPr lang="en-US" altLang="en-US">
                <a:solidFill>
                  <a:srgbClr val="0000FF"/>
                </a:solidFill>
              </a:rPr>
              <a:t>(</a:t>
            </a:r>
            <a:r>
              <a:rPr lang="en-US" altLang="en-US" b="1">
                <a:solidFill>
                  <a:srgbClr val="3333FF"/>
                </a:solidFill>
              </a:rPr>
              <a:t>host)</a:t>
            </a:r>
            <a:r>
              <a:rPr lang="en-US" altLang="en-US"/>
              <a:t> </a:t>
            </a:r>
          </a:p>
          <a:p>
            <a:pPr marL="57150" indent="0" eaLnBrk="1" hangingPunct="1">
              <a:buFontTx/>
              <a:buNone/>
            </a:pPr>
            <a:r>
              <a:rPr lang="en-US" altLang="en-US"/>
              <a:t>Any device on a network</a:t>
            </a:r>
          </a:p>
          <a:p>
            <a:pPr marL="57150" indent="0" eaLnBrk="1" hangingPunct="1">
              <a:buFontTx/>
              <a:buNone/>
            </a:pPr>
            <a:r>
              <a:rPr lang="en-US" altLang="en-US" b="1">
                <a:solidFill>
                  <a:srgbClr val="3333FF"/>
                </a:solidFill>
              </a:rPr>
              <a:t>Data transfer rate (bandwidth)</a:t>
            </a:r>
            <a:endParaRPr lang="en-US" altLang="en-US"/>
          </a:p>
          <a:p>
            <a:pPr marL="57150" indent="0" eaLnBrk="1" hangingPunct="1">
              <a:buFontTx/>
              <a:buNone/>
            </a:pPr>
            <a:r>
              <a:rPr lang="en-US" altLang="en-US"/>
              <a:t>The speed with which data is moved from one place to another</a:t>
            </a:r>
            <a:r>
              <a:rPr lang="en-US" altLang="en-US" b="1"/>
              <a:t> </a:t>
            </a:r>
            <a:r>
              <a:rPr lang="en-US" altLang="en-US"/>
              <a:t>on a network </a:t>
            </a:r>
            <a:endParaRPr lang="en-US" altLang="en-US" i="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4994" name="Slide Number Placeholder 3">
            <a:extLst>
              <a:ext uri="{FF2B5EF4-FFF2-40B4-BE49-F238E27FC236}">
                <a16:creationId xmlns:a16="http://schemas.microsoft.com/office/drawing/2014/main" id="{25925E03-8A26-8C20-5811-A15764F9C9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BC0F56-8BA1-4D1E-BF16-A85FC08A9877}" type="slidenum">
              <a:rPr lang="en-US" altLang="en-US" sz="1400"/>
              <a:pPr>
                <a:spcBef>
                  <a:spcPct val="0"/>
                </a:spcBef>
                <a:buFontTx/>
                <a:buNone/>
              </a:pPr>
              <a:t>40</a:t>
            </a:fld>
            <a:endParaRPr lang="en-US" altLang="en-US" sz="1400"/>
          </a:p>
        </p:txBody>
      </p:sp>
      <p:sp>
        <p:nvSpPr>
          <p:cNvPr id="84995" name="Rectangle 2">
            <a:extLst>
              <a:ext uri="{FF2B5EF4-FFF2-40B4-BE49-F238E27FC236}">
                <a16:creationId xmlns:a16="http://schemas.microsoft.com/office/drawing/2014/main" id="{C5CF3FE5-F92B-BFCC-DF18-6AFE7EB95EA8}"/>
              </a:ext>
            </a:extLst>
          </p:cNvPr>
          <p:cNvSpPr>
            <a:spLocks noGrp="1" noChangeArrowheads="1"/>
          </p:cNvSpPr>
          <p:nvPr>
            <p:ph type="title"/>
          </p:nvPr>
        </p:nvSpPr>
        <p:spPr/>
        <p:txBody>
          <a:bodyPr/>
          <a:lstStyle/>
          <a:p>
            <a:pPr eaLnBrk="1" hangingPunct="1"/>
            <a:r>
              <a:rPr lang="en-US" altLang="en-US">
                <a:solidFill>
                  <a:schemeClr val="tx1"/>
                </a:solidFill>
              </a:rPr>
              <a:t>High-Level Protocols</a:t>
            </a:r>
          </a:p>
        </p:txBody>
      </p:sp>
      <p:sp>
        <p:nvSpPr>
          <p:cNvPr id="84996" name="Rectangle 3">
            <a:extLst>
              <a:ext uri="{FF2B5EF4-FFF2-40B4-BE49-F238E27FC236}">
                <a16:creationId xmlns:a16="http://schemas.microsoft.com/office/drawing/2014/main" id="{4889425F-EC25-230D-5358-3C5797DD0876}"/>
              </a:ext>
            </a:extLst>
          </p:cNvPr>
          <p:cNvSpPr>
            <a:spLocks noGrp="1" noChangeArrowheads="1"/>
          </p:cNvSpPr>
          <p:nvPr>
            <p:ph type="body" idx="1"/>
          </p:nvPr>
        </p:nvSpPr>
        <p:spPr/>
        <p:txBody>
          <a:bodyPr/>
          <a:lstStyle/>
          <a:p>
            <a:pPr marL="0" indent="0" eaLnBrk="1" hangingPunct="1">
              <a:buFontTx/>
              <a:buNone/>
            </a:pPr>
            <a:r>
              <a:rPr lang="en-US" altLang="en-US" sz="2800"/>
              <a:t>Other protocols build on TCP/IP protocol suite</a:t>
            </a:r>
          </a:p>
          <a:p>
            <a:pPr marL="450850" lvl="1" indent="6350" eaLnBrk="1" hangingPunct="1">
              <a:spcBef>
                <a:spcPct val="50000"/>
              </a:spcBef>
              <a:buFontTx/>
              <a:buNone/>
            </a:pPr>
            <a:r>
              <a:rPr lang="en-US" altLang="en-US" sz="2400" b="1">
                <a:solidFill>
                  <a:srgbClr val="0000FF"/>
                </a:solidFill>
              </a:rPr>
              <a:t>Simple Mail Transfer Protocol (SMTP) </a:t>
            </a:r>
            <a:r>
              <a:rPr lang="en-US" altLang="en-US" sz="2400"/>
              <a:t>used to specify transfer of electronic mail</a:t>
            </a:r>
            <a:endParaRPr lang="en-US" altLang="en-US" sz="2400">
              <a:solidFill>
                <a:srgbClr val="0000FF"/>
              </a:solidFill>
            </a:endParaRPr>
          </a:p>
          <a:p>
            <a:pPr marL="450850" lvl="1" indent="6350" eaLnBrk="1" hangingPunct="1">
              <a:spcBef>
                <a:spcPct val="50000"/>
              </a:spcBef>
              <a:buFontTx/>
              <a:buNone/>
            </a:pPr>
            <a:r>
              <a:rPr lang="en-US" altLang="en-US" sz="2400" b="1">
                <a:solidFill>
                  <a:srgbClr val="0000FF"/>
                </a:solidFill>
              </a:rPr>
              <a:t>File Transfer Protocol (FTP)</a:t>
            </a:r>
            <a:r>
              <a:rPr lang="en-US" altLang="en-US" sz="2400"/>
              <a:t> allows a user to transfer files to and from another computer</a:t>
            </a:r>
            <a:endParaRPr lang="en-US" altLang="en-US" sz="2400" b="1">
              <a:solidFill>
                <a:srgbClr val="0000FF"/>
              </a:solidFill>
            </a:endParaRPr>
          </a:p>
          <a:p>
            <a:pPr marL="450850" lvl="1" indent="6350" eaLnBrk="1" hangingPunct="1">
              <a:spcBef>
                <a:spcPct val="50000"/>
              </a:spcBef>
              <a:buFontTx/>
              <a:buNone/>
            </a:pPr>
            <a:r>
              <a:rPr lang="en-US" altLang="en-US" sz="2400" b="1">
                <a:solidFill>
                  <a:srgbClr val="0000FF"/>
                </a:solidFill>
              </a:rPr>
              <a:t>Telnet</a:t>
            </a:r>
            <a:r>
              <a:rPr lang="en-US" altLang="en-US" sz="2400"/>
              <a:t> used to log onto one computer from another</a:t>
            </a:r>
            <a:endParaRPr lang="en-US" altLang="en-US" sz="2400" b="1">
              <a:solidFill>
                <a:srgbClr val="0000FF"/>
              </a:solidFill>
            </a:endParaRPr>
          </a:p>
          <a:p>
            <a:pPr marL="450850" lvl="1" indent="6350" eaLnBrk="1" hangingPunct="1">
              <a:spcBef>
                <a:spcPct val="50000"/>
              </a:spcBef>
              <a:buFontTx/>
              <a:buNone/>
            </a:pPr>
            <a:r>
              <a:rPr lang="en-US" altLang="en-US" sz="2400" b="1">
                <a:solidFill>
                  <a:srgbClr val="0000FF"/>
                </a:solidFill>
              </a:rPr>
              <a:t>Hyper Text Transfer Protocol (http)</a:t>
            </a:r>
            <a:r>
              <a:rPr lang="en-US" altLang="en-US" sz="2400"/>
              <a:t> allows exchange of Web documents</a:t>
            </a:r>
            <a:endParaRPr lang="en-US" altLang="en-US" sz="2400" b="1">
              <a:solidFill>
                <a:srgbClr val="0000FF"/>
              </a:solidFill>
            </a:endParaRPr>
          </a:p>
        </p:txBody>
      </p:sp>
      <p:sp>
        <p:nvSpPr>
          <p:cNvPr id="84997" name="Rectangle 4">
            <a:extLst>
              <a:ext uri="{FF2B5EF4-FFF2-40B4-BE49-F238E27FC236}">
                <a16:creationId xmlns:a16="http://schemas.microsoft.com/office/drawing/2014/main" id="{D10D8D54-CB8F-8634-8944-73B98E223CD0}"/>
              </a:ext>
            </a:extLst>
          </p:cNvPr>
          <p:cNvSpPr>
            <a:spLocks noChangeArrowheads="1"/>
          </p:cNvSpPr>
          <p:nvPr/>
        </p:nvSpPr>
        <p:spPr bwMode="auto">
          <a:xfrm>
            <a:off x="3962400" y="5410200"/>
            <a:ext cx="4495800" cy="762000"/>
          </a:xfrm>
          <a:prstGeom prst="rect">
            <a:avLst/>
          </a:prstGeom>
          <a:solidFill>
            <a:schemeClr val="accent1"/>
          </a:solidFill>
          <a:ln w="9525">
            <a:solidFill>
              <a:schemeClr val="tx1"/>
            </a:solidFill>
            <a:miter lim="800000"/>
            <a:headEnd/>
            <a:tailEnd/>
          </a:ln>
        </p:spPr>
        <p:txBody>
          <a:bodyPr wrap="none" anchor="ct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Which of these have you used?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7042" name="Slide Number Placeholder 2">
            <a:extLst>
              <a:ext uri="{FF2B5EF4-FFF2-40B4-BE49-F238E27FC236}">
                <a16:creationId xmlns:a16="http://schemas.microsoft.com/office/drawing/2014/main" id="{F1715200-1E0B-3BA3-D209-C5E0F7993B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7E3991-B3C8-498A-BA51-914E361D53E7}" type="slidenum">
              <a:rPr lang="en-US" altLang="en-US" sz="1400"/>
              <a:pPr>
                <a:spcBef>
                  <a:spcPct val="0"/>
                </a:spcBef>
                <a:buFontTx/>
                <a:buNone/>
              </a:pPr>
              <a:t>41</a:t>
            </a:fld>
            <a:endParaRPr lang="en-US" altLang="en-US" sz="1400"/>
          </a:p>
        </p:txBody>
      </p:sp>
      <p:sp>
        <p:nvSpPr>
          <p:cNvPr id="87043" name="Rectangle 2">
            <a:extLst>
              <a:ext uri="{FF2B5EF4-FFF2-40B4-BE49-F238E27FC236}">
                <a16:creationId xmlns:a16="http://schemas.microsoft.com/office/drawing/2014/main" id="{F1D43CB2-5265-0725-B9BC-8AE98827D13D}"/>
              </a:ext>
            </a:extLst>
          </p:cNvPr>
          <p:cNvSpPr>
            <a:spLocks noGrp="1" noChangeArrowheads="1"/>
          </p:cNvSpPr>
          <p:nvPr>
            <p:ph type="title"/>
          </p:nvPr>
        </p:nvSpPr>
        <p:spPr/>
        <p:txBody>
          <a:bodyPr/>
          <a:lstStyle/>
          <a:p>
            <a:pPr eaLnBrk="1" hangingPunct="1"/>
            <a:r>
              <a:rPr lang="en-US" altLang="en-US">
                <a:solidFill>
                  <a:schemeClr val="tx1"/>
                </a:solidFill>
              </a:rPr>
              <a:t>High-Level Protocols</a:t>
            </a:r>
          </a:p>
        </p:txBody>
      </p:sp>
      <p:sp>
        <p:nvSpPr>
          <p:cNvPr id="87044" name="Text Box 5">
            <a:extLst>
              <a:ext uri="{FF2B5EF4-FFF2-40B4-BE49-F238E27FC236}">
                <a16:creationId xmlns:a16="http://schemas.microsoft.com/office/drawing/2014/main" id="{8147A1E6-F55A-72DB-C017-24D9564F3C08}"/>
              </a:ext>
            </a:extLst>
          </p:cNvPr>
          <p:cNvSpPr txBox="1">
            <a:spLocks noChangeArrowheads="1"/>
          </p:cNvSpPr>
          <p:nvPr/>
        </p:nvSpPr>
        <p:spPr bwMode="auto">
          <a:xfrm>
            <a:off x="7391400" y="5257800"/>
            <a:ext cx="1524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15.7  </a:t>
            </a:r>
            <a:br>
              <a:rPr lang="en-US" altLang="en-US" sz="1400" b="1">
                <a:solidFill>
                  <a:srgbClr val="327CB8"/>
                </a:solidFill>
              </a:rPr>
            </a:br>
            <a:r>
              <a:rPr lang="en-US" altLang="en-US" sz="1400" b="1"/>
              <a:t>Some protocols and the ports they use</a:t>
            </a:r>
          </a:p>
        </p:txBody>
      </p:sp>
      <p:pic>
        <p:nvPicPr>
          <p:cNvPr id="87045" name="Picture 6" descr="17606_02_0261A">
            <a:extLst>
              <a:ext uri="{FF2B5EF4-FFF2-40B4-BE49-F238E27FC236}">
                <a16:creationId xmlns:a16="http://schemas.microsoft.com/office/drawing/2014/main" id="{1C83A7B7-BA25-FF0A-DFE2-8A4676B89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339850"/>
            <a:ext cx="4797425"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Rectangle 7">
            <a:extLst>
              <a:ext uri="{FF2B5EF4-FFF2-40B4-BE49-F238E27FC236}">
                <a16:creationId xmlns:a16="http://schemas.microsoft.com/office/drawing/2014/main" id="{A2FD3597-4AF5-F17B-ED62-32670680FD14}"/>
              </a:ext>
            </a:extLst>
          </p:cNvPr>
          <p:cNvSpPr>
            <a:spLocks noChangeArrowheads="1"/>
          </p:cNvSpPr>
          <p:nvPr/>
        </p:nvSpPr>
        <p:spPr bwMode="auto">
          <a:xfrm>
            <a:off x="6858000" y="1447800"/>
            <a:ext cx="1828800" cy="3124200"/>
          </a:xfrm>
          <a:prstGeom prst="rect">
            <a:avLst/>
          </a:prstGeom>
          <a:solidFill>
            <a:schemeClr val="accent1"/>
          </a:solidFill>
          <a:ln w="9525">
            <a:solidFill>
              <a:schemeClr val="tx1"/>
            </a:solidFill>
            <a:miter lim="800000"/>
            <a:headEnd/>
            <a:tailEnd/>
          </a:ln>
        </p:spPr>
        <p:txBody>
          <a:bodyPr wrap="none" anchor="ct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solidFill>
                  <a:srgbClr val="0000FF"/>
                </a:solidFill>
              </a:rPr>
              <a:t>Port</a:t>
            </a:r>
            <a:endParaRPr lang="en-US" altLang="en-US" sz="2000" i="1"/>
          </a:p>
          <a:p>
            <a:pPr>
              <a:spcBef>
                <a:spcPct val="0"/>
              </a:spcBef>
              <a:buFontTx/>
              <a:buNone/>
            </a:pPr>
            <a:r>
              <a:rPr lang="en-US" altLang="en-US" sz="2000" i="1"/>
              <a:t>A numeric</a:t>
            </a:r>
          </a:p>
          <a:p>
            <a:pPr>
              <a:spcBef>
                <a:spcPct val="0"/>
              </a:spcBef>
              <a:buFontTx/>
              <a:buNone/>
            </a:pPr>
            <a:r>
              <a:rPr lang="en-US" altLang="en-US" sz="2000" i="1"/>
              <a:t>designation</a:t>
            </a:r>
          </a:p>
          <a:p>
            <a:pPr>
              <a:spcBef>
                <a:spcPct val="0"/>
              </a:spcBef>
              <a:buFontTx/>
              <a:buNone/>
            </a:pPr>
            <a:r>
              <a:rPr lang="en-US" altLang="en-US" sz="2000" i="1"/>
              <a:t>that </a:t>
            </a:r>
          </a:p>
          <a:p>
            <a:pPr>
              <a:spcBef>
                <a:spcPct val="0"/>
              </a:spcBef>
              <a:buFontTx/>
              <a:buNone/>
            </a:pPr>
            <a:r>
              <a:rPr lang="en-US" altLang="en-US" sz="2000" i="1"/>
              <a:t>corresponds to </a:t>
            </a:r>
          </a:p>
          <a:p>
            <a:pPr>
              <a:spcBef>
                <a:spcPct val="0"/>
              </a:spcBef>
              <a:buFontTx/>
              <a:buNone/>
            </a:pPr>
            <a:r>
              <a:rPr lang="en-US" altLang="en-US" sz="2000" i="1"/>
              <a:t>a particular</a:t>
            </a:r>
          </a:p>
          <a:p>
            <a:pPr>
              <a:spcBef>
                <a:spcPct val="0"/>
              </a:spcBef>
              <a:buFontTx/>
              <a:buNone/>
            </a:pPr>
            <a:r>
              <a:rPr lang="en-US" altLang="en-US" sz="2000" i="1"/>
              <a:t>high-level</a:t>
            </a:r>
          </a:p>
          <a:p>
            <a:pPr>
              <a:spcBef>
                <a:spcPct val="0"/>
              </a:spcBef>
              <a:buFontTx/>
              <a:buNone/>
            </a:pPr>
            <a:r>
              <a:rPr lang="en-US" altLang="en-US" sz="2000" i="1"/>
              <a:t>protocol</a:t>
            </a:r>
            <a:endParaRPr lang="en-US" altLang="en-US" sz="2400" i="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9090" name="Slide Number Placeholder 3">
            <a:extLst>
              <a:ext uri="{FF2B5EF4-FFF2-40B4-BE49-F238E27FC236}">
                <a16:creationId xmlns:a16="http://schemas.microsoft.com/office/drawing/2014/main" id="{76DE86DD-AD3B-1950-54A0-3A5C773FBC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442191B-7872-4BCA-A233-AADD2856797F}" type="slidenum">
              <a:rPr lang="en-US" altLang="en-US" sz="1400"/>
              <a:pPr>
                <a:spcBef>
                  <a:spcPct val="0"/>
                </a:spcBef>
                <a:buFontTx/>
                <a:buNone/>
              </a:pPr>
              <a:t>42</a:t>
            </a:fld>
            <a:endParaRPr lang="en-US" altLang="en-US" sz="1400"/>
          </a:p>
        </p:txBody>
      </p:sp>
      <p:sp>
        <p:nvSpPr>
          <p:cNvPr id="89091" name="Rectangle 2">
            <a:extLst>
              <a:ext uri="{FF2B5EF4-FFF2-40B4-BE49-F238E27FC236}">
                <a16:creationId xmlns:a16="http://schemas.microsoft.com/office/drawing/2014/main" id="{2908259F-E908-3570-2655-D7D606ACD813}"/>
              </a:ext>
            </a:extLst>
          </p:cNvPr>
          <p:cNvSpPr>
            <a:spLocks noGrp="1" noChangeArrowheads="1"/>
          </p:cNvSpPr>
          <p:nvPr>
            <p:ph type="title"/>
          </p:nvPr>
        </p:nvSpPr>
        <p:spPr/>
        <p:txBody>
          <a:bodyPr/>
          <a:lstStyle/>
          <a:p>
            <a:pPr eaLnBrk="1" hangingPunct="1"/>
            <a:r>
              <a:rPr lang="en-US" altLang="en-US">
                <a:solidFill>
                  <a:schemeClr val="tx1"/>
                </a:solidFill>
              </a:rPr>
              <a:t>Issue #4: Routing</a:t>
            </a:r>
          </a:p>
        </p:txBody>
      </p:sp>
      <p:sp>
        <p:nvSpPr>
          <p:cNvPr id="89092" name="Rectangle 3">
            <a:extLst>
              <a:ext uri="{FF2B5EF4-FFF2-40B4-BE49-F238E27FC236}">
                <a16:creationId xmlns:a16="http://schemas.microsoft.com/office/drawing/2014/main" id="{AB4311E8-0A77-1E84-9A2E-50185FDD7987}"/>
              </a:ext>
            </a:extLst>
          </p:cNvPr>
          <p:cNvSpPr>
            <a:spLocks noGrp="1" noChangeArrowheads="1"/>
          </p:cNvSpPr>
          <p:nvPr>
            <p:ph type="body" idx="1"/>
          </p:nvPr>
        </p:nvSpPr>
        <p:spPr/>
        <p:txBody>
          <a:bodyPr/>
          <a:lstStyle/>
          <a:p>
            <a:pPr marL="63500" indent="0">
              <a:lnSpc>
                <a:spcPct val="93000"/>
              </a:lnSpc>
              <a:spcBef>
                <a:spcPts val="1750"/>
              </a:spcBef>
            </a:pPr>
            <a:r>
              <a:rPr lang="en-GB" altLang="en-US" sz="2800"/>
              <a:t>Since there are not </a:t>
            </a:r>
            <a:r>
              <a:rPr lang="en-GB" altLang="en-US" sz="2800" b="1"/>
              <a:t>direct</a:t>
            </a:r>
            <a:r>
              <a:rPr lang="en-GB" altLang="en-US" sz="2800"/>
              <a:t> connections between all devices, the communication of messages will need to </a:t>
            </a:r>
            <a:r>
              <a:rPr lang="en-GB" altLang="en-US" sz="2800" b="1"/>
              <a:t>routed</a:t>
            </a:r>
            <a:r>
              <a:rPr lang="en-GB" altLang="en-US" sz="2800"/>
              <a:t> through intermediary nodes.</a:t>
            </a:r>
          </a:p>
          <a:p>
            <a:pPr marL="63500" indent="0">
              <a:spcBef>
                <a:spcPts val="1750"/>
              </a:spcBef>
            </a:pPr>
            <a:r>
              <a:rPr lang="en-GB" altLang="en-US" sz="2800"/>
              <a:t>Of course, there is (intentionally) more than one route between most pairs of nodes on the Internet.</a:t>
            </a:r>
          </a:p>
          <a:p>
            <a:pPr marL="63500" indent="0">
              <a:spcBef>
                <a:spcPts val="1750"/>
              </a:spcBef>
            </a:pPr>
            <a:r>
              <a:rPr lang="en-GB" altLang="en-US" sz="2800"/>
              <a:t>Deciding on an entire route from the origination is difficult, since it might require a map of the entire Internet.</a:t>
            </a:r>
          </a:p>
          <a:p>
            <a:pPr marL="63500" indent="0" eaLnBrk="1" hangingPunct="1">
              <a:buFontTx/>
              <a:buNone/>
            </a:pPr>
            <a:endParaRPr lang="en-US"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1138" name="Slide Number Placeholder 3">
            <a:extLst>
              <a:ext uri="{FF2B5EF4-FFF2-40B4-BE49-F238E27FC236}">
                <a16:creationId xmlns:a16="http://schemas.microsoft.com/office/drawing/2014/main" id="{4ADA5C27-2DBA-8493-50F6-069B654D3F76}"/>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0B74B3-65E7-42F6-BDBE-A98E7B39F980}" type="slidenum">
              <a:rPr lang="en-US" altLang="en-US" sz="1400" b="1"/>
              <a:pPr>
                <a:spcBef>
                  <a:spcPct val="0"/>
                </a:spcBef>
                <a:buFontTx/>
                <a:buNone/>
              </a:pPr>
              <a:t>43</a:t>
            </a:fld>
            <a:endParaRPr lang="en-US" altLang="en-US" sz="1400" b="1"/>
          </a:p>
        </p:txBody>
      </p:sp>
      <p:sp>
        <p:nvSpPr>
          <p:cNvPr id="91139" name="Rectangle 2">
            <a:extLst>
              <a:ext uri="{FF2B5EF4-FFF2-40B4-BE49-F238E27FC236}">
                <a16:creationId xmlns:a16="http://schemas.microsoft.com/office/drawing/2014/main" id="{907E96CF-FD68-9311-879F-53A624297DAB}"/>
              </a:ext>
            </a:extLst>
          </p:cNvPr>
          <p:cNvSpPr>
            <a:spLocks noGrp="1" noChangeArrowheads="1"/>
          </p:cNvSpPr>
          <p:nvPr>
            <p:ph type="title" idx="4294967295"/>
          </p:nvPr>
        </p:nvSpPr>
        <p:spPr/>
        <p:txBody>
          <a:bodyPr/>
          <a:lstStyle/>
          <a:p>
            <a:pPr eaLnBrk="1" hangingPunct="1"/>
            <a:r>
              <a:rPr lang="en-US" altLang="en-US">
                <a:solidFill>
                  <a:schemeClr val="tx1"/>
                </a:solidFill>
              </a:rPr>
              <a:t>Message Hops</a:t>
            </a:r>
          </a:p>
        </p:txBody>
      </p:sp>
      <p:sp>
        <p:nvSpPr>
          <p:cNvPr id="91140" name="Rectangle 3">
            <a:extLst>
              <a:ext uri="{FF2B5EF4-FFF2-40B4-BE49-F238E27FC236}">
                <a16:creationId xmlns:a16="http://schemas.microsoft.com/office/drawing/2014/main" id="{50A73106-F8DA-4CC0-1F2C-CA317583C0F9}"/>
              </a:ext>
            </a:extLst>
          </p:cNvPr>
          <p:cNvSpPr>
            <a:spLocks noGrp="1" noChangeArrowheads="1"/>
          </p:cNvSpPr>
          <p:nvPr>
            <p:ph type="body" idx="4294967295"/>
          </p:nvPr>
        </p:nvSpPr>
        <p:spPr/>
        <p:txBody>
          <a:bodyPr/>
          <a:lstStyle/>
          <a:p>
            <a:pPr marL="63500" indent="0">
              <a:lnSpc>
                <a:spcPct val="93000"/>
              </a:lnSpc>
            </a:pPr>
            <a:r>
              <a:rPr lang="en-GB" altLang="en-US"/>
              <a:t>If a node has a packet to deliver to a destination, it does not plan the entire route.</a:t>
            </a:r>
          </a:p>
          <a:p>
            <a:pPr marL="63500" indent="0"/>
            <a:r>
              <a:rPr lang="en-GB" altLang="en-US"/>
              <a:t>Instead, it simply decides on the single next “hop” for the packet.  That is, it chooses one of its neighbors to send it too, and leaves the rest of the routine decisions to that neighbor (or others).</a:t>
            </a: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3186" name="Slide Number Placeholder 3">
            <a:extLst>
              <a:ext uri="{FF2B5EF4-FFF2-40B4-BE49-F238E27FC236}">
                <a16:creationId xmlns:a16="http://schemas.microsoft.com/office/drawing/2014/main" id="{8A5F789B-FFF6-18F9-8BED-2BBC25CE12D0}"/>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6CAB95D-5326-41C5-9520-9CB59A2DCE2A}" type="slidenum">
              <a:rPr lang="en-US" altLang="en-US" sz="1400" b="1"/>
              <a:pPr>
                <a:spcBef>
                  <a:spcPct val="0"/>
                </a:spcBef>
                <a:buFontTx/>
                <a:buNone/>
              </a:pPr>
              <a:t>44</a:t>
            </a:fld>
            <a:endParaRPr lang="en-US" altLang="en-US" sz="1400" b="1"/>
          </a:p>
        </p:txBody>
      </p:sp>
      <p:sp>
        <p:nvSpPr>
          <p:cNvPr id="93187" name="Rectangle 2">
            <a:extLst>
              <a:ext uri="{FF2B5EF4-FFF2-40B4-BE49-F238E27FC236}">
                <a16:creationId xmlns:a16="http://schemas.microsoft.com/office/drawing/2014/main" id="{23082E92-6952-7664-74E1-430ECDA121D1}"/>
              </a:ext>
            </a:extLst>
          </p:cNvPr>
          <p:cNvSpPr>
            <a:spLocks noGrp="1" noChangeArrowheads="1"/>
          </p:cNvSpPr>
          <p:nvPr>
            <p:ph type="title" idx="4294967295"/>
          </p:nvPr>
        </p:nvSpPr>
        <p:spPr/>
        <p:txBody>
          <a:bodyPr/>
          <a:lstStyle/>
          <a:p>
            <a:pPr eaLnBrk="1" hangingPunct="1"/>
            <a:r>
              <a:rPr lang="en-US" altLang="en-US">
                <a:solidFill>
                  <a:schemeClr val="tx1"/>
                </a:solidFill>
              </a:rPr>
              <a:t>Routing Tables</a:t>
            </a:r>
          </a:p>
        </p:txBody>
      </p:sp>
      <p:sp>
        <p:nvSpPr>
          <p:cNvPr id="93188" name="Rectangle 3">
            <a:extLst>
              <a:ext uri="{FF2B5EF4-FFF2-40B4-BE49-F238E27FC236}">
                <a16:creationId xmlns:a16="http://schemas.microsoft.com/office/drawing/2014/main" id="{683325EA-2177-A26B-CC2C-B973AF711AF1}"/>
              </a:ext>
            </a:extLst>
          </p:cNvPr>
          <p:cNvSpPr>
            <a:spLocks noGrp="1" noChangeArrowheads="1"/>
          </p:cNvSpPr>
          <p:nvPr>
            <p:ph type="body" idx="4294967295"/>
          </p:nvPr>
        </p:nvSpPr>
        <p:spPr/>
        <p:txBody>
          <a:bodyPr/>
          <a:lstStyle/>
          <a:p>
            <a:pPr marL="63500" indent="0">
              <a:lnSpc>
                <a:spcPct val="93000"/>
              </a:lnSpc>
            </a:pPr>
            <a:r>
              <a:rPr lang="en-GB" altLang="en-US"/>
              <a:t>Each node has its personal </a:t>
            </a:r>
            <a:r>
              <a:rPr lang="en-GB" altLang="en-US" b="1"/>
              <a:t>routing table</a:t>
            </a:r>
            <a:r>
              <a:rPr lang="en-GB" altLang="en-US"/>
              <a:t> which it uses to decide where to pass packets, based on the destination.</a:t>
            </a:r>
          </a:p>
          <a:p>
            <a:pPr marL="63500" indent="0"/>
            <a:r>
              <a:rPr lang="en-GB" altLang="en-US"/>
              <a:t>Many complications arise in having routing tables coordinated properly to avoid too many hops (or infinitely many hops in the case that a messages encounters a loop).</a:t>
            </a:r>
          </a:p>
          <a:p>
            <a:pPr marL="63500" indent="0"/>
            <a:r>
              <a:rPr lang="en-GB" altLang="en-US"/>
              <a:t>Last resort:  “Hot Potato” routing (random)</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5234" name="Slide Number Placeholder 3">
            <a:extLst>
              <a:ext uri="{FF2B5EF4-FFF2-40B4-BE49-F238E27FC236}">
                <a16:creationId xmlns:a16="http://schemas.microsoft.com/office/drawing/2014/main" id="{6D66C42C-BA3C-DDC4-FF51-1921C3994BB2}"/>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84CE3A6-7549-4B63-B1D5-91095D9F333C}" type="slidenum">
              <a:rPr lang="en-US" altLang="en-US" sz="1400" b="1"/>
              <a:pPr>
                <a:spcBef>
                  <a:spcPct val="0"/>
                </a:spcBef>
                <a:buFontTx/>
                <a:buNone/>
              </a:pPr>
              <a:t>45</a:t>
            </a:fld>
            <a:endParaRPr lang="en-US" altLang="en-US" sz="1400" b="1"/>
          </a:p>
        </p:txBody>
      </p:sp>
      <p:sp>
        <p:nvSpPr>
          <p:cNvPr id="95235" name="Rectangle 2">
            <a:extLst>
              <a:ext uri="{FF2B5EF4-FFF2-40B4-BE49-F238E27FC236}">
                <a16:creationId xmlns:a16="http://schemas.microsoft.com/office/drawing/2014/main" id="{904A409B-3518-C43D-EF35-815FE48CB19D}"/>
              </a:ext>
            </a:extLst>
          </p:cNvPr>
          <p:cNvSpPr>
            <a:spLocks noGrp="1" noChangeArrowheads="1"/>
          </p:cNvSpPr>
          <p:nvPr>
            <p:ph type="title" idx="4294967295"/>
          </p:nvPr>
        </p:nvSpPr>
        <p:spPr/>
        <p:txBody>
          <a:bodyPr/>
          <a:lstStyle/>
          <a:p>
            <a:pPr eaLnBrk="1" hangingPunct="1"/>
            <a:r>
              <a:rPr lang="en-US" altLang="en-US">
                <a:solidFill>
                  <a:schemeClr val="tx1"/>
                </a:solidFill>
              </a:rPr>
              <a:t>Final Issue: Security</a:t>
            </a:r>
          </a:p>
        </p:txBody>
      </p:sp>
      <p:sp>
        <p:nvSpPr>
          <p:cNvPr id="95236" name="Rectangle 3">
            <a:extLst>
              <a:ext uri="{FF2B5EF4-FFF2-40B4-BE49-F238E27FC236}">
                <a16:creationId xmlns:a16="http://schemas.microsoft.com/office/drawing/2014/main" id="{6791D0CA-532F-6C33-7989-89EC0C699DEC}"/>
              </a:ext>
            </a:extLst>
          </p:cNvPr>
          <p:cNvSpPr>
            <a:spLocks noGrp="1" noChangeArrowheads="1"/>
          </p:cNvSpPr>
          <p:nvPr>
            <p:ph type="body" idx="4294967295"/>
          </p:nvPr>
        </p:nvSpPr>
        <p:spPr/>
        <p:txBody>
          <a:bodyPr/>
          <a:lstStyle/>
          <a:p>
            <a:pPr marL="63500" indent="0">
              <a:lnSpc>
                <a:spcPct val="93000"/>
              </a:lnSpc>
            </a:pPr>
            <a:r>
              <a:rPr lang="en-GB" altLang="en-US"/>
              <a:t>How can you pass messages “securely” on an open network like the Internet?	  </a:t>
            </a:r>
          </a:p>
          <a:p>
            <a:pPr marL="63500" indent="0">
              <a:lnSpc>
                <a:spcPct val="90000"/>
              </a:lnSpc>
            </a:pPr>
            <a:r>
              <a:rPr lang="en-GB" altLang="en-US"/>
              <a:t>Issues:</a:t>
            </a:r>
          </a:p>
          <a:p>
            <a:pPr lvl="1">
              <a:lnSpc>
                <a:spcPct val="90000"/>
              </a:lnSpc>
            </a:pPr>
            <a:r>
              <a:rPr lang="en-GB" altLang="en-US"/>
              <a:t>your message might be read by others</a:t>
            </a:r>
          </a:p>
          <a:p>
            <a:pPr lvl="1">
              <a:lnSpc>
                <a:spcPct val="90000"/>
              </a:lnSpc>
            </a:pPr>
            <a:r>
              <a:rPr lang="en-GB" altLang="en-US"/>
              <a:t>it could presumably even be modified</a:t>
            </a:r>
          </a:p>
          <a:p>
            <a:pPr lvl="1">
              <a:lnSpc>
                <a:spcPct val="90000"/>
              </a:lnSpc>
            </a:pPr>
            <a:r>
              <a:rPr lang="en-GB" altLang="en-US"/>
              <a:t>can others read/modify information on your computer which you did not intend to share?</a:t>
            </a:r>
          </a:p>
          <a:p>
            <a:pPr lvl="1">
              <a:lnSpc>
                <a:spcPct val="90000"/>
              </a:lnSpc>
            </a:pPr>
            <a:r>
              <a:rPr lang="en-GB" altLang="en-US"/>
              <a:t>can others disrupt efficiency of your system with unnecessary network activity?</a:t>
            </a: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7282" name="Slide Number Placeholder 3">
            <a:extLst>
              <a:ext uri="{FF2B5EF4-FFF2-40B4-BE49-F238E27FC236}">
                <a16:creationId xmlns:a16="http://schemas.microsoft.com/office/drawing/2014/main" id="{A2496F6B-5FED-AA3D-C89B-38DADDF862F9}"/>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680D8AD-78FF-4D2B-8E1E-4675AB2ABFCF}" type="slidenum">
              <a:rPr lang="en-US" altLang="en-US" sz="1400" b="1"/>
              <a:pPr>
                <a:spcBef>
                  <a:spcPct val="0"/>
                </a:spcBef>
                <a:buFontTx/>
                <a:buNone/>
              </a:pPr>
              <a:t>46</a:t>
            </a:fld>
            <a:endParaRPr lang="en-US" altLang="en-US" sz="1400" b="1"/>
          </a:p>
        </p:txBody>
      </p:sp>
      <p:sp>
        <p:nvSpPr>
          <p:cNvPr id="97283" name="Rectangle 2">
            <a:extLst>
              <a:ext uri="{FF2B5EF4-FFF2-40B4-BE49-F238E27FC236}">
                <a16:creationId xmlns:a16="http://schemas.microsoft.com/office/drawing/2014/main" id="{413AFCFB-FC1C-94BA-C706-E3635CA93DFC}"/>
              </a:ext>
            </a:extLst>
          </p:cNvPr>
          <p:cNvSpPr>
            <a:spLocks noGrp="1" noChangeArrowheads="1"/>
          </p:cNvSpPr>
          <p:nvPr>
            <p:ph type="title" idx="4294967295"/>
          </p:nvPr>
        </p:nvSpPr>
        <p:spPr/>
        <p:txBody>
          <a:bodyPr/>
          <a:lstStyle/>
          <a:p>
            <a:pPr eaLnBrk="1" hangingPunct="1"/>
            <a:r>
              <a:rPr lang="en-US" altLang="en-US">
                <a:solidFill>
                  <a:schemeClr val="tx1"/>
                </a:solidFill>
              </a:rPr>
              <a:t>Security Solutions</a:t>
            </a:r>
          </a:p>
        </p:txBody>
      </p:sp>
      <p:sp>
        <p:nvSpPr>
          <p:cNvPr id="97284" name="Rectangle 3">
            <a:extLst>
              <a:ext uri="{FF2B5EF4-FFF2-40B4-BE49-F238E27FC236}">
                <a16:creationId xmlns:a16="http://schemas.microsoft.com/office/drawing/2014/main" id="{EF0DE1F9-F8FF-01E8-A5BE-85FFA4473F80}"/>
              </a:ext>
            </a:extLst>
          </p:cNvPr>
          <p:cNvSpPr>
            <a:spLocks noGrp="1" noChangeArrowheads="1"/>
          </p:cNvSpPr>
          <p:nvPr>
            <p:ph type="body" idx="4294967295"/>
          </p:nvPr>
        </p:nvSpPr>
        <p:spPr/>
        <p:txBody>
          <a:bodyPr/>
          <a:lstStyle/>
          <a:p>
            <a:pPr marL="63500" indent="0">
              <a:lnSpc>
                <a:spcPct val="93000"/>
              </a:lnSpc>
            </a:pPr>
            <a:r>
              <a:rPr lang="en-GB" altLang="en-US"/>
              <a:t>Some possible techniques for security</a:t>
            </a:r>
          </a:p>
          <a:p>
            <a:pPr lvl="1">
              <a:lnSpc>
                <a:spcPct val="90000"/>
              </a:lnSpc>
            </a:pPr>
            <a:r>
              <a:rPr lang="en-GB" altLang="en-US"/>
              <a:t>A group can rely entirely on a private network for important communication.</a:t>
            </a:r>
          </a:p>
          <a:p>
            <a:pPr lvl="1">
              <a:lnSpc>
                <a:spcPct val="90000"/>
              </a:lnSpc>
            </a:pPr>
            <a:r>
              <a:rPr lang="en-GB" altLang="en-US"/>
              <a:t>Password Protection!</a:t>
            </a:r>
          </a:p>
          <a:p>
            <a:pPr lvl="1">
              <a:lnSpc>
                <a:spcPct val="90000"/>
              </a:lnSpc>
            </a:pPr>
            <a:r>
              <a:rPr lang="en-GB" altLang="en-US"/>
              <a:t>Perhaps your messages can be suitably </a:t>
            </a:r>
            <a:r>
              <a:rPr lang="en-GB" altLang="en-US" b="1"/>
              <a:t>encrypted </a:t>
            </a:r>
            <a:r>
              <a:rPr lang="en-GB" altLang="en-US"/>
              <a:t>so that anyone who intercepts it will not be able to understand it or to forward on a forgery.</a:t>
            </a:r>
          </a:p>
          <a:p>
            <a:pPr lvl="1">
              <a:lnSpc>
                <a:spcPct val="90000"/>
              </a:lnSpc>
            </a:pPr>
            <a:r>
              <a:rPr lang="en-GB" altLang="en-US"/>
              <a:t>A protected network could be connected to Internet through a single machine (“firewall”)</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9330" name="Slide Number Placeholder 3">
            <a:extLst>
              <a:ext uri="{FF2B5EF4-FFF2-40B4-BE49-F238E27FC236}">
                <a16:creationId xmlns:a16="http://schemas.microsoft.com/office/drawing/2014/main" id="{73127126-28E0-C530-4DED-C125FFACA0A2}"/>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ACD332-6A57-41DA-B85C-8308BCD35704}" type="slidenum">
              <a:rPr lang="en-US" altLang="en-US" sz="1400" b="1"/>
              <a:pPr>
                <a:spcBef>
                  <a:spcPct val="0"/>
                </a:spcBef>
                <a:buFontTx/>
                <a:buNone/>
              </a:pPr>
              <a:t>47</a:t>
            </a:fld>
            <a:endParaRPr lang="en-US" altLang="en-US" sz="1400" b="1"/>
          </a:p>
        </p:txBody>
      </p:sp>
      <p:sp>
        <p:nvSpPr>
          <p:cNvPr id="99331" name="Rectangle 2">
            <a:extLst>
              <a:ext uri="{FF2B5EF4-FFF2-40B4-BE49-F238E27FC236}">
                <a16:creationId xmlns:a16="http://schemas.microsoft.com/office/drawing/2014/main" id="{80E93AE2-0194-AA0D-DB1D-CA57F8E06DB4}"/>
              </a:ext>
            </a:extLst>
          </p:cNvPr>
          <p:cNvSpPr>
            <a:spLocks noGrp="1" noChangeArrowheads="1"/>
          </p:cNvSpPr>
          <p:nvPr>
            <p:ph type="title" idx="4294967295"/>
          </p:nvPr>
        </p:nvSpPr>
        <p:spPr/>
        <p:txBody>
          <a:bodyPr/>
          <a:lstStyle/>
          <a:p>
            <a:pPr eaLnBrk="1" hangingPunct="1"/>
            <a:r>
              <a:rPr lang="en-US" altLang="en-US">
                <a:solidFill>
                  <a:schemeClr val="tx1"/>
                </a:solidFill>
              </a:rPr>
              <a:t>Firewalls</a:t>
            </a:r>
          </a:p>
        </p:txBody>
      </p:sp>
      <p:sp>
        <p:nvSpPr>
          <p:cNvPr id="99332" name="Rectangle 3">
            <a:extLst>
              <a:ext uri="{FF2B5EF4-FFF2-40B4-BE49-F238E27FC236}">
                <a16:creationId xmlns:a16="http://schemas.microsoft.com/office/drawing/2014/main" id="{FB8902EF-4AD9-8645-BBEA-2DD0E2A31A5D}"/>
              </a:ext>
            </a:extLst>
          </p:cNvPr>
          <p:cNvSpPr>
            <a:spLocks noGrp="1" noChangeArrowheads="1"/>
          </p:cNvSpPr>
          <p:nvPr>
            <p:ph type="body" idx="4294967295"/>
          </p:nvPr>
        </p:nvSpPr>
        <p:spPr/>
        <p:txBody>
          <a:bodyPr/>
          <a:lstStyle/>
          <a:p>
            <a:pPr marL="63500" indent="0" eaLnBrk="1" hangingPunct="1">
              <a:buFontTx/>
              <a:buNone/>
            </a:pPr>
            <a:r>
              <a:rPr lang="en-US" altLang="en-US" sz="2800" b="1">
                <a:solidFill>
                  <a:srgbClr val="3333FF"/>
                </a:solidFill>
              </a:rPr>
              <a:t>Firewall</a:t>
            </a:r>
            <a:r>
              <a:rPr lang="en-US" altLang="en-US" sz="2800"/>
              <a:t>  </a:t>
            </a:r>
          </a:p>
          <a:p>
            <a:pPr marL="63500" indent="0" eaLnBrk="1" hangingPunct="1">
              <a:buFontTx/>
              <a:buNone/>
            </a:pPr>
            <a:r>
              <a:rPr lang="en-US" altLang="en-US" sz="2800"/>
              <a:t>A gateway machine and its software that protects a network by filtering the traffic it allows</a:t>
            </a:r>
          </a:p>
          <a:p>
            <a:pPr marL="63500" indent="0" eaLnBrk="1" hangingPunct="1">
              <a:buFontTx/>
              <a:buNone/>
            </a:pPr>
            <a:r>
              <a:rPr lang="en-US" altLang="en-US" sz="2800" b="1">
                <a:solidFill>
                  <a:srgbClr val="0000FF"/>
                </a:solidFill>
              </a:rPr>
              <a:t>Access control policy</a:t>
            </a:r>
          </a:p>
          <a:p>
            <a:pPr marL="63500" indent="0" eaLnBrk="1" hangingPunct="1">
              <a:buFontTx/>
              <a:buNone/>
            </a:pPr>
            <a:r>
              <a:rPr lang="en-US" altLang="en-US" sz="2800"/>
              <a:t>A set of rules established by an organization that specify what types of network communication are permitted and denied</a:t>
            </a:r>
          </a:p>
          <a:p>
            <a:pPr marL="63500" indent="0" eaLnBrk="1" hangingPunct="1">
              <a:buFontTx/>
              <a:buNone/>
            </a:pPr>
            <a:endParaRPr lang="en-US" altLang="en-US" sz="2800"/>
          </a:p>
        </p:txBody>
      </p:sp>
      <p:sp>
        <p:nvSpPr>
          <p:cNvPr id="99333" name="Rectangle 4">
            <a:extLst>
              <a:ext uri="{FF2B5EF4-FFF2-40B4-BE49-F238E27FC236}">
                <a16:creationId xmlns:a16="http://schemas.microsoft.com/office/drawing/2014/main" id="{3BF8F935-A945-37AB-B72B-B9E6AB8D0177}"/>
              </a:ext>
            </a:extLst>
          </p:cNvPr>
          <p:cNvSpPr>
            <a:spLocks noChangeArrowheads="1"/>
          </p:cNvSpPr>
          <p:nvPr/>
        </p:nvSpPr>
        <p:spPr bwMode="auto">
          <a:xfrm>
            <a:off x="2895600" y="5486400"/>
            <a:ext cx="5334000" cy="609600"/>
          </a:xfrm>
          <a:prstGeom prst="rect">
            <a:avLst/>
          </a:prstGeom>
          <a:solidFill>
            <a:schemeClr val="accent1"/>
          </a:solidFill>
          <a:ln w="9525">
            <a:solidFill>
              <a:schemeClr val="tx1"/>
            </a:solidFill>
            <a:miter lim="800000"/>
            <a:headEnd/>
            <a:tailEnd/>
          </a:ln>
        </p:spPr>
        <p:txBody>
          <a:bodyPr wrap="none" anchor="ct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i="1"/>
              <a:t>Have your messages ever been</a:t>
            </a:r>
          </a:p>
          <a:p>
            <a:pPr algn="ctr">
              <a:spcBef>
                <a:spcPct val="0"/>
              </a:spcBef>
              <a:buFontTx/>
              <a:buNone/>
            </a:pPr>
            <a:r>
              <a:rPr lang="en-US" altLang="en-US" sz="2000" i="1"/>
              <a:t>returned undelivered, blocked by a firewall?</a:t>
            </a:r>
            <a:endParaRPr lang="en-US" altLang="en-US" sz="2400" i="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1378" name="Slide Number Placeholder 2">
            <a:extLst>
              <a:ext uri="{FF2B5EF4-FFF2-40B4-BE49-F238E27FC236}">
                <a16:creationId xmlns:a16="http://schemas.microsoft.com/office/drawing/2014/main" id="{F796E79F-92D4-F011-731E-BF905F0E77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1DE6F7-FE05-467B-BFAA-4D72CD83D000}" type="slidenum">
              <a:rPr lang="en-US" altLang="en-US" sz="1400"/>
              <a:pPr>
                <a:spcBef>
                  <a:spcPct val="0"/>
                </a:spcBef>
                <a:buFontTx/>
                <a:buNone/>
              </a:pPr>
              <a:t>48</a:t>
            </a:fld>
            <a:endParaRPr lang="en-US" altLang="en-US" sz="1400"/>
          </a:p>
        </p:txBody>
      </p:sp>
      <p:sp>
        <p:nvSpPr>
          <p:cNvPr id="101379" name="Rectangle 2">
            <a:extLst>
              <a:ext uri="{FF2B5EF4-FFF2-40B4-BE49-F238E27FC236}">
                <a16:creationId xmlns:a16="http://schemas.microsoft.com/office/drawing/2014/main" id="{7E2ABEC3-4D9D-9EA2-4788-EA28907BFF98}"/>
              </a:ext>
            </a:extLst>
          </p:cNvPr>
          <p:cNvSpPr>
            <a:spLocks noGrp="1" noChangeArrowheads="1"/>
          </p:cNvSpPr>
          <p:nvPr>
            <p:ph type="title"/>
          </p:nvPr>
        </p:nvSpPr>
        <p:spPr/>
        <p:txBody>
          <a:bodyPr/>
          <a:lstStyle/>
          <a:p>
            <a:pPr eaLnBrk="1" hangingPunct="1"/>
            <a:r>
              <a:rPr lang="en-US" altLang="en-US">
                <a:solidFill>
                  <a:schemeClr val="tx1"/>
                </a:solidFill>
              </a:rPr>
              <a:t>Firewalls</a:t>
            </a:r>
          </a:p>
        </p:txBody>
      </p:sp>
      <p:pic>
        <p:nvPicPr>
          <p:cNvPr id="101380" name="Picture 4" descr="c15f08">
            <a:extLst>
              <a:ext uri="{FF2B5EF4-FFF2-40B4-BE49-F238E27FC236}">
                <a16:creationId xmlns:a16="http://schemas.microsoft.com/office/drawing/2014/main" id="{46BCF043-7E66-6780-267C-EA5EB2FBCF68}"/>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86868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Text Box 5">
            <a:extLst>
              <a:ext uri="{FF2B5EF4-FFF2-40B4-BE49-F238E27FC236}">
                <a16:creationId xmlns:a16="http://schemas.microsoft.com/office/drawing/2014/main" id="{F4D3FFEC-40ED-B84B-EA06-0DA8A9E72B48}"/>
              </a:ext>
            </a:extLst>
          </p:cNvPr>
          <p:cNvSpPr txBox="1">
            <a:spLocks noChangeArrowheads="1"/>
          </p:cNvSpPr>
          <p:nvPr/>
        </p:nvSpPr>
        <p:spPr bwMode="auto">
          <a:xfrm>
            <a:off x="457200" y="6011863"/>
            <a:ext cx="349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15.8  </a:t>
            </a:r>
            <a:r>
              <a:rPr lang="en-US" altLang="en-US" sz="1400" b="1"/>
              <a:t>A firewall protecting a LAN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3426" name="Slide Number Placeholder 3">
            <a:extLst>
              <a:ext uri="{FF2B5EF4-FFF2-40B4-BE49-F238E27FC236}">
                <a16:creationId xmlns:a16="http://schemas.microsoft.com/office/drawing/2014/main" id="{2CA83403-D0A0-B38D-D437-7A7148134C32}"/>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2537C0-0526-4564-973D-92E2D934190E}" type="slidenum">
              <a:rPr lang="en-US" altLang="en-US" sz="1400" b="1"/>
              <a:pPr>
                <a:spcBef>
                  <a:spcPct val="0"/>
                </a:spcBef>
                <a:buFontTx/>
                <a:buNone/>
              </a:pPr>
              <a:t>49</a:t>
            </a:fld>
            <a:endParaRPr lang="en-US" altLang="en-US" sz="1400" b="1"/>
          </a:p>
        </p:txBody>
      </p:sp>
      <p:sp>
        <p:nvSpPr>
          <p:cNvPr id="103427" name="Rectangle 2">
            <a:extLst>
              <a:ext uri="{FF2B5EF4-FFF2-40B4-BE49-F238E27FC236}">
                <a16:creationId xmlns:a16="http://schemas.microsoft.com/office/drawing/2014/main" id="{73698646-94AA-EF12-5F7C-72AB332F6962}"/>
              </a:ext>
            </a:extLst>
          </p:cNvPr>
          <p:cNvSpPr>
            <a:spLocks noGrp="1" noChangeArrowheads="1"/>
          </p:cNvSpPr>
          <p:nvPr>
            <p:ph type="title" idx="4294967295"/>
          </p:nvPr>
        </p:nvSpPr>
        <p:spPr/>
        <p:txBody>
          <a:bodyPr/>
          <a:lstStyle/>
          <a:p>
            <a:pPr eaLnBrk="1" hangingPunct="1"/>
            <a:r>
              <a:rPr lang="en-US" altLang="en-US">
                <a:solidFill>
                  <a:schemeClr val="tx1"/>
                </a:solidFill>
              </a:rPr>
              <a:t>Social Networks</a:t>
            </a:r>
          </a:p>
        </p:txBody>
      </p:sp>
      <p:sp>
        <p:nvSpPr>
          <p:cNvPr id="103428" name="Rectangle 3">
            <a:extLst>
              <a:ext uri="{FF2B5EF4-FFF2-40B4-BE49-F238E27FC236}">
                <a16:creationId xmlns:a16="http://schemas.microsoft.com/office/drawing/2014/main" id="{F8306FF3-8CF4-D21E-A00C-8C72CCFD5C16}"/>
              </a:ext>
            </a:extLst>
          </p:cNvPr>
          <p:cNvSpPr>
            <a:spLocks noGrp="1" noChangeArrowheads="1"/>
          </p:cNvSpPr>
          <p:nvPr>
            <p:ph type="body" idx="4294967295"/>
          </p:nvPr>
        </p:nvSpPr>
        <p:spPr>
          <a:xfrm>
            <a:off x="457200" y="1676400"/>
            <a:ext cx="8382000" cy="4572000"/>
          </a:xfrm>
        </p:spPr>
        <p:txBody>
          <a:bodyPr/>
          <a:lstStyle/>
          <a:p>
            <a:pPr marL="0" indent="0" eaLnBrk="1" hangingPunct="1">
              <a:buFontTx/>
              <a:buNone/>
            </a:pPr>
            <a:r>
              <a:rPr lang="en-US" altLang="en-US" sz="2400">
                <a:solidFill>
                  <a:srgbClr val="3300FF"/>
                </a:solidFill>
              </a:rPr>
              <a:t>Social networks</a:t>
            </a:r>
            <a:r>
              <a:rPr lang="en-US" altLang="en-US" sz="2400"/>
              <a:t> are a model (simulation) of how objects--individuals and organizations--interact</a:t>
            </a:r>
          </a:p>
          <a:p>
            <a:pPr lvl="1" eaLnBrk="1" hangingPunct="1"/>
            <a:r>
              <a:rPr lang="en-US" altLang="en-US" sz="2000"/>
              <a:t>Internal:  Participants are within a closed or private community</a:t>
            </a:r>
          </a:p>
          <a:p>
            <a:pPr lvl="1" eaLnBrk="1" hangingPunct="1"/>
            <a:r>
              <a:rPr lang="en-US" altLang="en-US" sz="2000"/>
              <a:t>External: No restrictions on membership</a:t>
            </a:r>
          </a:p>
          <a:p>
            <a:pPr marL="0" indent="0" eaLnBrk="1" hangingPunct="1">
              <a:buFontTx/>
              <a:buNone/>
            </a:pPr>
            <a:r>
              <a:rPr lang="en-US" altLang="en-US" sz="2400">
                <a:solidFill>
                  <a:srgbClr val="3300FF"/>
                </a:solidFill>
              </a:rPr>
              <a:t>Functionality</a:t>
            </a:r>
            <a:r>
              <a:rPr lang="en-US" altLang="en-US" sz="2400"/>
              <a:t> </a:t>
            </a:r>
          </a:p>
          <a:p>
            <a:pPr marL="0" indent="0" eaLnBrk="1" hangingPunct="1">
              <a:buFontTx/>
              <a:buNone/>
            </a:pPr>
            <a:r>
              <a:rPr lang="en-US" altLang="en-US" sz="2400"/>
              <a:t>  Participants can</a:t>
            </a:r>
          </a:p>
          <a:p>
            <a:pPr lvl="1" eaLnBrk="1" hangingPunct="1"/>
            <a:r>
              <a:rPr lang="en-US" altLang="en-US" sz="2000"/>
              <a:t>describe themselves</a:t>
            </a:r>
          </a:p>
          <a:p>
            <a:pPr lvl="1" eaLnBrk="1" hangingPunct="1"/>
            <a:r>
              <a:rPr lang="en-US" altLang="en-US" sz="2000"/>
              <a:t>set privacy settings</a:t>
            </a:r>
          </a:p>
          <a:p>
            <a:pPr lvl="1" eaLnBrk="1" hangingPunct="1"/>
            <a:r>
              <a:rPr lang="en-US" altLang="en-US" sz="2000"/>
              <a:t>block unwanted members</a:t>
            </a:r>
          </a:p>
          <a:p>
            <a:pPr lvl="1" eaLnBrk="1" hangingPunct="1"/>
            <a:r>
              <a:rPr lang="en-US" altLang="en-US" sz="2000"/>
              <a:t>have personal pages of pictures/bloggs</a:t>
            </a:r>
          </a:p>
          <a:p>
            <a:pPr lvl="1" eaLnBrk="1" hangingPunct="1"/>
            <a:r>
              <a:rPr lang="en-US" altLang="en-US" sz="2000"/>
              <a:t>form or be a member of a community within the larger community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171201B2-0FE3-56E5-9C41-FAC5F55729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91BB81-2A9B-418C-8CFE-3119BD0FFB79}" type="slidenum">
              <a:rPr lang="en-US" altLang="en-US" sz="1400"/>
              <a:pPr>
                <a:spcBef>
                  <a:spcPct val="0"/>
                </a:spcBef>
                <a:buFontTx/>
                <a:buNone/>
              </a:pPr>
              <a:t>5</a:t>
            </a:fld>
            <a:endParaRPr lang="en-US" altLang="en-US" sz="1400"/>
          </a:p>
        </p:txBody>
      </p:sp>
      <p:sp>
        <p:nvSpPr>
          <p:cNvPr id="13315" name="Rectangle 2">
            <a:extLst>
              <a:ext uri="{FF2B5EF4-FFF2-40B4-BE49-F238E27FC236}">
                <a16:creationId xmlns:a16="http://schemas.microsoft.com/office/drawing/2014/main" id="{D5214528-D319-2F4B-365B-7EC775A101CE}"/>
              </a:ext>
            </a:extLst>
          </p:cNvPr>
          <p:cNvSpPr>
            <a:spLocks noGrp="1" noChangeArrowheads="1"/>
          </p:cNvSpPr>
          <p:nvPr>
            <p:ph type="title"/>
          </p:nvPr>
        </p:nvSpPr>
        <p:spPr/>
        <p:txBody>
          <a:bodyPr/>
          <a:lstStyle/>
          <a:p>
            <a:pPr eaLnBrk="1" hangingPunct="1"/>
            <a:r>
              <a:rPr lang="en-US" altLang="en-US">
                <a:solidFill>
                  <a:schemeClr val="tx1"/>
                </a:solidFill>
              </a:rPr>
              <a:t>Networking</a:t>
            </a:r>
          </a:p>
        </p:txBody>
      </p:sp>
      <p:sp>
        <p:nvSpPr>
          <p:cNvPr id="13316" name="Rectangle 3">
            <a:extLst>
              <a:ext uri="{FF2B5EF4-FFF2-40B4-BE49-F238E27FC236}">
                <a16:creationId xmlns:a16="http://schemas.microsoft.com/office/drawing/2014/main" id="{131ACC07-B9DB-1816-8E7D-31D6071629C0}"/>
              </a:ext>
            </a:extLst>
          </p:cNvPr>
          <p:cNvSpPr>
            <a:spLocks noGrp="1" noChangeArrowheads="1"/>
          </p:cNvSpPr>
          <p:nvPr>
            <p:ph type="body" idx="1"/>
          </p:nvPr>
        </p:nvSpPr>
        <p:spPr>
          <a:xfrm>
            <a:off x="457200" y="1676400"/>
            <a:ext cx="8229600" cy="1828800"/>
          </a:xfrm>
        </p:spPr>
        <p:txBody>
          <a:bodyPr/>
          <a:lstStyle/>
          <a:p>
            <a:pPr marL="0" indent="0" eaLnBrk="1" hangingPunct="1">
              <a:buFontTx/>
              <a:buNone/>
            </a:pPr>
            <a:r>
              <a:rPr lang="en-US" altLang="en-US"/>
              <a:t>Computer networks have opened up an entire frontier in the world of computing called the </a:t>
            </a:r>
            <a:r>
              <a:rPr lang="en-US" altLang="en-US" b="1"/>
              <a:t>client/server model</a:t>
            </a:r>
            <a:endParaRPr lang="en-US" altLang="en-US"/>
          </a:p>
        </p:txBody>
      </p:sp>
      <p:pic>
        <p:nvPicPr>
          <p:cNvPr id="13317" name="Picture 4" descr="c15f01">
            <a:extLst>
              <a:ext uri="{FF2B5EF4-FFF2-40B4-BE49-F238E27FC236}">
                <a16:creationId xmlns:a16="http://schemas.microsoft.com/office/drawing/2014/main" id="{CDFA828D-755C-2768-A703-662859A8D11D}"/>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550" y="3641725"/>
            <a:ext cx="56769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5">
            <a:extLst>
              <a:ext uri="{FF2B5EF4-FFF2-40B4-BE49-F238E27FC236}">
                <a16:creationId xmlns:a16="http://schemas.microsoft.com/office/drawing/2014/main" id="{B9F9D5A8-7DF0-B5A1-C4BF-7D65D4301A4A}"/>
              </a:ext>
            </a:extLst>
          </p:cNvPr>
          <p:cNvSpPr txBox="1">
            <a:spLocks noChangeArrowheads="1"/>
          </p:cNvSpPr>
          <p:nvPr/>
        </p:nvSpPr>
        <p:spPr bwMode="auto">
          <a:xfrm>
            <a:off x="1905000" y="6324600"/>
            <a:ext cx="327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15.1  </a:t>
            </a:r>
            <a:r>
              <a:rPr lang="en-US" altLang="en-US" sz="1400" b="1"/>
              <a:t>Client/Server interaction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1083FE6B-897D-EBB3-B3A8-B7833676C0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0FA7D0-B569-47D2-8A81-EAFA7026B00A}" type="slidenum">
              <a:rPr lang="en-US" altLang="en-US" sz="1400"/>
              <a:pPr>
                <a:spcBef>
                  <a:spcPct val="0"/>
                </a:spcBef>
                <a:buFontTx/>
                <a:buNone/>
              </a:pPr>
              <a:t>6</a:t>
            </a:fld>
            <a:endParaRPr lang="en-US" altLang="en-US" sz="1400"/>
          </a:p>
        </p:txBody>
      </p:sp>
      <p:sp>
        <p:nvSpPr>
          <p:cNvPr id="15363" name="Rectangle 2">
            <a:extLst>
              <a:ext uri="{FF2B5EF4-FFF2-40B4-BE49-F238E27FC236}">
                <a16:creationId xmlns:a16="http://schemas.microsoft.com/office/drawing/2014/main" id="{EBCAB338-7C7A-AADB-4571-6C8A47A69FE2}"/>
              </a:ext>
            </a:extLst>
          </p:cNvPr>
          <p:cNvSpPr>
            <a:spLocks noGrp="1" noChangeArrowheads="1"/>
          </p:cNvSpPr>
          <p:nvPr>
            <p:ph type="title"/>
          </p:nvPr>
        </p:nvSpPr>
        <p:spPr/>
        <p:txBody>
          <a:bodyPr/>
          <a:lstStyle/>
          <a:p>
            <a:pPr eaLnBrk="1" hangingPunct="1"/>
            <a:r>
              <a:rPr lang="en-US" altLang="en-US">
                <a:solidFill>
                  <a:schemeClr val="tx1"/>
                </a:solidFill>
              </a:rPr>
              <a:t>Networking</a:t>
            </a:r>
          </a:p>
        </p:txBody>
      </p:sp>
      <p:sp>
        <p:nvSpPr>
          <p:cNvPr id="15364" name="Rectangle 3">
            <a:extLst>
              <a:ext uri="{FF2B5EF4-FFF2-40B4-BE49-F238E27FC236}">
                <a16:creationId xmlns:a16="http://schemas.microsoft.com/office/drawing/2014/main" id="{8B500129-51F4-57C7-071F-7A34A007A79D}"/>
              </a:ext>
            </a:extLst>
          </p:cNvPr>
          <p:cNvSpPr>
            <a:spLocks noGrp="1" noChangeArrowheads="1"/>
          </p:cNvSpPr>
          <p:nvPr>
            <p:ph type="body" idx="1"/>
          </p:nvPr>
        </p:nvSpPr>
        <p:spPr/>
        <p:txBody>
          <a:bodyPr/>
          <a:lstStyle/>
          <a:p>
            <a:pPr marL="57150" indent="0" eaLnBrk="1" hangingPunct="1">
              <a:lnSpc>
                <a:spcPct val="90000"/>
              </a:lnSpc>
              <a:buFontTx/>
              <a:buNone/>
            </a:pPr>
            <a:r>
              <a:rPr lang="en-US" altLang="en-US" sz="2400" b="1">
                <a:solidFill>
                  <a:srgbClr val="0000FF"/>
                </a:solidFill>
              </a:rPr>
              <a:t>Protocol</a:t>
            </a:r>
          </a:p>
          <a:p>
            <a:pPr marL="57150" indent="0" eaLnBrk="1" hangingPunct="1">
              <a:lnSpc>
                <a:spcPct val="90000"/>
              </a:lnSpc>
              <a:buFontTx/>
              <a:buNone/>
            </a:pPr>
            <a:r>
              <a:rPr lang="en-US" altLang="en-US" sz="2400"/>
              <a:t>A set of rules that defines how data is formatted and processed on a network; i.e., rules that allow client/server interaction</a:t>
            </a:r>
          </a:p>
          <a:p>
            <a:pPr marL="57150" indent="0" eaLnBrk="1" hangingPunct="1">
              <a:lnSpc>
                <a:spcPct val="90000"/>
              </a:lnSpc>
              <a:buFontTx/>
              <a:buNone/>
            </a:pPr>
            <a:r>
              <a:rPr lang="en-US" altLang="en-US" sz="2400" b="1">
                <a:solidFill>
                  <a:srgbClr val="3333FF"/>
                </a:solidFill>
              </a:rPr>
              <a:t>File server</a:t>
            </a:r>
            <a:r>
              <a:rPr lang="en-US" altLang="en-US" sz="2400"/>
              <a:t>  </a:t>
            </a:r>
          </a:p>
          <a:p>
            <a:pPr marL="57150" indent="0" eaLnBrk="1" hangingPunct="1">
              <a:lnSpc>
                <a:spcPct val="90000"/>
              </a:lnSpc>
              <a:buFontTx/>
              <a:buNone/>
            </a:pPr>
            <a:r>
              <a:rPr lang="en-US" altLang="en-US" sz="2400"/>
              <a:t>A computer that stores and manages files for multiple users on a network</a:t>
            </a:r>
          </a:p>
          <a:p>
            <a:pPr marL="57150" indent="0" eaLnBrk="1" hangingPunct="1">
              <a:lnSpc>
                <a:spcPct val="90000"/>
              </a:lnSpc>
              <a:buFontTx/>
              <a:buNone/>
            </a:pPr>
            <a:r>
              <a:rPr lang="en-US" altLang="en-US" sz="2400" b="1">
                <a:solidFill>
                  <a:srgbClr val="3333FF"/>
                </a:solidFill>
              </a:rPr>
              <a:t>Web server</a:t>
            </a:r>
            <a:r>
              <a:rPr lang="en-US" altLang="en-US" sz="2400"/>
              <a:t>  </a:t>
            </a:r>
          </a:p>
          <a:p>
            <a:pPr marL="57150" indent="0" eaLnBrk="1" hangingPunct="1">
              <a:lnSpc>
                <a:spcPct val="90000"/>
              </a:lnSpc>
              <a:buFontTx/>
              <a:buNone/>
            </a:pPr>
            <a:r>
              <a:rPr lang="en-US" altLang="en-US" sz="2400"/>
              <a:t>A computer dedicated to responding to requests (from the browser client) for web pages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FBACC831-C3CC-F95C-B5A2-BEB15B0917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373773-3E10-45DD-8299-5C8C5C1FA40E}" type="slidenum">
              <a:rPr lang="en-US" altLang="en-US" sz="1400"/>
              <a:pPr>
                <a:spcBef>
                  <a:spcPct val="0"/>
                </a:spcBef>
                <a:buFontTx/>
                <a:buNone/>
              </a:pPr>
              <a:t>7</a:t>
            </a:fld>
            <a:endParaRPr lang="en-US" altLang="en-US" sz="1400"/>
          </a:p>
        </p:txBody>
      </p:sp>
      <p:sp>
        <p:nvSpPr>
          <p:cNvPr id="17411" name="Rectangle 2">
            <a:extLst>
              <a:ext uri="{FF2B5EF4-FFF2-40B4-BE49-F238E27FC236}">
                <a16:creationId xmlns:a16="http://schemas.microsoft.com/office/drawing/2014/main" id="{718B7A8C-A3CA-88C4-DB2B-30DD9E05BE4E}"/>
              </a:ext>
            </a:extLst>
          </p:cNvPr>
          <p:cNvSpPr>
            <a:spLocks noGrp="1" noChangeArrowheads="1"/>
          </p:cNvSpPr>
          <p:nvPr>
            <p:ph type="title"/>
          </p:nvPr>
        </p:nvSpPr>
        <p:spPr/>
        <p:txBody>
          <a:bodyPr/>
          <a:lstStyle/>
          <a:p>
            <a:pPr eaLnBrk="1" hangingPunct="1"/>
            <a:r>
              <a:rPr lang="en-US" altLang="en-US">
                <a:solidFill>
                  <a:schemeClr val="tx1"/>
                </a:solidFill>
              </a:rPr>
              <a:t>Issue 1: Topology</a:t>
            </a:r>
          </a:p>
        </p:txBody>
      </p:sp>
      <p:sp>
        <p:nvSpPr>
          <p:cNvPr id="17412" name="Rectangle 3">
            <a:extLst>
              <a:ext uri="{FF2B5EF4-FFF2-40B4-BE49-F238E27FC236}">
                <a16:creationId xmlns:a16="http://schemas.microsoft.com/office/drawing/2014/main" id="{F58AA69C-C786-2AC2-E714-3C25632A4BFD}"/>
              </a:ext>
            </a:extLst>
          </p:cNvPr>
          <p:cNvSpPr>
            <a:spLocks noGrp="1" noChangeArrowheads="1"/>
          </p:cNvSpPr>
          <p:nvPr>
            <p:ph type="body" idx="1"/>
          </p:nvPr>
        </p:nvSpPr>
        <p:spPr/>
        <p:txBody>
          <a:bodyPr/>
          <a:lstStyle/>
          <a:p>
            <a:pPr marL="0" indent="0">
              <a:lnSpc>
                <a:spcPct val="93000"/>
              </a:lnSpc>
            </a:pPr>
            <a:r>
              <a:rPr lang="en-GB" altLang="en-US"/>
              <a:t>If every pair of computers on a network had a dedicated communication link, passing messages would be direct and straightforward. (e.g., the “hotline” between the White House and Kremlin)</a:t>
            </a:r>
          </a:p>
          <a:p>
            <a:pPr marL="0" indent="0">
              <a:lnSpc>
                <a:spcPct val="90000"/>
              </a:lnSpc>
            </a:pPr>
            <a:r>
              <a:rPr lang="en-GB" altLang="en-US"/>
              <a:t>Unfortunately, with hundreds, thousands or millions of computers on a network, they cannot all have direct links to each other.</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9D5F4295-E606-419F-A6CB-32BD2E786F86}"/>
              </a:ext>
            </a:extLst>
          </p:cNvPr>
          <p:cNvSpPr txBox="1">
            <a:spLocks noGrp="1"/>
          </p:cNvSpPr>
          <p:nvPr/>
        </p:nvSpPr>
        <p:spPr bwMode="auto">
          <a:xfrm>
            <a:off x="533400" y="63246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C64493B-AE0C-4E05-82D4-9E7842DC9AC1}" type="slidenum">
              <a:rPr lang="en-US" altLang="en-US" sz="1400" b="1"/>
              <a:pPr>
                <a:spcBef>
                  <a:spcPct val="0"/>
                </a:spcBef>
                <a:buFontTx/>
                <a:buNone/>
              </a:pPr>
              <a:t>8</a:t>
            </a:fld>
            <a:endParaRPr lang="en-US" altLang="en-US" sz="1400" b="1"/>
          </a:p>
        </p:txBody>
      </p:sp>
      <p:sp>
        <p:nvSpPr>
          <p:cNvPr id="19459" name="Rectangle 2">
            <a:extLst>
              <a:ext uri="{FF2B5EF4-FFF2-40B4-BE49-F238E27FC236}">
                <a16:creationId xmlns:a16="http://schemas.microsoft.com/office/drawing/2014/main" id="{BA95F750-3E9B-D108-AEC5-C9DF7D8045A8}"/>
              </a:ext>
            </a:extLst>
          </p:cNvPr>
          <p:cNvSpPr>
            <a:spLocks noGrp="1" noChangeArrowheads="1"/>
          </p:cNvSpPr>
          <p:nvPr>
            <p:ph type="title" idx="4294967295"/>
          </p:nvPr>
        </p:nvSpPr>
        <p:spPr/>
        <p:txBody>
          <a:bodyPr/>
          <a:lstStyle/>
          <a:p>
            <a:pPr eaLnBrk="1" hangingPunct="1"/>
            <a:r>
              <a:rPr lang="en-US" altLang="en-US">
                <a:solidFill>
                  <a:schemeClr val="tx1"/>
                </a:solidFill>
              </a:rPr>
              <a:t>Network topology</a:t>
            </a:r>
          </a:p>
        </p:txBody>
      </p:sp>
      <p:sp>
        <p:nvSpPr>
          <p:cNvPr id="19460" name="Rectangle 3">
            <a:extLst>
              <a:ext uri="{FF2B5EF4-FFF2-40B4-BE49-F238E27FC236}">
                <a16:creationId xmlns:a16="http://schemas.microsoft.com/office/drawing/2014/main" id="{DEA06359-E3D6-E89F-892B-EE9123DDDB34}"/>
              </a:ext>
            </a:extLst>
          </p:cNvPr>
          <p:cNvSpPr>
            <a:spLocks noGrp="1" noChangeArrowheads="1"/>
          </p:cNvSpPr>
          <p:nvPr>
            <p:ph type="body" idx="4294967295"/>
          </p:nvPr>
        </p:nvSpPr>
        <p:spPr/>
        <p:txBody>
          <a:bodyPr/>
          <a:lstStyle/>
          <a:p>
            <a:pPr marL="0" indent="0" eaLnBrk="1" hangingPunct="1">
              <a:lnSpc>
                <a:spcPct val="90000"/>
              </a:lnSpc>
              <a:buFontTx/>
              <a:buNone/>
            </a:pPr>
            <a:r>
              <a:rPr lang="en-US" altLang="en-US" sz="2400" b="1">
                <a:solidFill>
                  <a:srgbClr val="3333FF"/>
                </a:solidFill>
              </a:rPr>
              <a:t>Local-area network</a:t>
            </a:r>
            <a:r>
              <a:rPr lang="en-US" altLang="en-US" sz="2400" b="1"/>
              <a:t> </a:t>
            </a:r>
            <a:r>
              <a:rPr lang="en-US" altLang="en-US" sz="2400" b="1">
                <a:solidFill>
                  <a:srgbClr val="0000FF"/>
                </a:solidFill>
              </a:rPr>
              <a:t>(LAN)</a:t>
            </a:r>
            <a:r>
              <a:rPr lang="en-US" altLang="en-US" sz="2400"/>
              <a:t>   </a:t>
            </a:r>
          </a:p>
          <a:p>
            <a:pPr marL="0" indent="0" eaLnBrk="1" hangingPunct="1">
              <a:lnSpc>
                <a:spcPct val="90000"/>
              </a:lnSpc>
              <a:buFontTx/>
              <a:buNone/>
            </a:pPr>
            <a:r>
              <a:rPr lang="en-US" altLang="en-US" sz="2400"/>
              <a:t>A network that connects a relatively small number of machines in a relatively close geographical area</a:t>
            </a:r>
          </a:p>
          <a:p>
            <a:pPr marL="520700" lvl="1" indent="0" eaLnBrk="1" hangingPunct="1">
              <a:lnSpc>
                <a:spcPct val="90000"/>
              </a:lnSpc>
              <a:spcBef>
                <a:spcPct val="50000"/>
              </a:spcBef>
              <a:buFontTx/>
              <a:buNone/>
            </a:pPr>
            <a:r>
              <a:rPr lang="en-US" altLang="en-US" sz="2000" b="1">
                <a:solidFill>
                  <a:srgbClr val="3333FF"/>
                </a:solidFill>
              </a:rPr>
              <a:t>Ring topology</a:t>
            </a:r>
            <a:r>
              <a:rPr lang="en-US" altLang="en-US" sz="2000"/>
              <a:t>   connects all nodes in a closed loop on which messages travel in one direction</a:t>
            </a:r>
          </a:p>
          <a:p>
            <a:pPr marL="520700" lvl="1" indent="0" eaLnBrk="1" hangingPunct="1">
              <a:lnSpc>
                <a:spcPct val="90000"/>
              </a:lnSpc>
              <a:spcBef>
                <a:spcPct val="50000"/>
              </a:spcBef>
              <a:buFontTx/>
              <a:buNone/>
            </a:pPr>
            <a:r>
              <a:rPr lang="en-US" altLang="en-US" sz="2000" b="1">
                <a:solidFill>
                  <a:srgbClr val="3333FF"/>
                </a:solidFill>
              </a:rPr>
              <a:t>Star topology</a:t>
            </a:r>
            <a:r>
              <a:rPr lang="en-US" altLang="en-US" sz="2000"/>
              <a:t>   centers around one node to which all others are connected and through which all messages are sent</a:t>
            </a:r>
          </a:p>
          <a:p>
            <a:pPr marL="520700" lvl="1" indent="0" eaLnBrk="1" hangingPunct="1">
              <a:lnSpc>
                <a:spcPct val="90000"/>
              </a:lnSpc>
              <a:spcBef>
                <a:spcPct val="50000"/>
              </a:spcBef>
              <a:buFontTx/>
              <a:buNone/>
            </a:pPr>
            <a:r>
              <a:rPr lang="en-US" altLang="en-US" sz="2000" b="1">
                <a:solidFill>
                  <a:srgbClr val="3333FF"/>
                </a:solidFill>
              </a:rPr>
              <a:t>Bus topology</a:t>
            </a:r>
            <a:r>
              <a:rPr lang="en-US" altLang="en-US" sz="2000"/>
              <a:t>    nodes are connected to a single communication line that carries messages in both directions</a:t>
            </a:r>
            <a:endParaRPr lang="en-US" altLang="en-US" sz="2400"/>
          </a:p>
          <a:p>
            <a:pPr marL="0" indent="0" eaLnBrk="1" hangingPunct="1">
              <a:lnSpc>
                <a:spcPct val="90000"/>
              </a:lnSpc>
              <a:buFontTx/>
              <a:buNone/>
            </a:pP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F5FDA99-FCFC-D9DE-E22E-6CE06AC993C7}"/>
              </a:ext>
            </a:extLst>
          </p:cNvPr>
          <p:cNvSpPr>
            <a:spLocks noGrp="1" noChangeArrowheads="1"/>
          </p:cNvSpPr>
          <p:nvPr>
            <p:ph type="title"/>
          </p:nvPr>
        </p:nvSpPr>
        <p:spPr/>
        <p:txBody>
          <a:bodyPr/>
          <a:lstStyle/>
          <a:p>
            <a:pPr eaLnBrk="1" hangingPunct="1"/>
            <a:r>
              <a:rPr lang="en-US" altLang="en-US">
                <a:solidFill>
                  <a:schemeClr val="tx1"/>
                </a:solidFill>
              </a:rPr>
              <a:t>Types of Networks</a:t>
            </a:r>
          </a:p>
        </p:txBody>
      </p:sp>
      <p:pic>
        <p:nvPicPr>
          <p:cNvPr id="21507" name="Picture 4" descr="c15f02">
            <a:extLst>
              <a:ext uri="{FF2B5EF4-FFF2-40B4-BE49-F238E27FC236}">
                <a16:creationId xmlns:a16="http://schemas.microsoft.com/office/drawing/2014/main" id="{614EDE6D-9305-ABEB-B2B4-234FC59832F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686800"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6">
            <a:extLst>
              <a:ext uri="{FF2B5EF4-FFF2-40B4-BE49-F238E27FC236}">
                <a16:creationId xmlns:a16="http://schemas.microsoft.com/office/drawing/2014/main" id="{2319D16D-2D61-5E77-A365-1AAE8ADC22A7}"/>
              </a:ext>
            </a:extLst>
          </p:cNvPr>
          <p:cNvSpPr>
            <a:spLocks noGrp="1" noChangeArrowheads="1"/>
          </p:cNvSpPr>
          <p:nvPr>
            <p:ph type="body" idx="1"/>
          </p:nvPr>
        </p:nvSpPr>
        <p:spPr>
          <a:xfrm>
            <a:off x="3962400" y="5334000"/>
            <a:ext cx="4724400" cy="1066800"/>
          </a:xfrm>
          <a:solidFill>
            <a:schemeClr val="accent1"/>
          </a:solidFill>
          <a:ln>
            <a:solidFill>
              <a:schemeClr val="tx1"/>
            </a:solidFill>
            <a:miter lim="800000"/>
            <a:headEnd/>
            <a:tailEnd/>
          </a:ln>
        </p:spPr>
        <p:txBody>
          <a:bodyPr/>
          <a:lstStyle/>
          <a:p>
            <a:pPr marL="0" indent="0" eaLnBrk="1" hangingPunct="1">
              <a:lnSpc>
                <a:spcPct val="90000"/>
              </a:lnSpc>
              <a:buFontTx/>
              <a:buNone/>
            </a:pPr>
            <a:r>
              <a:rPr lang="en-US" altLang="en-US" sz="1800" b="1">
                <a:solidFill>
                  <a:srgbClr val="3333FF"/>
                </a:solidFill>
              </a:rPr>
              <a:t>Ethernet</a:t>
            </a:r>
            <a:r>
              <a:rPr lang="en-US" altLang="en-US" sz="1800"/>
              <a:t> </a:t>
            </a:r>
          </a:p>
          <a:p>
            <a:pPr marL="0" indent="0" eaLnBrk="1" hangingPunct="1">
              <a:lnSpc>
                <a:spcPct val="90000"/>
              </a:lnSpc>
              <a:buFontTx/>
              <a:buNone/>
            </a:pPr>
            <a:r>
              <a:rPr lang="en-US" altLang="en-US" sz="1800"/>
              <a:t>The industry standard bus technology for local-area networks</a:t>
            </a:r>
          </a:p>
        </p:txBody>
      </p:sp>
      <p:sp>
        <p:nvSpPr>
          <p:cNvPr id="21509" name="Text Box 7">
            <a:extLst>
              <a:ext uri="{FF2B5EF4-FFF2-40B4-BE49-F238E27FC236}">
                <a16:creationId xmlns:a16="http://schemas.microsoft.com/office/drawing/2014/main" id="{B83B37C8-F4A1-8F1E-E25D-9E021732980E}"/>
              </a:ext>
            </a:extLst>
          </p:cNvPr>
          <p:cNvSpPr txBox="1">
            <a:spLocks noChangeArrowheads="1"/>
          </p:cNvSpPr>
          <p:nvPr/>
        </p:nvSpPr>
        <p:spPr bwMode="auto">
          <a:xfrm>
            <a:off x="228600" y="5410200"/>
            <a:ext cx="3552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327CB8"/>
                </a:solidFill>
              </a:rPr>
              <a:t>Figure 15.2  </a:t>
            </a:r>
            <a:r>
              <a:rPr lang="en-US" altLang="en-US" sz="1400" b="1"/>
              <a:t>Various network topologies</a:t>
            </a:r>
          </a:p>
        </p:txBody>
      </p:sp>
    </p:spTree>
  </p:cSld>
  <p:clrMapOvr>
    <a:masterClrMapping/>
  </p:clrMapOvr>
</p:sld>
</file>

<file path=ppt/theme/theme1.xml><?xml version="1.0" encoding="utf-8"?>
<a:theme xmlns:a="http://schemas.openxmlformats.org/drawingml/2006/main" name="cs0_design">
  <a:themeElements>
    <a:clrScheme name="cs0_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0_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cs0_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0_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0_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0_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0_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0_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0_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0_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0_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0_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0_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0_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OS9:Desktop Folder:cs0_design.pot</Template>
  <TotalTime>2154</TotalTime>
  <Words>2574</Words>
  <Application>Microsoft Office PowerPoint</Application>
  <PresentationFormat>On-screen Show (4:3)</PresentationFormat>
  <Paragraphs>359</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Times</vt:lpstr>
      <vt:lpstr>Arial Unicode MS</vt:lpstr>
      <vt:lpstr>cs0_design</vt:lpstr>
      <vt:lpstr>Chapter 15</vt:lpstr>
      <vt:lpstr>Networking</vt:lpstr>
      <vt:lpstr>Overview</vt:lpstr>
      <vt:lpstr>Networking key terms</vt:lpstr>
      <vt:lpstr>Networking</vt:lpstr>
      <vt:lpstr>Networking</vt:lpstr>
      <vt:lpstr>Issue 1: Topology</vt:lpstr>
      <vt:lpstr>Network topology</vt:lpstr>
      <vt:lpstr>Types of Networks</vt:lpstr>
      <vt:lpstr>Pros and Cons</vt:lpstr>
      <vt:lpstr>Types of Networks</vt:lpstr>
      <vt:lpstr>Types of Networks</vt:lpstr>
      <vt:lpstr>Types of Networks</vt:lpstr>
      <vt:lpstr>Internet Connections</vt:lpstr>
      <vt:lpstr>Internet Connections</vt:lpstr>
      <vt:lpstr>Internet Connections</vt:lpstr>
      <vt:lpstr>Issue 2: Addressing</vt:lpstr>
      <vt:lpstr>Network Addresses</vt:lpstr>
      <vt:lpstr>IP Addresses</vt:lpstr>
      <vt:lpstr>Network Classes</vt:lpstr>
      <vt:lpstr>IPv4 and IPv6</vt:lpstr>
      <vt:lpstr>Domain Name System</vt:lpstr>
      <vt:lpstr>Domain Name System</vt:lpstr>
      <vt:lpstr>Domain Name System</vt:lpstr>
      <vt:lpstr>Domain Name System</vt:lpstr>
      <vt:lpstr>Hostnames-&gt;IP addresses</vt:lpstr>
      <vt:lpstr>Hostnames-&gt;IP addresses</vt:lpstr>
      <vt:lpstr>Issue 3: Routing</vt:lpstr>
      <vt:lpstr>Delivery on the Internet</vt:lpstr>
      <vt:lpstr>Packet Switching</vt:lpstr>
      <vt:lpstr>Packet Switching</vt:lpstr>
      <vt:lpstr>Open Systems</vt:lpstr>
      <vt:lpstr>Open Systems</vt:lpstr>
      <vt:lpstr>Network Protocols</vt:lpstr>
      <vt:lpstr>TCP/IP</vt:lpstr>
      <vt:lpstr>TCP</vt:lpstr>
      <vt:lpstr>TCP</vt:lpstr>
      <vt:lpstr>UDP</vt:lpstr>
      <vt:lpstr>Other protocols</vt:lpstr>
      <vt:lpstr>High-Level Protocols</vt:lpstr>
      <vt:lpstr>High-Level Protocols</vt:lpstr>
      <vt:lpstr>Issue #4: Routing</vt:lpstr>
      <vt:lpstr>Message Hops</vt:lpstr>
      <vt:lpstr>Routing Tables</vt:lpstr>
      <vt:lpstr>Final Issue: Security</vt:lpstr>
      <vt:lpstr>Security Solutions</vt:lpstr>
      <vt:lpstr>Firewalls</vt:lpstr>
      <vt:lpstr>Firewalls</vt:lpstr>
      <vt:lpstr>Social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&amp; Bartlett Publishers</dc:creator>
  <cp:lastModifiedBy>ali keramati</cp:lastModifiedBy>
  <cp:revision>35</cp:revision>
  <dcterms:created xsi:type="dcterms:W3CDTF">2002-06-09T19:56:08Z</dcterms:created>
  <dcterms:modified xsi:type="dcterms:W3CDTF">2023-04-19T12:22:38Z</dcterms:modified>
</cp:coreProperties>
</file>