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Miyd9dGu/SU/XpMX1skELV8G3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85f004914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85f004914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31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85f00491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585f00491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811350" y="4948130"/>
            <a:ext cx="4529546" cy="374469"/>
            <a:chOff x="4991644" y="4948130"/>
            <a:chExt cx="4529546" cy="374469"/>
          </a:xfrm>
        </p:grpSpPr>
        <p:sp>
          <p:nvSpPr>
            <p:cNvPr id="85" name="Google Shape;85;p1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027964" y="4948130"/>
              <a:ext cx="374469" cy="37446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533061" y="4948130"/>
              <a:ext cx="374469" cy="37446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7038158" y="4948130"/>
              <a:ext cx="374469" cy="37446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775579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2183130" y="931998"/>
            <a:ext cx="8161020" cy="2780394"/>
            <a:chOff x="2183130" y="931998"/>
            <a:chExt cx="8161020" cy="2780394"/>
          </a:xfrm>
        </p:grpSpPr>
        <p:grpSp>
          <p:nvGrpSpPr>
            <p:cNvPr id="93" name="Google Shape;93;p1"/>
            <p:cNvGrpSpPr/>
            <p:nvPr/>
          </p:nvGrpSpPr>
          <p:grpSpPr>
            <a:xfrm>
              <a:off x="6193790" y="2744470"/>
              <a:ext cx="88900" cy="546100"/>
              <a:chOff x="3702050" y="2171700"/>
              <a:chExt cx="88900" cy="546100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3702050" y="21717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702050" y="23241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3702050" y="24765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702050" y="26289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8" name="Google Shape;98;p1"/>
            <p:cNvGrpSpPr/>
            <p:nvPr/>
          </p:nvGrpSpPr>
          <p:grpSpPr>
            <a:xfrm>
              <a:off x="2183130" y="931998"/>
              <a:ext cx="8161020" cy="2780394"/>
              <a:chOff x="4345940" y="931998"/>
              <a:chExt cx="3695700" cy="2780394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4345940" y="15379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4345940" y="18300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4345940" y="21221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4345940" y="243332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4345940" y="3521892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345940" y="1242681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4345940" y="931998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8"/>
          <p:cNvGrpSpPr/>
          <p:nvPr/>
        </p:nvGrpSpPr>
        <p:grpSpPr>
          <a:xfrm>
            <a:off x="621321" y="5308025"/>
            <a:ext cx="6154511" cy="374469"/>
            <a:chOff x="3366679" y="4948130"/>
            <a:chExt cx="6154511" cy="374469"/>
          </a:xfrm>
        </p:grpSpPr>
        <p:sp>
          <p:nvSpPr>
            <p:cNvPr id="267" name="Google Shape;267;p8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027964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533061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8"/>
            <p:cNvSpPr txBox="1"/>
            <p:nvPr/>
          </p:nvSpPr>
          <p:spPr>
            <a:xfrm>
              <a:off x="336667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처음</a:t>
              </a:r>
              <a:endParaRPr/>
            </a:p>
          </p:txBody>
        </p:sp>
        <p:sp>
          <p:nvSpPr>
            <p:cNvPr id="272" name="Google Shape;272;p8"/>
            <p:cNvSpPr txBox="1"/>
            <p:nvPr/>
          </p:nvSpPr>
          <p:spPr>
            <a:xfrm>
              <a:off x="413248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</a:t>
              </a:r>
              <a:endParaRPr/>
            </a:p>
          </p:txBody>
        </p:sp>
        <p:sp>
          <p:nvSpPr>
            <p:cNvPr id="273" name="Google Shape;273;p8"/>
            <p:cNvSpPr txBox="1"/>
            <p:nvPr/>
          </p:nvSpPr>
          <p:spPr>
            <a:xfrm>
              <a:off x="775579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274" name="Google Shape;274;p8"/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5" name="Google Shape;275;p8"/>
          <p:cNvSpPr txBox="1"/>
          <p:nvPr/>
        </p:nvSpPr>
        <p:spPr>
          <a:xfrm>
            <a:off x="696296" y="1132596"/>
            <a:ext cx="11125200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1/5  0.2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(1-1)*5 + 1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 + 5 – 1 = 5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35/10   3.5   4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만약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블록의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페이지수보다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크다면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번호는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수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5&gt;4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total_block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4/5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//1-1*10 = 0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621320" y="230363"/>
            <a:ext cx="6483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 개수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가정 / 페이지번호($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1)</a:t>
            </a:r>
            <a:endParaRPr sz="1800" b="1" i="0" u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9088582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9490364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9906001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10280074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8936182" y="3934691"/>
            <a:ext cx="2202873" cy="55418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621321" y="5308025"/>
            <a:ext cx="6154511" cy="374469"/>
            <a:chOff x="3366679" y="4948130"/>
            <a:chExt cx="6154511" cy="374469"/>
          </a:xfrm>
        </p:grpSpPr>
        <p:sp>
          <p:nvSpPr>
            <p:cNvPr id="287" name="Google Shape;287;p9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027964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336667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처음</a:t>
              </a: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413248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</a:t>
              </a:r>
              <a:endParaRPr/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775579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292" name="Google Shape;292;p9"/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563387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5010249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5" name="Google Shape;295;p9"/>
          <p:cNvSpPr txBox="1"/>
          <p:nvPr/>
        </p:nvSpPr>
        <p:spPr>
          <a:xfrm>
            <a:off x="696296" y="1132596"/>
            <a:ext cx="111252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4/5  0.8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(1-1)*5 + 1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 + 5 – 1 = 5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35/10   3.5   4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만약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블록의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페이지수보다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크다면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번호는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수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5&gt;4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total_block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4/5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//4-1*10 = </a:t>
            </a:r>
            <a:r>
              <a:rPr lang="en-US" sz="32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621320" y="230363"/>
            <a:ext cx="6483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 개수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가정 / 페이지번호($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4)</a:t>
            </a:r>
            <a:endParaRPr sz="1800" b="1" i="0" u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9088582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9490364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9906001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10280074" y="4058761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8936182" y="3934691"/>
            <a:ext cx="2202873" cy="55418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g2585f004914_1_45"/>
          <p:cNvGrpSpPr/>
          <p:nvPr/>
        </p:nvGrpSpPr>
        <p:grpSpPr>
          <a:xfrm>
            <a:off x="613536" y="600450"/>
            <a:ext cx="4529475" cy="374400"/>
            <a:chOff x="4991644" y="4948130"/>
            <a:chExt cx="4529475" cy="374400"/>
          </a:xfrm>
        </p:grpSpPr>
        <p:sp>
          <p:nvSpPr>
            <p:cNvPr id="307" name="Google Shape;307;g2585f004914_1_45"/>
            <p:cNvSpPr/>
            <p:nvPr/>
          </p:nvSpPr>
          <p:spPr>
            <a:xfrm>
              <a:off x="4991644" y="4948130"/>
              <a:ext cx="374400" cy="37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" name="Google Shape;308;g2585f004914_1_45"/>
            <p:cNvSpPr/>
            <p:nvPr/>
          </p:nvSpPr>
          <p:spPr>
            <a:xfrm>
              <a:off x="5522867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g2585f004914_1_45"/>
            <p:cNvSpPr/>
            <p:nvPr/>
          </p:nvSpPr>
          <p:spPr>
            <a:xfrm>
              <a:off x="6027964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g2585f004914_1_45"/>
            <p:cNvSpPr/>
            <p:nvPr/>
          </p:nvSpPr>
          <p:spPr>
            <a:xfrm>
              <a:off x="6533061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g2585f004914_1_45"/>
            <p:cNvSpPr txBox="1"/>
            <p:nvPr/>
          </p:nvSpPr>
          <p:spPr>
            <a:xfrm>
              <a:off x="7755799" y="4950698"/>
              <a:ext cx="667800" cy="3693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312" name="Google Shape;312;g2585f004914_1_45"/>
            <p:cNvSpPr txBox="1"/>
            <p:nvPr/>
          </p:nvSpPr>
          <p:spPr>
            <a:xfrm>
              <a:off x="8487319" y="4950698"/>
              <a:ext cx="1033800" cy="3693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g2585f004914_1_45"/>
            <p:cNvSpPr/>
            <p:nvPr/>
          </p:nvSpPr>
          <p:spPr>
            <a:xfrm>
              <a:off x="7031824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4" name="Google Shape;314;g2585f004914_1_45"/>
          <p:cNvSpPr txBox="1"/>
          <p:nvPr/>
        </p:nvSpPr>
        <p:spPr>
          <a:xfrm>
            <a:off x="643575" y="1275225"/>
            <a:ext cx="57801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6이동 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1*5 + 1 = 6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2*5 + 1 = 11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$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block_num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* $</a:t>
            </a:r>
            <a:r>
              <a:rPr lang="en-US" sz="2100" b="1" dirty="0" err="1">
                <a:latin typeface="Malgun Gothic"/>
                <a:ea typeface="Malgun Gothic"/>
                <a:cs typeface="Malgun Gothic"/>
                <a:sym typeface="Malgun Gothic"/>
              </a:rPr>
              <a:t>block_ct</a:t>
            </a:r>
            <a:r>
              <a:rPr lang="en-US" sz="2100" b="1" dirty="0">
                <a:latin typeface="Malgun Gothic"/>
                <a:ea typeface="Malgun Gothic"/>
                <a:cs typeface="Malgun Gothic"/>
                <a:sym typeface="Malgun Gothic"/>
              </a:rPr>
              <a:t> + 1 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16;p6">
            <a:extLst>
              <a:ext uri="{FF2B5EF4-FFF2-40B4-BE49-F238E27FC236}">
                <a16:creationId xmlns:a16="http://schemas.microsoft.com/office/drawing/2014/main" id="{9ABE4DEE-2A66-42EB-A1A4-B77118E6E300}"/>
              </a:ext>
            </a:extLst>
          </p:cNvPr>
          <p:cNvSpPr/>
          <p:nvPr/>
        </p:nvSpPr>
        <p:spPr>
          <a:xfrm>
            <a:off x="7837824" y="11297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17;p6">
            <a:extLst>
              <a:ext uri="{FF2B5EF4-FFF2-40B4-BE49-F238E27FC236}">
                <a16:creationId xmlns:a16="http://schemas.microsoft.com/office/drawing/2014/main" id="{957C41DF-CF15-4F2E-B419-F1FF9F06774B}"/>
              </a:ext>
            </a:extLst>
          </p:cNvPr>
          <p:cNvSpPr/>
          <p:nvPr/>
        </p:nvSpPr>
        <p:spPr>
          <a:xfrm>
            <a:off x="8239606" y="11297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8;p6">
            <a:extLst>
              <a:ext uri="{FF2B5EF4-FFF2-40B4-BE49-F238E27FC236}">
                <a16:creationId xmlns:a16="http://schemas.microsoft.com/office/drawing/2014/main" id="{80EDD378-26C6-4A5C-B594-17EB2540B601}"/>
              </a:ext>
            </a:extLst>
          </p:cNvPr>
          <p:cNvSpPr/>
          <p:nvPr/>
        </p:nvSpPr>
        <p:spPr>
          <a:xfrm>
            <a:off x="8655243" y="11297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9;p6">
            <a:extLst>
              <a:ext uri="{FF2B5EF4-FFF2-40B4-BE49-F238E27FC236}">
                <a16:creationId xmlns:a16="http://schemas.microsoft.com/office/drawing/2014/main" id="{A3941AC2-ADF3-4545-A5BF-9B9375CEC2F6}"/>
              </a:ext>
            </a:extLst>
          </p:cNvPr>
          <p:cNvSpPr/>
          <p:nvPr/>
        </p:nvSpPr>
        <p:spPr>
          <a:xfrm>
            <a:off x="9029316" y="11297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0;p6">
            <a:extLst>
              <a:ext uri="{FF2B5EF4-FFF2-40B4-BE49-F238E27FC236}">
                <a16:creationId xmlns:a16="http://schemas.microsoft.com/office/drawing/2014/main" id="{8BFC8FCD-2FD9-4AFE-9D6C-78C193E1D87A}"/>
              </a:ext>
            </a:extLst>
          </p:cNvPr>
          <p:cNvSpPr/>
          <p:nvPr/>
        </p:nvSpPr>
        <p:spPr>
          <a:xfrm>
            <a:off x="9403389" y="11297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1;p6">
            <a:extLst>
              <a:ext uri="{FF2B5EF4-FFF2-40B4-BE49-F238E27FC236}">
                <a16:creationId xmlns:a16="http://schemas.microsoft.com/office/drawing/2014/main" id="{BA5785BE-E228-4A55-B33E-E35909264EB7}"/>
              </a:ext>
            </a:extLst>
          </p:cNvPr>
          <p:cNvSpPr/>
          <p:nvPr/>
        </p:nvSpPr>
        <p:spPr>
          <a:xfrm>
            <a:off x="7829357" y="185002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21;p6">
            <a:extLst>
              <a:ext uri="{FF2B5EF4-FFF2-40B4-BE49-F238E27FC236}">
                <a16:creationId xmlns:a16="http://schemas.microsoft.com/office/drawing/2014/main" id="{AD59C3C9-E29C-4076-83A1-69EB340A1DA0}"/>
              </a:ext>
            </a:extLst>
          </p:cNvPr>
          <p:cNvSpPr/>
          <p:nvPr/>
        </p:nvSpPr>
        <p:spPr>
          <a:xfrm>
            <a:off x="8235757" y="185002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1;p6">
            <a:extLst>
              <a:ext uri="{FF2B5EF4-FFF2-40B4-BE49-F238E27FC236}">
                <a16:creationId xmlns:a16="http://schemas.microsoft.com/office/drawing/2014/main" id="{B1F1256D-052E-4089-8894-621057C7CDA5}"/>
              </a:ext>
            </a:extLst>
          </p:cNvPr>
          <p:cNvSpPr/>
          <p:nvPr/>
        </p:nvSpPr>
        <p:spPr>
          <a:xfrm>
            <a:off x="8633690" y="185002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0;p6">
            <a:extLst>
              <a:ext uri="{FF2B5EF4-FFF2-40B4-BE49-F238E27FC236}">
                <a16:creationId xmlns:a16="http://schemas.microsoft.com/office/drawing/2014/main" id="{C3B8F478-0A85-4679-AE58-ACD6E0CC6826}"/>
              </a:ext>
            </a:extLst>
          </p:cNvPr>
          <p:cNvSpPr/>
          <p:nvPr/>
        </p:nvSpPr>
        <p:spPr>
          <a:xfrm>
            <a:off x="10089189" y="1129752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6;p6">
            <a:extLst>
              <a:ext uri="{FF2B5EF4-FFF2-40B4-BE49-F238E27FC236}">
                <a16:creationId xmlns:a16="http://schemas.microsoft.com/office/drawing/2014/main" id="{810EA92D-FA29-4170-9857-5ACBFA41C0EC}"/>
              </a:ext>
            </a:extLst>
          </p:cNvPr>
          <p:cNvSpPr/>
          <p:nvPr/>
        </p:nvSpPr>
        <p:spPr>
          <a:xfrm>
            <a:off x="7837824" y="313805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7;p6">
            <a:extLst>
              <a:ext uri="{FF2B5EF4-FFF2-40B4-BE49-F238E27FC236}">
                <a16:creationId xmlns:a16="http://schemas.microsoft.com/office/drawing/2014/main" id="{63C496AC-1585-4619-9168-09B63A0171A6}"/>
              </a:ext>
            </a:extLst>
          </p:cNvPr>
          <p:cNvSpPr/>
          <p:nvPr/>
        </p:nvSpPr>
        <p:spPr>
          <a:xfrm>
            <a:off x="8239606" y="313805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18;p6">
            <a:extLst>
              <a:ext uri="{FF2B5EF4-FFF2-40B4-BE49-F238E27FC236}">
                <a16:creationId xmlns:a16="http://schemas.microsoft.com/office/drawing/2014/main" id="{5A5A1880-E106-430A-BA97-991D984A900E}"/>
              </a:ext>
            </a:extLst>
          </p:cNvPr>
          <p:cNvSpPr/>
          <p:nvPr/>
        </p:nvSpPr>
        <p:spPr>
          <a:xfrm>
            <a:off x="8655243" y="313805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19;p6">
            <a:extLst>
              <a:ext uri="{FF2B5EF4-FFF2-40B4-BE49-F238E27FC236}">
                <a16:creationId xmlns:a16="http://schemas.microsoft.com/office/drawing/2014/main" id="{F3CDB3E5-311C-428A-B02F-C52678B06808}"/>
              </a:ext>
            </a:extLst>
          </p:cNvPr>
          <p:cNvSpPr/>
          <p:nvPr/>
        </p:nvSpPr>
        <p:spPr>
          <a:xfrm>
            <a:off x="9029316" y="313805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0;p6">
            <a:extLst>
              <a:ext uri="{FF2B5EF4-FFF2-40B4-BE49-F238E27FC236}">
                <a16:creationId xmlns:a16="http://schemas.microsoft.com/office/drawing/2014/main" id="{AB6BF8F1-4DCB-41C5-8503-E641FD45E349}"/>
              </a:ext>
            </a:extLst>
          </p:cNvPr>
          <p:cNvSpPr/>
          <p:nvPr/>
        </p:nvSpPr>
        <p:spPr>
          <a:xfrm>
            <a:off x="9403389" y="3138055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21;p6">
            <a:extLst>
              <a:ext uri="{FF2B5EF4-FFF2-40B4-BE49-F238E27FC236}">
                <a16:creationId xmlns:a16="http://schemas.microsoft.com/office/drawing/2014/main" id="{7C2257C0-62BC-4091-B5AC-415E6A34416C}"/>
              </a:ext>
            </a:extLst>
          </p:cNvPr>
          <p:cNvSpPr/>
          <p:nvPr/>
        </p:nvSpPr>
        <p:spPr>
          <a:xfrm>
            <a:off x="7829357" y="3581400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1;p6">
            <a:extLst>
              <a:ext uri="{FF2B5EF4-FFF2-40B4-BE49-F238E27FC236}">
                <a16:creationId xmlns:a16="http://schemas.microsoft.com/office/drawing/2014/main" id="{A7560851-A55F-43EF-AF13-D12B0CA99358}"/>
              </a:ext>
            </a:extLst>
          </p:cNvPr>
          <p:cNvSpPr/>
          <p:nvPr/>
        </p:nvSpPr>
        <p:spPr>
          <a:xfrm>
            <a:off x="8235758" y="3581401"/>
            <a:ext cx="290944" cy="2909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21;p6">
            <a:extLst>
              <a:ext uri="{FF2B5EF4-FFF2-40B4-BE49-F238E27FC236}">
                <a16:creationId xmlns:a16="http://schemas.microsoft.com/office/drawing/2014/main" id="{547B5FD7-1FEE-4B07-8F93-BEDCE6F35ADB}"/>
              </a:ext>
            </a:extLst>
          </p:cNvPr>
          <p:cNvSpPr/>
          <p:nvPr/>
        </p:nvSpPr>
        <p:spPr>
          <a:xfrm>
            <a:off x="8633691" y="3581401"/>
            <a:ext cx="290944" cy="2909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0;p6">
            <a:extLst>
              <a:ext uri="{FF2B5EF4-FFF2-40B4-BE49-F238E27FC236}">
                <a16:creationId xmlns:a16="http://schemas.microsoft.com/office/drawing/2014/main" id="{C10E89B6-6886-4C5D-A8C2-8AF43EDDAF59}"/>
              </a:ext>
            </a:extLst>
          </p:cNvPr>
          <p:cNvSpPr/>
          <p:nvPr/>
        </p:nvSpPr>
        <p:spPr>
          <a:xfrm>
            <a:off x="10089189" y="3138055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1;p6">
            <a:extLst>
              <a:ext uri="{FF2B5EF4-FFF2-40B4-BE49-F238E27FC236}">
                <a16:creationId xmlns:a16="http://schemas.microsoft.com/office/drawing/2014/main" id="{D3519E58-35B6-4E2F-8A38-FC085C2BDB24}"/>
              </a:ext>
            </a:extLst>
          </p:cNvPr>
          <p:cNvSpPr/>
          <p:nvPr/>
        </p:nvSpPr>
        <p:spPr>
          <a:xfrm>
            <a:off x="9029317" y="3581401"/>
            <a:ext cx="290944" cy="2909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1;p6">
            <a:extLst>
              <a:ext uri="{FF2B5EF4-FFF2-40B4-BE49-F238E27FC236}">
                <a16:creationId xmlns:a16="http://schemas.microsoft.com/office/drawing/2014/main" id="{A0020C2D-122A-4676-83F6-133D78707134}"/>
              </a:ext>
            </a:extLst>
          </p:cNvPr>
          <p:cNvSpPr/>
          <p:nvPr/>
        </p:nvSpPr>
        <p:spPr>
          <a:xfrm>
            <a:off x="9427249" y="3581401"/>
            <a:ext cx="495684" cy="2909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1;p6">
            <a:extLst>
              <a:ext uri="{FF2B5EF4-FFF2-40B4-BE49-F238E27FC236}">
                <a16:creationId xmlns:a16="http://schemas.microsoft.com/office/drawing/2014/main" id="{5F0DA9FC-C343-426B-B07D-5DB229268F13}"/>
              </a:ext>
            </a:extLst>
          </p:cNvPr>
          <p:cNvSpPr/>
          <p:nvPr/>
        </p:nvSpPr>
        <p:spPr>
          <a:xfrm>
            <a:off x="7829357" y="4038600"/>
            <a:ext cx="518776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0;p6">
            <a:extLst>
              <a:ext uri="{FF2B5EF4-FFF2-40B4-BE49-F238E27FC236}">
                <a16:creationId xmlns:a16="http://schemas.microsoft.com/office/drawing/2014/main" id="{F9EFD176-5B73-4D02-BE85-8FE7AB2E5A7E}"/>
              </a:ext>
            </a:extLst>
          </p:cNvPr>
          <p:cNvSpPr/>
          <p:nvPr/>
        </p:nvSpPr>
        <p:spPr>
          <a:xfrm>
            <a:off x="10089189" y="3595255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00;p5">
            <a:extLst>
              <a:ext uri="{FF2B5EF4-FFF2-40B4-BE49-F238E27FC236}">
                <a16:creationId xmlns:a16="http://schemas.microsoft.com/office/drawing/2014/main" id="{3F06ACFA-FF38-4549-8529-58614C5AF307}"/>
              </a:ext>
            </a:extLst>
          </p:cNvPr>
          <p:cNvSpPr/>
          <p:nvPr/>
        </p:nvSpPr>
        <p:spPr>
          <a:xfrm>
            <a:off x="6273800" y="972318"/>
            <a:ext cx="3763247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90193-0A4A-4D8C-81C0-7E265AA41ACA}"/>
              </a:ext>
            </a:extLst>
          </p:cNvPr>
          <p:cNvSpPr txBox="1"/>
          <p:nvPr/>
        </p:nvSpPr>
        <p:spPr>
          <a:xfrm>
            <a:off x="6356771" y="1111908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r>
              <a:rPr lang="en-US" altLang="ko-KR" dirty="0" err="1"/>
              <a:t>block_num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5" name="Google Shape;200;p5">
            <a:extLst>
              <a:ext uri="{FF2B5EF4-FFF2-40B4-BE49-F238E27FC236}">
                <a16:creationId xmlns:a16="http://schemas.microsoft.com/office/drawing/2014/main" id="{45247E8B-A842-4380-863F-D840E084203B}"/>
              </a:ext>
            </a:extLst>
          </p:cNvPr>
          <p:cNvSpPr/>
          <p:nvPr/>
        </p:nvSpPr>
        <p:spPr>
          <a:xfrm>
            <a:off x="6273800" y="1708918"/>
            <a:ext cx="3763247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E9E36F-622C-42D7-875C-A397D5577546}"/>
              </a:ext>
            </a:extLst>
          </p:cNvPr>
          <p:cNvSpPr txBox="1"/>
          <p:nvPr/>
        </p:nvSpPr>
        <p:spPr>
          <a:xfrm>
            <a:off x="6356771" y="1848508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r>
              <a:rPr lang="en-US" altLang="ko-KR" dirty="0" err="1"/>
              <a:t>block_num</a:t>
            </a:r>
            <a:r>
              <a:rPr lang="en-US" altLang="ko-KR" dirty="0"/>
              <a:t> 2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6;p6">
            <a:extLst>
              <a:ext uri="{FF2B5EF4-FFF2-40B4-BE49-F238E27FC236}">
                <a16:creationId xmlns:a16="http://schemas.microsoft.com/office/drawing/2014/main" id="{39A8792F-1481-400D-93EC-605E81905988}"/>
              </a:ext>
            </a:extLst>
          </p:cNvPr>
          <p:cNvSpPr/>
          <p:nvPr/>
        </p:nvSpPr>
        <p:spPr>
          <a:xfrm>
            <a:off x="2952557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7;p6">
            <a:extLst>
              <a:ext uri="{FF2B5EF4-FFF2-40B4-BE49-F238E27FC236}">
                <a16:creationId xmlns:a16="http://schemas.microsoft.com/office/drawing/2014/main" id="{1D0801DA-C510-40E1-A8BE-313131F6D7B7}"/>
              </a:ext>
            </a:extLst>
          </p:cNvPr>
          <p:cNvSpPr/>
          <p:nvPr/>
        </p:nvSpPr>
        <p:spPr>
          <a:xfrm>
            <a:off x="3354339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8;p6">
            <a:extLst>
              <a:ext uri="{FF2B5EF4-FFF2-40B4-BE49-F238E27FC236}">
                <a16:creationId xmlns:a16="http://schemas.microsoft.com/office/drawing/2014/main" id="{40427FDD-82DA-449E-B9E3-9505D7AE314E}"/>
              </a:ext>
            </a:extLst>
          </p:cNvPr>
          <p:cNvSpPr/>
          <p:nvPr/>
        </p:nvSpPr>
        <p:spPr>
          <a:xfrm>
            <a:off x="3769976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19;p6">
            <a:extLst>
              <a:ext uri="{FF2B5EF4-FFF2-40B4-BE49-F238E27FC236}">
                <a16:creationId xmlns:a16="http://schemas.microsoft.com/office/drawing/2014/main" id="{AACE188F-27E6-45C3-8788-9234A084664E}"/>
              </a:ext>
            </a:extLst>
          </p:cNvPr>
          <p:cNvSpPr/>
          <p:nvPr/>
        </p:nvSpPr>
        <p:spPr>
          <a:xfrm>
            <a:off x="4144049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0;p6">
            <a:extLst>
              <a:ext uri="{FF2B5EF4-FFF2-40B4-BE49-F238E27FC236}">
                <a16:creationId xmlns:a16="http://schemas.microsoft.com/office/drawing/2014/main" id="{95BD05AC-A1C6-4635-9989-3C35E19AB4CD}"/>
              </a:ext>
            </a:extLst>
          </p:cNvPr>
          <p:cNvSpPr/>
          <p:nvPr/>
        </p:nvSpPr>
        <p:spPr>
          <a:xfrm>
            <a:off x="4518122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1;p6">
            <a:extLst>
              <a:ext uri="{FF2B5EF4-FFF2-40B4-BE49-F238E27FC236}">
                <a16:creationId xmlns:a16="http://schemas.microsoft.com/office/drawing/2014/main" id="{ABE4EDCE-70DD-4225-9AD2-77F6E621EB1A}"/>
              </a:ext>
            </a:extLst>
          </p:cNvPr>
          <p:cNvSpPr/>
          <p:nvPr/>
        </p:nvSpPr>
        <p:spPr>
          <a:xfrm>
            <a:off x="2944090" y="3138055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21;p6">
            <a:extLst>
              <a:ext uri="{FF2B5EF4-FFF2-40B4-BE49-F238E27FC236}">
                <a16:creationId xmlns:a16="http://schemas.microsoft.com/office/drawing/2014/main" id="{F4E29AA0-3560-4E77-B653-6DB07F553426}"/>
              </a:ext>
            </a:extLst>
          </p:cNvPr>
          <p:cNvSpPr/>
          <p:nvPr/>
        </p:nvSpPr>
        <p:spPr>
          <a:xfrm>
            <a:off x="3350491" y="3138056"/>
            <a:ext cx="29094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1;p6">
            <a:extLst>
              <a:ext uri="{FF2B5EF4-FFF2-40B4-BE49-F238E27FC236}">
                <a16:creationId xmlns:a16="http://schemas.microsoft.com/office/drawing/2014/main" id="{DE5241E9-4657-490B-82D2-DAE50AD9B9D8}"/>
              </a:ext>
            </a:extLst>
          </p:cNvPr>
          <p:cNvSpPr/>
          <p:nvPr/>
        </p:nvSpPr>
        <p:spPr>
          <a:xfrm>
            <a:off x="3748424" y="3138056"/>
            <a:ext cx="29094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20;p6">
            <a:extLst>
              <a:ext uri="{FF2B5EF4-FFF2-40B4-BE49-F238E27FC236}">
                <a16:creationId xmlns:a16="http://schemas.microsoft.com/office/drawing/2014/main" id="{59926D85-FDFE-475B-88EA-D06FFAABCAE5}"/>
              </a:ext>
            </a:extLst>
          </p:cNvPr>
          <p:cNvSpPr/>
          <p:nvPr/>
        </p:nvSpPr>
        <p:spPr>
          <a:xfrm>
            <a:off x="5203922" y="22375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1;p6">
            <a:extLst>
              <a:ext uri="{FF2B5EF4-FFF2-40B4-BE49-F238E27FC236}">
                <a16:creationId xmlns:a16="http://schemas.microsoft.com/office/drawing/2014/main" id="{699B465C-8A07-4CEB-96BE-73A324A76773}"/>
              </a:ext>
            </a:extLst>
          </p:cNvPr>
          <p:cNvSpPr/>
          <p:nvPr/>
        </p:nvSpPr>
        <p:spPr>
          <a:xfrm>
            <a:off x="4144050" y="3138056"/>
            <a:ext cx="29094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1;p6">
            <a:extLst>
              <a:ext uri="{FF2B5EF4-FFF2-40B4-BE49-F238E27FC236}">
                <a16:creationId xmlns:a16="http://schemas.microsoft.com/office/drawing/2014/main" id="{953EF1B8-6ABA-4347-9607-DED1B57218E1}"/>
              </a:ext>
            </a:extLst>
          </p:cNvPr>
          <p:cNvSpPr/>
          <p:nvPr/>
        </p:nvSpPr>
        <p:spPr>
          <a:xfrm>
            <a:off x="4541982" y="31380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0;p6">
            <a:extLst>
              <a:ext uri="{FF2B5EF4-FFF2-40B4-BE49-F238E27FC236}">
                <a16:creationId xmlns:a16="http://schemas.microsoft.com/office/drawing/2014/main" id="{BE5DB5EE-54CD-4218-AC99-D7BB73E85BBE}"/>
              </a:ext>
            </a:extLst>
          </p:cNvPr>
          <p:cNvSpPr/>
          <p:nvPr/>
        </p:nvSpPr>
        <p:spPr>
          <a:xfrm>
            <a:off x="5203922" y="31519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20;p6">
            <a:extLst>
              <a:ext uri="{FF2B5EF4-FFF2-40B4-BE49-F238E27FC236}">
                <a16:creationId xmlns:a16="http://schemas.microsoft.com/office/drawing/2014/main" id="{A961E778-D7BD-4C00-8975-6C01E841ABE7}"/>
              </a:ext>
            </a:extLst>
          </p:cNvPr>
          <p:cNvSpPr/>
          <p:nvPr/>
        </p:nvSpPr>
        <p:spPr>
          <a:xfrm>
            <a:off x="1893455" y="31519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1;p6">
            <a:extLst>
              <a:ext uri="{FF2B5EF4-FFF2-40B4-BE49-F238E27FC236}">
                <a16:creationId xmlns:a16="http://schemas.microsoft.com/office/drawing/2014/main" id="{B5BCFECC-070B-4100-A57C-4C1429160F24}"/>
              </a:ext>
            </a:extLst>
          </p:cNvPr>
          <p:cNvSpPr/>
          <p:nvPr/>
        </p:nvSpPr>
        <p:spPr>
          <a:xfrm>
            <a:off x="2838490" y="4001655"/>
            <a:ext cx="421020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1;p6">
            <a:extLst>
              <a:ext uri="{FF2B5EF4-FFF2-40B4-BE49-F238E27FC236}">
                <a16:creationId xmlns:a16="http://schemas.microsoft.com/office/drawing/2014/main" id="{D15D081C-41D1-4EED-B32C-435C4479BD37}"/>
              </a:ext>
            </a:extLst>
          </p:cNvPr>
          <p:cNvSpPr/>
          <p:nvPr/>
        </p:nvSpPr>
        <p:spPr>
          <a:xfrm>
            <a:off x="3388667" y="40016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21;p6">
            <a:extLst>
              <a:ext uri="{FF2B5EF4-FFF2-40B4-BE49-F238E27FC236}">
                <a16:creationId xmlns:a16="http://schemas.microsoft.com/office/drawing/2014/main" id="{6145F1B8-0B72-48FA-8FA7-1773DC993B02}"/>
              </a:ext>
            </a:extLst>
          </p:cNvPr>
          <p:cNvSpPr/>
          <p:nvPr/>
        </p:nvSpPr>
        <p:spPr>
          <a:xfrm>
            <a:off x="4013508" y="40016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1;p6">
            <a:extLst>
              <a:ext uri="{FF2B5EF4-FFF2-40B4-BE49-F238E27FC236}">
                <a16:creationId xmlns:a16="http://schemas.microsoft.com/office/drawing/2014/main" id="{63B0143A-6CED-4CA1-B7CA-B1A72A49245B}"/>
              </a:ext>
            </a:extLst>
          </p:cNvPr>
          <p:cNvSpPr/>
          <p:nvPr/>
        </p:nvSpPr>
        <p:spPr>
          <a:xfrm>
            <a:off x="4638349" y="40016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1;p6">
            <a:extLst>
              <a:ext uri="{FF2B5EF4-FFF2-40B4-BE49-F238E27FC236}">
                <a16:creationId xmlns:a16="http://schemas.microsoft.com/office/drawing/2014/main" id="{BF8F67D1-2276-4C7C-A444-71FC7FB69C38}"/>
              </a:ext>
            </a:extLst>
          </p:cNvPr>
          <p:cNvSpPr/>
          <p:nvPr/>
        </p:nvSpPr>
        <p:spPr>
          <a:xfrm>
            <a:off x="5263192" y="4015510"/>
            <a:ext cx="495684" cy="2770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0;p6">
            <a:extLst>
              <a:ext uri="{FF2B5EF4-FFF2-40B4-BE49-F238E27FC236}">
                <a16:creationId xmlns:a16="http://schemas.microsoft.com/office/drawing/2014/main" id="{44584326-26DA-4029-A31A-DD362E2D4CB7}"/>
              </a:ext>
            </a:extLst>
          </p:cNvPr>
          <p:cNvSpPr/>
          <p:nvPr/>
        </p:nvSpPr>
        <p:spPr>
          <a:xfrm>
            <a:off x="1893455" y="40155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00;p5">
            <a:extLst>
              <a:ext uri="{FF2B5EF4-FFF2-40B4-BE49-F238E27FC236}">
                <a16:creationId xmlns:a16="http://schemas.microsoft.com/office/drawing/2014/main" id="{DA11B00D-492C-4E20-8974-22A2C6C4E557}"/>
              </a:ext>
            </a:extLst>
          </p:cNvPr>
          <p:cNvSpPr/>
          <p:nvPr/>
        </p:nvSpPr>
        <p:spPr>
          <a:xfrm>
            <a:off x="254001" y="2117421"/>
            <a:ext cx="4862658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DD8863-70F3-446F-908D-CFFE2EF8780A}"/>
              </a:ext>
            </a:extLst>
          </p:cNvPr>
          <p:cNvSpPr txBox="1"/>
          <p:nvPr/>
        </p:nvSpPr>
        <p:spPr>
          <a:xfrm>
            <a:off x="254001" y="2257011"/>
            <a:ext cx="16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$</a:t>
            </a:r>
            <a:r>
              <a:rPr lang="en-US" altLang="ko-KR" sz="1800" dirty="0" err="1"/>
              <a:t>block_num</a:t>
            </a:r>
            <a:r>
              <a:rPr lang="en-US" altLang="ko-KR" sz="1800" dirty="0"/>
              <a:t> 1</a:t>
            </a:r>
            <a:endParaRPr lang="ko-KR" altLang="en-US" sz="1800" dirty="0"/>
          </a:p>
        </p:txBody>
      </p:sp>
      <p:sp>
        <p:nvSpPr>
          <p:cNvPr id="27" name="Google Shape;200;p5">
            <a:extLst>
              <a:ext uri="{FF2B5EF4-FFF2-40B4-BE49-F238E27FC236}">
                <a16:creationId xmlns:a16="http://schemas.microsoft.com/office/drawing/2014/main" id="{F80A4BF2-4CF3-4999-BE2A-D23B28CFE20E}"/>
              </a:ext>
            </a:extLst>
          </p:cNvPr>
          <p:cNvSpPr/>
          <p:nvPr/>
        </p:nvSpPr>
        <p:spPr>
          <a:xfrm>
            <a:off x="254001" y="2981021"/>
            <a:ext cx="4862658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75E4B-611E-49EC-915F-E3B02466832D}"/>
              </a:ext>
            </a:extLst>
          </p:cNvPr>
          <p:cNvSpPr txBox="1"/>
          <p:nvPr/>
        </p:nvSpPr>
        <p:spPr>
          <a:xfrm>
            <a:off x="254001" y="3120611"/>
            <a:ext cx="16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$</a:t>
            </a:r>
            <a:r>
              <a:rPr lang="en-US" altLang="ko-KR" sz="1800" dirty="0" err="1"/>
              <a:t>block_num</a:t>
            </a:r>
            <a:r>
              <a:rPr lang="en-US" altLang="ko-KR" sz="1800" dirty="0"/>
              <a:t> 2</a:t>
            </a:r>
            <a:endParaRPr lang="ko-KR" altLang="en-US" sz="1800" dirty="0"/>
          </a:p>
        </p:txBody>
      </p:sp>
      <p:sp>
        <p:nvSpPr>
          <p:cNvPr id="29" name="Google Shape;200;p5">
            <a:extLst>
              <a:ext uri="{FF2B5EF4-FFF2-40B4-BE49-F238E27FC236}">
                <a16:creationId xmlns:a16="http://schemas.microsoft.com/office/drawing/2014/main" id="{CF2166B3-C493-44CC-A796-A481B4E4B7A4}"/>
              </a:ext>
            </a:extLst>
          </p:cNvPr>
          <p:cNvSpPr/>
          <p:nvPr/>
        </p:nvSpPr>
        <p:spPr>
          <a:xfrm>
            <a:off x="254000" y="3920821"/>
            <a:ext cx="5664199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7E8236-B8C8-4332-91BC-54E592CAC8A8}"/>
              </a:ext>
            </a:extLst>
          </p:cNvPr>
          <p:cNvSpPr txBox="1"/>
          <p:nvPr/>
        </p:nvSpPr>
        <p:spPr>
          <a:xfrm>
            <a:off x="254001" y="4060411"/>
            <a:ext cx="16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$</a:t>
            </a:r>
            <a:r>
              <a:rPr lang="en-US" altLang="ko-KR" sz="1800" dirty="0" err="1"/>
              <a:t>block_num</a:t>
            </a:r>
            <a:r>
              <a:rPr lang="en-US" altLang="ko-KR" sz="1800" dirty="0"/>
              <a:t> 3</a:t>
            </a:r>
            <a:endParaRPr lang="ko-KR" alt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83B237-7BC3-4E3F-A5A0-F9B9C9C34408}"/>
              </a:ext>
            </a:extLst>
          </p:cNvPr>
          <p:cNvSpPr txBox="1"/>
          <p:nvPr/>
        </p:nvSpPr>
        <p:spPr>
          <a:xfrm>
            <a:off x="621064" y="766840"/>
            <a:ext cx="312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$</a:t>
            </a:r>
            <a:r>
              <a:rPr lang="en-US" altLang="ko-KR" sz="2400" dirty="0" err="1"/>
              <a:t>total_block</a:t>
            </a:r>
            <a:r>
              <a:rPr lang="en-US" altLang="ko-KR" sz="2400" dirty="0"/>
              <a:t> = 3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463A19-A755-481C-AE41-B48E4767CA45}"/>
              </a:ext>
            </a:extLst>
          </p:cNvPr>
          <p:cNvSpPr txBox="1"/>
          <p:nvPr/>
        </p:nvSpPr>
        <p:spPr>
          <a:xfrm>
            <a:off x="3267211" y="766840"/>
            <a:ext cx="312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$</a:t>
            </a:r>
            <a:r>
              <a:rPr lang="en-US" altLang="ko-KR" sz="2400" dirty="0" err="1"/>
              <a:t>block_ct</a:t>
            </a:r>
            <a:r>
              <a:rPr lang="en-US" altLang="ko-KR" sz="2400" dirty="0"/>
              <a:t> = 5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5C5254-FF5E-4939-8FD7-41B6C4A80EF3}"/>
              </a:ext>
            </a:extLst>
          </p:cNvPr>
          <p:cNvSpPr txBox="1"/>
          <p:nvPr/>
        </p:nvSpPr>
        <p:spPr>
          <a:xfrm>
            <a:off x="6594611" y="3087423"/>
            <a:ext cx="39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Block_num2</a:t>
            </a:r>
            <a:r>
              <a:rPr lang="ko-KR" altLang="en-US" sz="1600" dirty="0"/>
              <a:t>에서 이전을 누르면 </a:t>
            </a:r>
            <a:r>
              <a:rPr lang="en-US" altLang="ko-KR" sz="1600" dirty="0"/>
              <a:t>$page=1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59F78-20DF-4DDB-9103-422154C937F8}"/>
              </a:ext>
            </a:extLst>
          </p:cNvPr>
          <p:cNvSpPr txBox="1"/>
          <p:nvPr/>
        </p:nvSpPr>
        <p:spPr>
          <a:xfrm>
            <a:off x="6315212" y="763213"/>
            <a:ext cx="312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$list = 10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C8F8CF-44A9-4292-8225-C5B0D0657824}"/>
              </a:ext>
            </a:extLst>
          </p:cNvPr>
          <p:cNvSpPr txBox="1"/>
          <p:nvPr/>
        </p:nvSpPr>
        <p:spPr>
          <a:xfrm>
            <a:off x="6594611" y="3900223"/>
            <a:ext cx="39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Block_num3</a:t>
            </a:r>
            <a:r>
              <a:rPr lang="ko-KR" altLang="en-US" sz="1600" dirty="0"/>
              <a:t>에서 이전을 누르면 </a:t>
            </a:r>
            <a:r>
              <a:rPr lang="en-US" altLang="ko-KR" sz="1600" dirty="0"/>
              <a:t>$page=6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703F1D-AA9B-4DEB-88B2-E80FDC30229D}"/>
              </a:ext>
            </a:extLst>
          </p:cNvPr>
          <p:cNvSpPr txBox="1"/>
          <p:nvPr/>
        </p:nvSpPr>
        <p:spPr>
          <a:xfrm>
            <a:off x="6934200" y="1446668"/>
            <a:ext cx="486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$</a:t>
            </a:r>
            <a:r>
              <a:rPr lang="en-US" altLang="ko-KR" sz="2400" dirty="0" err="1"/>
              <a:t>block_num</a:t>
            </a:r>
            <a:r>
              <a:rPr lang="en-US" altLang="ko-KR" sz="2400" dirty="0"/>
              <a:t> * $</a:t>
            </a:r>
            <a:r>
              <a:rPr lang="en-US" altLang="ko-KR" sz="2400" dirty="0" err="1"/>
              <a:t>block_ct</a:t>
            </a:r>
            <a:r>
              <a:rPr lang="en-US" altLang="ko-KR" sz="2400" dirty="0"/>
              <a:t> - $list  + 1</a:t>
            </a:r>
          </a:p>
          <a:p>
            <a:r>
              <a:rPr lang="en-US" altLang="ko-KR" sz="2400" dirty="0"/>
              <a:t>2*5 10 -10 + 1 = 1</a:t>
            </a:r>
          </a:p>
          <a:p>
            <a:r>
              <a:rPr lang="en-US" altLang="ko-KR" sz="2400" dirty="0"/>
              <a:t>3*5 15 -10 + 1 = 6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38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6;p6">
            <a:extLst>
              <a:ext uri="{FF2B5EF4-FFF2-40B4-BE49-F238E27FC236}">
                <a16:creationId xmlns:a16="http://schemas.microsoft.com/office/drawing/2014/main" id="{39A8792F-1481-400D-93EC-605E81905988}"/>
              </a:ext>
            </a:extLst>
          </p:cNvPr>
          <p:cNvSpPr/>
          <p:nvPr/>
        </p:nvSpPr>
        <p:spPr>
          <a:xfrm>
            <a:off x="2952557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7;p6">
            <a:extLst>
              <a:ext uri="{FF2B5EF4-FFF2-40B4-BE49-F238E27FC236}">
                <a16:creationId xmlns:a16="http://schemas.microsoft.com/office/drawing/2014/main" id="{1D0801DA-C510-40E1-A8BE-313131F6D7B7}"/>
              </a:ext>
            </a:extLst>
          </p:cNvPr>
          <p:cNvSpPr/>
          <p:nvPr/>
        </p:nvSpPr>
        <p:spPr>
          <a:xfrm>
            <a:off x="3354339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8;p6">
            <a:extLst>
              <a:ext uri="{FF2B5EF4-FFF2-40B4-BE49-F238E27FC236}">
                <a16:creationId xmlns:a16="http://schemas.microsoft.com/office/drawing/2014/main" id="{40427FDD-82DA-449E-B9E3-9505D7AE314E}"/>
              </a:ext>
            </a:extLst>
          </p:cNvPr>
          <p:cNvSpPr/>
          <p:nvPr/>
        </p:nvSpPr>
        <p:spPr>
          <a:xfrm>
            <a:off x="3769976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19;p6">
            <a:extLst>
              <a:ext uri="{FF2B5EF4-FFF2-40B4-BE49-F238E27FC236}">
                <a16:creationId xmlns:a16="http://schemas.microsoft.com/office/drawing/2014/main" id="{AACE188F-27E6-45C3-8788-9234A084664E}"/>
              </a:ext>
            </a:extLst>
          </p:cNvPr>
          <p:cNvSpPr/>
          <p:nvPr/>
        </p:nvSpPr>
        <p:spPr>
          <a:xfrm>
            <a:off x="4144049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0;p6">
            <a:extLst>
              <a:ext uri="{FF2B5EF4-FFF2-40B4-BE49-F238E27FC236}">
                <a16:creationId xmlns:a16="http://schemas.microsoft.com/office/drawing/2014/main" id="{95BD05AC-A1C6-4635-9989-3C35E19AB4CD}"/>
              </a:ext>
            </a:extLst>
          </p:cNvPr>
          <p:cNvSpPr/>
          <p:nvPr/>
        </p:nvSpPr>
        <p:spPr>
          <a:xfrm>
            <a:off x="4518122" y="2237510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1;p6">
            <a:extLst>
              <a:ext uri="{FF2B5EF4-FFF2-40B4-BE49-F238E27FC236}">
                <a16:creationId xmlns:a16="http://schemas.microsoft.com/office/drawing/2014/main" id="{ABE4EDCE-70DD-4225-9AD2-77F6E621EB1A}"/>
              </a:ext>
            </a:extLst>
          </p:cNvPr>
          <p:cNvSpPr/>
          <p:nvPr/>
        </p:nvSpPr>
        <p:spPr>
          <a:xfrm>
            <a:off x="2944090" y="3138055"/>
            <a:ext cx="290945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21;p6">
            <a:extLst>
              <a:ext uri="{FF2B5EF4-FFF2-40B4-BE49-F238E27FC236}">
                <a16:creationId xmlns:a16="http://schemas.microsoft.com/office/drawing/2014/main" id="{F4E29AA0-3560-4E77-B653-6DB07F553426}"/>
              </a:ext>
            </a:extLst>
          </p:cNvPr>
          <p:cNvSpPr/>
          <p:nvPr/>
        </p:nvSpPr>
        <p:spPr>
          <a:xfrm>
            <a:off x="3350491" y="3138056"/>
            <a:ext cx="29094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1;p6">
            <a:extLst>
              <a:ext uri="{FF2B5EF4-FFF2-40B4-BE49-F238E27FC236}">
                <a16:creationId xmlns:a16="http://schemas.microsoft.com/office/drawing/2014/main" id="{DE5241E9-4657-490B-82D2-DAE50AD9B9D8}"/>
              </a:ext>
            </a:extLst>
          </p:cNvPr>
          <p:cNvSpPr/>
          <p:nvPr/>
        </p:nvSpPr>
        <p:spPr>
          <a:xfrm>
            <a:off x="3748424" y="3138056"/>
            <a:ext cx="29094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20;p6">
            <a:extLst>
              <a:ext uri="{FF2B5EF4-FFF2-40B4-BE49-F238E27FC236}">
                <a16:creationId xmlns:a16="http://schemas.microsoft.com/office/drawing/2014/main" id="{59926D85-FDFE-475B-88EA-D06FFAABCAE5}"/>
              </a:ext>
            </a:extLst>
          </p:cNvPr>
          <p:cNvSpPr/>
          <p:nvPr/>
        </p:nvSpPr>
        <p:spPr>
          <a:xfrm>
            <a:off x="5203922" y="22375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1;p6">
            <a:extLst>
              <a:ext uri="{FF2B5EF4-FFF2-40B4-BE49-F238E27FC236}">
                <a16:creationId xmlns:a16="http://schemas.microsoft.com/office/drawing/2014/main" id="{699B465C-8A07-4CEB-96BE-73A324A76773}"/>
              </a:ext>
            </a:extLst>
          </p:cNvPr>
          <p:cNvSpPr/>
          <p:nvPr/>
        </p:nvSpPr>
        <p:spPr>
          <a:xfrm>
            <a:off x="4144050" y="3138056"/>
            <a:ext cx="29094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1;p6">
            <a:extLst>
              <a:ext uri="{FF2B5EF4-FFF2-40B4-BE49-F238E27FC236}">
                <a16:creationId xmlns:a16="http://schemas.microsoft.com/office/drawing/2014/main" id="{953EF1B8-6ABA-4347-9607-DED1B57218E1}"/>
              </a:ext>
            </a:extLst>
          </p:cNvPr>
          <p:cNvSpPr/>
          <p:nvPr/>
        </p:nvSpPr>
        <p:spPr>
          <a:xfrm>
            <a:off x="4541982" y="31380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0;p6">
            <a:extLst>
              <a:ext uri="{FF2B5EF4-FFF2-40B4-BE49-F238E27FC236}">
                <a16:creationId xmlns:a16="http://schemas.microsoft.com/office/drawing/2014/main" id="{BE5DB5EE-54CD-4218-AC99-D7BB73E85BBE}"/>
              </a:ext>
            </a:extLst>
          </p:cNvPr>
          <p:cNvSpPr/>
          <p:nvPr/>
        </p:nvSpPr>
        <p:spPr>
          <a:xfrm>
            <a:off x="5203922" y="31519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20;p6">
            <a:extLst>
              <a:ext uri="{FF2B5EF4-FFF2-40B4-BE49-F238E27FC236}">
                <a16:creationId xmlns:a16="http://schemas.microsoft.com/office/drawing/2014/main" id="{A961E778-D7BD-4C00-8975-6C01E841ABE7}"/>
              </a:ext>
            </a:extLst>
          </p:cNvPr>
          <p:cNvSpPr/>
          <p:nvPr/>
        </p:nvSpPr>
        <p:spPr>
          <a:xfrm>
            <a:off x="1893455" y="31519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1;p6">
            <a:extLst>
              <a:ext uri="{FF2B5EF4-FFF2-40B4-BE49-F238E27FC236}">
                <a16:creationId xmlns:a16="http://schemas.microsoft.com/office/drawing/2014/main" id="{B5BCFECC-070B-4100-A57C-4C1429160F24}"/>
              </a:ext>
            </a:extLst>
          </p:cNvPr>
          <p:cNvSpPr/>
          <p:nvPr/>
        </p:nvSpPr>
        <p:spPr>
          <a:xfrm>
            <a:off x="2838490" y="4001655"/>
            <a:ext cx="421020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1;p6">
            <a:extLst>
              <a:ext uri="{FF2B5EF4-FFF2-40B4-BE49-F238E27FC236}">
                <a16:creationId xmlns:a16="http://schemas.microsoft.com/office/drawing/2014/main" id="{D15D081C-41D1-4EED-B32C-435C4479BD37}"/>
              </a:ext>
            </a:extLst>
          </p:cNvPr>
          <p:cNvSpPr/>
          <p:nvPr/>
        </p:nvSpPr>
        <p:spPr>
          <a:xfrm>
            <a:off x="3388667" y="40016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21;p6">
            <a:extLst>
              <a:ext uri="{FF2B5EF4-FFF2-40B4-BE49-F238E27FC236}">
                <a16:creationId xmlns:a16="http://schemas.microsoft.com/office/drawing/2014/main" id="{6145F1B8-0B72-48FA-8FA7-1773DC993B02}"/>
              </a:ext>
            </a:extLst>
          </p:cNvPr>
          <p:cNvSpPr/>
          <p:nvPr/>
        </p:nvSpPr>
        <p:spPr>
          <a:xfrm>
            <a:off x="4013508" y="40016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1;p6">
            <a:extLst>
              <a:ext uri="{FF2B5EF4-FFF2-40B4-BE49-F238E27FC236}">
                <a16:creationId xmlns:a16="http://schemas.microsoft.com/office/drawing/2014/main" id="{63B0143A-6CED-4CA1-B7CA-B1A72A49245B}"/>
              </a:ext>
            </a:extLst>
          </p:cNvPr>
          <p:cNvSpPr/>
          <p:nvPr/>
        </p:nvSpPr>
        <p:spPr>
          <a:xfrm>
            <a:off x="4638349" y="4001656"/>
            <a:ext cx="495684" cy="2909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1;p6">
            <a:extLst>
              <a:ext uri="{FF2B5EF4-FFF2-40B4-BE49-F238E27FC236}">
                <a16:creationId xmlns:a16="http://schemas.microsoft.com/office/drawing/2014/main" id="{BF8F67D1-2276-4C7C-A444-71FC7FB69C38}"/>
              </a:ext>
            </a:extLst>
          </p:cNvPr>
          <p:cNvSpPr/>
          <p:nvPr/>
        </p:nvSpPr>
        <p:spPr>
          <a:xfrm>
            <a:off x="5263192" y="4015510"/>
            <a:ext cx="495684" cy="2770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0;p6">
            <a:extLst>
              <a:ext uri="{FF2B5EF4-FFF2-40B4-BE49-F238E27FC236}">
                <a16:creationId xmlns:a16="http://schemas.microsoft.com/office/drawing/2014/main" id="{44584326-26DA-4029-A31A-DD362E2D4CB7}"/>
              </a:ext>
            </a:extLst>
          </p:cNvPr>
          <p:cNvSpPr/>
          <p:nvPr/>
        </p:nvSpPr>
        <p:spPr>
          <a:xfrm>
            <a:off x="1893455" y="4015510"/>
            <a:ext cx="815878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00;p5">
            <a:extLst>
              <a:ext uri="{FF2B5EF4-FFF2-40B4-BE49-F238E27FC236}">
                <a16:creationId xmlns:a16="http://schemas.microsoft.com/office/drawing/2014/main" id="{DA11B00D-492C-4E20-8974-22A2C6C4E557}"/>
              </a:ext>
            </a:extLst>
          </p:cNvPr>
          <p:cNvSpPr/>
          <p:nvPr/>
        </p:nvSpPr>
        <p:spPr>
          <a:xfrm>
            <a:off x="254001" y="2117421"/>
            <a:ext cx="4862658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DD8863-70F3-446F-908D-CFFE2EF8780A}"/>
              </a:ext>
            </a:extLst>
          </p:cNvPr>
          <p:cNvSpPr txBox="1"/>
          <p:nvPr/>
        </p:nvSpPr>
        <p:spPr>
          <a:xfrm>
            <a:off x="254001" y="2257011"/>
            <a:ext cx="16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$</a:t>
            </a:r>
            <a:r>
              <a:rPr lang="en-US" altLang="ko-KR" sz="1800" dirty="0" err="1"/>
              <a:t>block_num</a:t>
            </a:r>
            <a:r>
              <a:rPr lang="en-US" altLang="ko-KR" sz="1800" dirty="0"/>
              <a:t> 1</a:t>
            </a:r>
            <a:endParaRPr lang="ko-KR" altLang="en-US" sz="1800" dirty="0"/>
          </a:p>
        </p:txBody>
      </p:sp>
      <p:sp>
        <p:nvSpPr>
          <p:cNvPr id="27" name="Google Shape;200;p5">
            <a:extLst>
              <a:ext uri="{FF2B5EF4-FFF2-40B4-BE49-F238E27FC236}">
                <a16:creationId xmlns:a16="http://schemas.microsoft.com/office/drawing/2014/main" id="{F80A4BF2-4CF3-4999-BE2A-D23B28CFE20E}"/>
              </a:ext>
            </a:extLst>
          </p:cNvPr>
          <p:cNvSpPr/>
          <p:nvPr/>
        </p:nvSpPr>
        <p:spPr>
          <a:xfrm>
            <a:off x="254001" y="2981021"/>
            <a:ext cx="4862658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75E4B-611E-49EC-915F-E3B02466832D}"/>
              </a:ext>
            </a:extLst>
          </p:cNvPr>
          <p:cNvSpPr txBox="1"/>
          <p:nvPr/>
        </p:nvSpPr>
        <p:spPr>
          <a:xfrm>
            <a:off x="254001" y="3120611"/>
            <a:ext cx="16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$</a:t>
            </a:r>
            <a:r>
              <a:rPr lang="en-US" altLang="ko-KR" sz="1800" dirty="0" err="1"/>
              <a:t>block_num</a:t>
            </a:r>
            <a:r>
              <a:rPr lang="en-US" altLang="ko-KR" sz="1800" dirty="0"/>
              <a:t> 2</a:t>
            </a:r>
            <a:endParaRPr lang="ko-KR" altLang="en-US" sz="1800" dirty="0"/>
          </a:p>
        </p:txBody>
      </p:sp>
      <p:sp>
        <p:nvSpPr>
          <p:cNvPr id="29" name="Google Shape;200;p5">
            <a:extLst>
              <a:ext uri="{FF2B5EF4-FFF2-40B4-BE49-F238E27FC236}">
                <a16:creationId xmlns:a16="http://schemas.microsoft.com/office/drawing/2014/main" id="{CF2166B3-C493-44CC-A796-A481B4E4B7A4}"/>
              </a:ext>
            </a:extLst>
          </p:cNvPr>
          <p:cNvSpPr/>
          <p:nvPr/>
        </p:nvSpPr>
        <p:spPr>
          <a:xfrm>
            <a:off x="254000" y="3920821"/>
            <a:ext cx="5664199" cy="56806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7E8236-B8C8-4332-91BC-54E592CAC8A8}"/>
              </a:ext>
            </a:extLst>
          </p:cNvPr>
          <p:cNvSpPr txBox="1"/>
          <p:nvPr/>
        </p:nvSpPr>
        <p:spPr>
          <a:xfrm>
            <a:off x="254001" y="4060411"/>
            <a:ext cx="16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$</a:t>
            </a:r>
            <a:r>
              <a:rPr lang="en-US" altLang="ko-KR" sz="1800" dirty="0" err="1"/>
              <a:t>block_num</a:t>
            </a:r>
            <a:r>
              <a:rPr lang="en-US" altLang="ko-KR" sz="1800" dirty="0"/>
              <a:t> 3</a:t>
            </a:r>
            <a:endParaRPr lang="ko-KR" altLang="en-US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463A19-A755-481C-AE41-B48E4767CA45}"/>
              </a:ext>
            </a:extLst>
          </p:cNvPr>
          <p:cNvSpPr txBox="1"/>
          <p:nvPr/>
        </p:nvSpPr>
        <p:spPr>
          <a:xfrm>
            <a:off x="749604" y="140307"/>
            <a:ext cx="312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$</a:t>
            </a:r>
            <a:r>
              <a:rPr lang="en-US" altLang="ko-KR" sz="2400" dirty="0" err="1"/>
              <a:t>block_ct</a:t>
            </a:r>
            <a:r>
              <a:rPr lang="en-US" altLang="ko-KR" sz="2400" dirty="0"/>
              <a:t> = 5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5C5254-FF5E-4939-8FD7-41B6C4A80EF3}"/>
              </a:ext>
            </a:extLst>
          </p:cNvPr>
          <p:cNvSpPr txBox="1"/>
          <p:nvPr/>
        </p:nvSpPr>
        <p:spPr>
          <a:xfrm>
            <a:off x="6594611" y="3087423"/>
            <a:ext cx="39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Block_num2</a:t>
            </a:r>
            <a:r>
              <a:rPr lang="ko-KR" altLang="en-US" sz="1600" dirty="0"/>
              <a:t>에서 이전을 누르면 </a:t>
            </a:r>
            <a:r>
              <a:rPr lang="en-US" altLang="ko-KR" sz="1600" dirty="0"/>
              <a:t>$page=1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C8F8CF-44A9-4292-8225-C5B0D0657824}"/>
              </a:ext>
            </a:extLst>
          </p:cNvPr>
          <p:cNvSpPr txBox="1"/>
          <p:nvPr/>
        </p:nvSpPr>
        <p:spPr>
          <a:xfrm>
            <a:off x="6594611" y="3900223"/>
            <a:ext cx="39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Block_num3</a:t>
            </a:r>
            <a:r>
              <a:rPr lang="ko-KR" altLang="en-US" sz="1600" dirty="0"/>
              <a:t>에서 이전을 누르면 </a:t>
            </a:r>
            <a:r>
              <a:rPr lang="en-US" altLang="ko-KR" sz="1600" dirty="0"/>
              <a:t>$page=6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703F1D-AA9B-4DEB-88B2-E80FDC30229D}"/>
              </a:ext>
            </a:extLst>
          </p:cNvPr>
          <p:cNvSpPr txBox="1"/>
          <p:nvPr/>
        </p:nvSpPr>
        <p:spPr>
          <a:xfrm>
            <a:off x="749604" y="696661"/>
            <a:ext cx="69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2400" dirty="0"/>
              <a:t>$result = 1 + ($block_num - 2) * $block_ct;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1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"/>
          <p:cNvGrpSpPr/>
          <p:nvPr/>
        </p:nvGrpSpPr>
        <p:grpSpPr>
          <a:xfrm>
            <a:off x="3186385" y="4948130"/>
            <a:ext cx="3035754" cy="374469"/>
            <a:chOff x="3366679" y="4948130"/>
            <a:chExt cx="3035754" cy="374469"/>
          </a:xfrm>
        </p:grpSpPr>
        <p:sp>
          <p:nvSpPr>
            <p:cNvPr id="111" name="Google Shape;111;p2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02796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336667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처음</a:t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413248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</a:t>
              </a:r>
              <a:endParaRPr/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2183130" y="931998"/>
            <a:ext cx="8161020" cy="2780394"/>
            <a:chOff x="2183130" y="931998"/>
            <a:chExt cx="8161020" cy="2780394"/>
          </a:xfrm>
        </p:grpSpPr>
        <p:grpSp>
          <p:nvGrpSpPr>
            <p:cNvPr id="117" name="Google Shape;117;p2"/>
            <p:cNvGrpSpPr/>
            <p:nvPr/>
          </p:nvGrpSpPr>
          <p:grpSpPr>
            <a:xfrm>
              <a:off x="6193790" y="2744470"/>
              <a:ext cx="88900" cy="546100"/>
              <a:chOff x="3702050" y="2171700"/>
              <a:chExt cx="88900" cy="546100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3702050" y="21717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702050" y="23241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02050" y="24765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02050" y="26289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2" name="Google Shape;122;p2"/>
            <p:cNvGrpSpPr/>
            <p:nvPr/>
          </p:nvGrpSpPr>
          <p:grpSpPr>
            <a:xfrm>
              <a:off x="2183130" y="931998"/>
              <a:ext cx="8161020" cy="2780394"/>
              <a:chOff x="4345940" y="931998"/>
              <a:chExt cx="3695700" cy="2780394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4345940" y="15379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4345940" y="18300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4345940" y="21221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345940" y="243332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345940" y="3521892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345940" y="1242681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345940" y="931998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263237" y="4212034"/>
            <a:ext cx="11748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0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board </a:t>
            </a:r>
            <a:r>
              <a:rPr lang="en-US" sz="2000" b="0" i="0" u="none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start_num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2000" b="0" i="0" u="none" strike="noStrik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3492001" y="441771"/>
            <a:ext cx="60960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$page1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0부터 10개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$page2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10부터 10개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$page8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70부터 10개 조회 출력</a:t>
            </a: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>
            <a:off x="3186385" y="4948130"/>
            <a:ext cx="6154511" cy="374469"/>
            <a:chOff x="3366679" y="4948130"/>
            <a:chExt cx="6154511" cy="374469"/>
          </a:xfrm>
        </p:grpSpPr>
        <p:sp>
          <p:nvSpPr>
            <p:cNvPr id="137" name="Google Shape;137;p3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02796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533061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38158" y="4948130"/>
              <a:ext cx="512754" cy="37446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336667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처음</a:t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413248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</a:t>
              </a: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775579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4"/>
          <p:cNvGrpSpPr/>
          <p:nvPr/>
        </p:nvGrpSpPr>
        <p:grpSpPr>
          <a:xfrm>
            <a:off x="2246286" y="5308025"/>
            <a:ext cx="4529546" cy="374469"/>
            <a:chOff x="4991644" y="4948130"/>
            <a:chExt cx="4529546" cy="374469"/>
          </a:xfrm>
        </p:grpSpPr>
        <p:sp>
          <p:nvSpPr>
            <p:cNvPr id="151" name="Google Shape;151;p4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027964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533061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7038158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775579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8" name="Google Shape;158;p4"/>
          <p:cNvGrpSpPr/>
          <p:nvPr/>
        </p:nvGrpSpPr>
        <p:grpSpPr>
          <a:xfrm>
            <a:off x="949661" y="1153671"/>
            <a:ext cx="5497830" cy="2780394"/>
            <a:chOff x="2183130" y="931998"/>
            <a:chExt cx="8161020" cy="2780394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6193790" y="2744470"/>
              <a:ext cx="88900" cy="546100"/>
              <a:chOff x="3702050" y="2171700"/>
              <a:chExt cx="88900" cy="546100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702050" y="21717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702050" y="23241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3702050" y="24765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3702050" y="26289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4" name="Google Shape;164;p4"/>
            <p:cNvGrpSpPr/>
            <p:nvPr/>
          </p:nvGrpSpPr>
          <p:grpSpPr>
            <a:xfrm>
              <a:off x="2183130" y="931998"/>
              <a:ext cx="8161020" cy="2780394"/>
              <a:chOff x="4345940" y="931998"/>
              <a:chExt cx="3695700" cy="2780394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4345940" y="15379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4345940" y="18300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4345940" y="21221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4345940" y="243332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4345940" y="3521892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4345940" y="1242681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4345940" y="931998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72" name="Google Shape;172;p4"/>
          <p:cNvSpPr txBox="1"/>
          <p:nvPr/>
        </p:nvSpPr>
        <p:spPr>
          <a:xfrm>
            <a:off x="7015316" y="964682"/>
            <a:ext cx="422702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$row_num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 개수</a:t>
            </a:r>
            <a:endParaRPr sz="1800" b="0" i="0" u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$page </a:t>
            </a:r>
            <a:r>
              <a:rPr lang="en-US" sz="1800" b="0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기본값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$list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페이지당 보여줄 게시물 수 </a:t>
            </a: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$block_ct</a:t>
            </a:r>
            <a:r>
              <a:rPr lang="en-US" sz="1800" b="1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페이지네이션 번호 기본 5개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(블록당 보여줄 페이지네이션 개수)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621320" y="230363"/>
            <a:ext cx="6483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 개수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가정 / 페이지번호($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1)</a:t>
            </a:r>
            <a:endParaRPr sz="1800" b="1" i="0" u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5"/>
          <p:cNvGrpSpPr/>
          <p:nvPr/>
        </p:nvGrpSpPr>
        <p:grpSpPr>
          <a:xfrm>
            <a:off x="949661" y="1153671"/>
            <a:ext cx="5497830" cy="2780394"/>
            <a:chOff x="2183130" y="931998"/>
            <a:chExt cx="8161020" cy="2780394"/>
          </a:xfrm>
        </p:grpSpPr>
        <p:grpSp>
          <p:nvGrpSpPr>
            <p:cNvPr id="179" name="Google Shape;179;p5"/>
            <p:cNvGrpSpPr/>
            <p:nvPr/>
          </p:nvGrpSpPr>
          <p:grpSpPr>
            <a:xfrm>
              <a:off x="6193790" y="2744470"/>
              <a:ext cx="88900" cy="546100"/>
              <a:chOff x="3702050" y="2171700"/>
              <a:chExt cx="88900" cy="546100"/>
            </a:xfrm>
          </p:grpSpPr>
          <p:sp>
            <p:nvSpPr>
              <p:cNvPr id="180" name="Google Shape;180;p5"/>
              <p:cNvSpPr/>
              <p:nvPr/>
            </p:nvSpPr>
            <p:spPr>
              <a:xfrm>
                <a:off x="3702050" y="21717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2050" y="23241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702050" y="24765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702050" y="2628900"/>
                <a:ext cx="88900" cy="889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2183130" y="931998"/>
              <a:ext cx="8161020" cy="2780394"/>
              <a:chOff x="4345940" y="931998"/>
              <a:chExt cx="3695700" cy="2780394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4345940" y="15379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345940" y="18300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345940" y="212217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345940" y="2433320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345940" y="3521892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345940" y="1242681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345940" y="931998"/>
                <a:ext cx="3695700" cy="190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92" name="Google Shape;192;p5"/>
          <p:cNvSpPr txBox="1"/>
          <p:nvPr/>
        </p:nvSpPr>
        <p:spPr>
          <a:xfrm>
            <a:off x="7202976" y="836313"/>
            <a:ext cx="422702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</a:t>
            </a:r>
            <a:r>
              <a:rPr lang="en-US" sz="1800" b="0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개수</a:t>
            </a:r>
            <a:r>
              <a:rPr lang="en-US" sz="1800" b="0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75개 </a:t>
            </a:r>
            <a:r>
              <a:rPr lang="en-US" sz="1800" b="0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가정</a:t>
            </a:r>
            <a:endParaRPr sz="1800" b="0" i="0" u="none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1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row_num</a:t>
            </a:r>
            <a:r>
              <a:rPr lang="en-US" sz="1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개수</a:t>
            </a:r>
            <a:endParaRPr sz="1800" b="0" i="0" u="none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$page </a:t>
            </a:r>
            <a:r>
              <a:rPr lang="en-US" sz="1800" b="0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기본값</a:t>
            </a:r>
            <a:r>
              <a:rPr lang="en-US" sz="1800" b="0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$list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페이지당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1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1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5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페이지네이션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블록당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페이지네이션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</p:txBody>
      </p:sp>
      <p:grpSp>
        <p:nvGrpSpPr>
          <p:cNvPr id="193" name="Google Shape;193;p5"/>
          <p:cNvGrpSpPr/>
          <p:nvPr/>
        </p:nvGrpSpPr>
        <p:grpSpPr>
          <a:xfrm>
            <a:off x="621321" y="5308025"/>
            <a:ext cx="6154511" cy="374469"/>
            <a:chOff x="3366679" y="4948130"/>
            <a:chExt cx="6154511" cy="374469"/>
          </a:xfrm>
        </p:grpSpPr>
        <p:sp>
          <p:nvSpPr>
            <p:cNvPr id="194" name="Google Shape;194;p5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027964" y="4948130"/>
              <a:ext cx="441416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336667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처음</a:t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413248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</a:t>
              </a: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0" name="Google Shape;200;p5"/>
          <p:cNvSpPr/>
          <p:nvPr/>
        </p:nvSpPr>
        <p:spPr>
          <a:xfrm>
            <a:off x="2054970" y="5001491"/>
            <a:ext cx="2891790" cy="94210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621320" y="230363"/>
            <a:ext cx="6483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개수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가정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페이지번호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6)</a:t>
            </a:r>
            <a:endParaRPr sz="1800" b="1" i="0" u="none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6"/>
          <p:cNvGrpSpPr/>
          <p:nvPr/>
        </p:nvGrpSpPr>
        <p:grpSpPr>
          <a:xfrm>
            <a:off x="2246286" y="5308025"/>
            <a:ext cx="4529546" cy="374469"/>
            <a:chOff x="4991644" y="4948130"/>
            <a:chExt cx="4529546" cy="374469"/>
          </a:xfrm>
        </p:grpSpPr>
        <p:sp>
          <p:nvSpPr>
            <p:cNvPr id="207" name="Google Shape;207;p6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027964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33061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775579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031824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4" name="Google Shape;214;p6"/>
          <p:cNvSpPr txBox="1"/>
          <p:nvPr/>
        </p:nvSpPr>
        <p:spPr>
          <a:xfrm>
            <a:off x="696296" y="1132596"/>
            <a:ext cx="8142903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1/5  0.2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(1-1)*5 + 1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 + 5 – 1 = 5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65/10   6.5   7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만약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블록의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페이지수보다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크다면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번호는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수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5&gt;7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total_block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7/5 = 2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//1-1*10 = </a:t>
            </a:r>
            <a:r>
              <a:rPr lang="en-US" sz="3200" b="0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621320" y="230363"/>
            <a:ext cx="6483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개수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가정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페이지번호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1)</a:t>
            </a:r>
            <a:endParaRPr sz="1800" b="1" i="0" u="none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8963891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9365673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9781310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10155383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10529456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8955424" y="4779197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1;p6">
            <a:extLst>
              <a:ext uri="{FF2B5EF4-FFF2-40B4-BE49-F238E27FC236}">
                <a16:creationId xmlns:a16="http://schemas.microsoft.com/office/drawing/2014/main" id="{74EFF4EC-C39A-4089-B9C0-6B0CCCF1AAD9}"/>
              </a:ext>
            </a:extLst>
          </p:cNvPr>
          <p:cNvSpPr/>
          <p:nvPr/>
        </p:nvSpPr>
        <p:spPr>
          <a:xfrm>
            <a:off x="9361824" y="4779197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1;p6">
            <a:extLst>
              <a:ext uri="{FF2B5EF4-FFF2-40B4-BE49-F238E27FC236}">
                <a16:creationId xmlns:a16="http://schemas.microsoft.com/office/drawing/2014/main" id="{56617720-A2F2-4351-BEF5-D4A5CFFFD9FD}"/>
              </a:ext>
            </a:extLst>
          </p:cNvPr>
          <p:cNvSpPr/>
          <p:nvPr/>
        </p:nvSpPr>
        <p:spPr>
          <a:xfrm>
            <a:off x="9759757" y="4779197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/>
        </p:nvSpPr>
        <p:spPr>
          <a:xfrm>
            <a:off x="696296" y="1132596"/>
            <a:ext cx="979390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6/5  1.2 = 2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(1-1)*5 + 1 = 1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 + 5 – 1 = 5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65/10   6.5   7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만약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블록의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페이지수보다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크다면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번호는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수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5&gt;7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total_block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7/5 = 2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//1-1*10 = </a:t>
            </a:r>
            <a:r>
              <a:rPr lang="en-US" sz="3200" b="0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621320" y="230363"/>
            <a:ext cx="6483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개수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가정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1" i="0" u="none" strike="noStrik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페이지번호</a:t>
            </a:r>
            <a:r>
              <a:rPr lang="en-US" sz="1800" b="1" i="0" u="none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6)</a:t>
            </a:r>
            <a:endParaRPr sz="1800" b="1" i="0" u="none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" name="Google Shape;193;p5">
            <a:extLst>
              <a:ext uri="{FF2B5EF4-FFF2-40B4-BE49-F238E27FC236}">
                <a16:creationId xmlns:a16="http://schemas.microsoft.com/office/drawing/2014/main" id="{32FD4E59-3365-4D69-ABE7-00770B14B75D}"/>
              </a:ext>
            </a:extLst>
          </p:cNvPr>
          <p:cNvGrpSpPr/>
          <p:nvPr/>
        </p:nvGrpSpPr>
        <p:grpSpPr>
          <a:xfrm>
            <a:off x="1273254" y="5705916"/>
            <a:ext cx="6154511" cy="374469"/>
            <a:chOff x="3366679" y="4948130"/>
            <a:chExt cx="6154511" cy="374469"/>
          </a:xfrm>
        </p:grpSpPr>
        <p:sp>
          <p:nvSpPr>
            <p:cNvPr id="21" name="Google Shape;194;p5">
              <a:extLst>
                <a:ext uri="{FF2B5EF4-FFF2-40B4-BE49-F238E27FC236}">
                  <a16:creationId xmlns:a16="http://schemas.microsoft.com/office/drawing/2014/main" id="{39D2C1A8-DDA7-4380-A535-C3B5EC5C8A74}"/>
                </a:ext>
              </a:extLst>
            </p:cNvPr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95;p5">
              <a:extLst>
                <a:ext uri="{FF2B5EF4-FFF2-40B4-BE49-F238E27FC236}">
                  <a16:creationId xmlns:a16="http://schemas.microsoft.com/office/drawing/2014/main" id="{4562A1DA-2206-40FF-939B-E8F264C5F9C1}"/>
                </a:ext>
              </a:extLst>
            </p:cNvPr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96;p5">
              <a:extLst>
                <a:ext uri="{FF2B5EF4-FFF2-40B4-BE49-F238E27FC236}">
                  <a16:creationId xmlns:a16="http://schemas.microsoft.com/office/drawing/2014/main" id="{A7D4629B-7622-47F4-B40C-5448FEE3E391}"/>
                </a:ext>
              </a:extLst>
            </p:cNvPr>
            <p:cNvSpPr/>
            <p:nvPr/>
          </p:nvSpPr>
          <p:spPr>
            <a:xfrm>
              <a:off x="6027964" y="4948130"/>
              <a:ext cx="441416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97;p5">
              <a:extLst>
                <a:ext uri="{FF2B5EF4-FFF2-40B4-BE49-F238E27FC236}">
                  <a16:creationId xmlns:a16="http://schemas.microsoft.com/office/drawing/2014/main" id="{9216E7DF-10E4-4542-BBF1-010DF5D4D90F}"/>
                </a:ext>
              </a:extLst>
            </p:cNvPr>
            <p:cNvSpPr txBox="1"/>
            <p:nvPr/>
          </p:nvSpPr>
          <p:spPr>
            <a:xfrm>
              <a:off x="336667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처음</a:t>
              </a:r>
              <a:endParaRPr/>
            </a:p>
          </p:txBody>
        </p:sp>
        <p:sp>
          <p:nvSpPr>
            <p:cNvPr id="25" name="Google Shape;198;p5">
              <a:extLst>
                <a:ext uri="{FF2B5EF4-FFF2-40B4-BE49-F238E27FC236}">
                  <a16:creationId xmlns:a16="http://schemas.microsoft.com/office/drawing/2014/main" id="{B566745D-2014-4C2D-942A-96768AE5B652}"/>
                </a:ext>
              </a:extLst>
            </p:cNvPr>
            <p:cNvSpPr txBox="1"/>
            <p:nvPr/>
          </p:nvSpPr>
          <p:spPr>
            <a:xfrm>
              <a:off x="413248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</a:t>
              </a:r>
              <a:endParaRPr/>
            </a:p>
          </p:txBody>
        </p:sp>
        <p:sp>
          <p:nvSpPr>
            <p:cNvPr id="26" name="Google Shape;199;p5">
              <a:extLst>
                <a:ext uri="{FF2B5EF4-FFF2-40B4-BE49-F238E27FC236}">
                  <a16:creationId xmlns:a16="http://schemas.microsoft.com/office/drawing/2014/main" id="{9E663210-9D39-49BA-A25C-63AAFC9BB8C7}"/>
                </a:ext>
              </a:extLst>
            </p:cNvPr>
            <p:cNvSpPr txBox="1"/>
            <p:nvPr/>
          </p:nvSpPr>
          <p:spPr>
            <a:xfrm>
              <a:off x="8487319" y="4950698"/>
              <a:ext cx="103387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" name="Google Shape;200;p5">
            <a:extLst>
              <a:ext uri="{FF2B5EF4-FFF2-40B4-BE49-F238E27FC236}">
                <a16:creationId xmlns:a16="http://schemas.microsoft.com/office/drawing/2014/main" id="{4BD3F6AB-CF88-4159-AB85-EE5A28F716C3}"/>
              </a:ext>
            </a:extLst>
          </p:cNvPr>
          <p:cNvSpPr/>
          <p:nvPr/>
        </p:nvSpPr>
        <p:spPr>
          <a:xfrm>
            <a:off x="2706903" y="5399382"/>
            <a:ext cx="2891790" cy="94210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16;p6">
            <a:extLst>
              <a:ext uri="{FF2B5EF4-FFF2-40B4-BE49-F238E27FC236}">
                <a16:creationId xmlns:a16="http://schemas.microsoft.com/office/drawing/2014/main" id="{3E4BF951-28A2-4032-967F-39ACA3CABF7D}"/>
              </a:ext>
            </a:extLst>
          </p:cNvPr>
          <p:cNvSpPr/>
          <p:nvPr/>
        </p:nvSpPr>
        <p:spPr>
          <a:xfrm>
            <a:off x="8472824" y="5253909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7;p6">
            <a:extLst>
              <a:ext uri="{FF2B5EF4-FFF2-40B4-BE49-F238E27FC236}">
                <a16:creationId xmlns:a16="http://schemas.microsoft.com/office/drawing/2014/main" id="{5A0A07B2-D130-4A03-8C16-63828B5EC8D9}"/>
              </a:ext>
            </a:extLst>
          </p:cNvPr>
          <p:cNvSpPr/>
          <p:nvPr/>
        </p:nvSpPr>
        <p:spPr>
          <a:xfrm>
            <a:off x="8874606" y="5253909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8;p6">
            <a:extLst>
              <a:ext uri="{FF2B5EF4-FFF2-40B4-BE49-F238E27FC236}">
                <a16:creationId xmlns:a16="http://schemas.microsoft.com/office/drawing/2014/main" id="{3406F07A-3299-4051-8F70-172FA1C42182}"/>
              </a:ext>
            </a:extLst>
          </p:cNvPr>
          <p:cNvSpPr/>
          <p:nvPr/>
        </p:nvSpPr>
        <p:spPr>
          <a:xfrm>
            <a:off x="9290243" y="5253909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19;p6">
            <a:extLst>
              <a:ext uri="{FF2B5EF4-FFF2-40B4-BE49-F238E27FC236}">
                <a16:creationId xmlns:a16="http://schemas.microsoft.com/office/drawing/2014/main" id="{AEC6F2DD-A666-4EE6-8411-CEACD1E1E2B2}"/>
              </a:ext>
            </a:extLst>
          </p:cNvPr>
          <p:cNvSpPr/>
          <p:nvPr/>
        </p:nvSpPr>
        <p:spPr>
          <a:xfrm>
            <a:off x="9664316" y="5253909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0;p6">
            <a:extLst>
              <a:ext uri="{FF2B5EF4-FFF2-40B4-BE49-F238E27FC236}">
                <a16:creationId xmlns:a16="http://schemas.microsoft.com/office/drawing/2014/main" id="{6366A0F4-5795-4574-89F1-46F33302F826}"/>
              </a:ext>
            </a:extLst>
          </p:cNvPr>
          <p:cNvSpPr/>
          <p:nvPr/>
        </p:nvSpPr>
        <p:spPr>
          <a:xfrm>
            <a:off x="10038389" y="5253909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1;p6">
            <a:extLst>
              <a:ext uri="{FF2B5EF4-FFF2-40B4-BE49-F238E27FC236}">
                <a16:creationId xmlns:a16="http://schemas.microsoft.com/office/drawing/2014/main" id="{9620D3C8-2EDD-4D20-8620-835D54BE7062}"/>
              </a:ext>
            </a:extLst>
          </p:cNvPr>
          <p:cNvSpPr/>
          <p:nvPr/>
        </p:nvSpPr>
        <p:spPr>
          <a:xfrm>
            <a:off x="8464357" y="5697254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1;p6">
            <a:extLst>
              <a:ext uri="{FF2B5EF4-FFF2-40B4-BE49-F238E27FC236}">
                <a16:creationId xmlns:a16="http://schemas.microsoft.com/office/drawing/2014/main" id="{5FB798D7-70DD-4FB7-B074-B2EF584C9969}"/>
              </a:ext>
            </a:extLst>
          </p:cNvPr>
          <p:cNvSpPr/>
          <p:nvPr/>
        </p:nvSpPr>
        <p:spPr>
          <a:xfrm>
            <a:off x="8870757" y="5697254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1;p6">
            <a:extLst>
              <a:ext uri="{FF2B5EF4-FFF2-40B4-BE49-F238E27FC236}">
                <a16:creationId xmlns:a16="http://schemas.microsoft.com/office/drawing/2014/main" id="{7E824893-C8CA-4555-9CCD-108D807CBFF4}"/>
              </a:ext>
            </a:extLst>
          </p:cNvPr>
          <p:cNvSpPr/>
          <p:nvPr/>
        </p:nvSpPr>
        <p:spPr>
          <a:xfrm>
            <a:off x="9268690" y="5697254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773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85f004914_1_0"/>
          <p:cNvSpPr/>
          <p:nvPr/>
        </p:nvSpPr>
        <p:spPr>
          <a:xfrm>
            <a:off x="8732850" y="4164150"/>
            <a:ext cx="2299200" cy="57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g2585f004914_1_0"/>
          <p:cNvGrpSpPr/>
          <p:nvPr/>
        </p:nvGrpSpPr>
        <p:grpSpPr>
          <a:xfrm>
            <a:off x="2246286" y="5308025"/>
            <a:ext cx="4529475" cy="374400"/>
            <a:chOff x="4991644" y="4948130"/>
            <a:chExt cx="4529475" cy="374400"/>
          </a:xfrm>
        </p:grpSpPr>
        <p:sp>
          <p:nvSpPr>
            <p:cNvPr id="228" name="Google Shape;228;g2585f004914_1_0"/>
            <p:cNvSpPr/>
            <p:nvPr/>
          </p:nvSpPr>
          <p:spPr>
            <a:xfrm>
              <a:off x="4991644" y="4948130"/>
              <a:ext cx="374400" cy="37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g2585f004914_1_0"/>
            <p:cNvSpPr/>
            <p:nvPr/>
          </p:nvSpPr>
          <p:spPr>
            <a:xfrm>
              <a:off x="5522867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g2585f004914_1_0"/>
            <p:cNvSpPr/>
            <p:nvPr/>
          </p:nvSpPr>
          <p:spPr>
            <a:xfrm>
              <a:off x="6027964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g2585f004914_1_0"/>
            <p:cNvSpPr/>
            <p:nvPr/>
          </p:nvSpPr>
          <p:spPr>
            <a:xfrm>
              <a:off x="6533061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g2585f004914_1_0"/>
            <p:cNvSpPr txBox="1"/>
            <p:nvPr/>
          </p:nvSpPr>
          <p:spPr>
            <a:xfrm>
              <a:off x="7755799" y="4950698"/>
              <a:ext cx="667800" cy="3693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</a:t>
              </a:r>
              <a:endParaRPr/>
            </a:p>
          </p:txBody>
        </p:sp>
        <p:sp>
          <p:nvSpPr>
            <p:cNvPr id="233" name="Google Shape;233;g2585f004914_1_0"/>
            <p:cNvSpPr txBox="1"/>
            <p:nvPr/>
          </p:nvSpPr>
          <p:spPr>
            <a:xfrm>
              <a:off x="8487319" y="4950698"/>
              <a:ext cx="1033800" cy="3693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마지막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2585f004914_1_0"/>
            <p:cNvSpPr/>
            <p:nvPr/>
          </p:nvSpPr>
          <p:spPr>
            <a:xfrm>
              <a:off x="7031824" y="4948130"/>
              <a:ext cx="374400" cy="374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5" name="Google Shape;235;g2585f004914_1_0"/>
          <p:cNvSpPr txBox="1"/>
          <p:nvPr/>
        </p:nvSpPr>
        <p:spPr>
          <a:xfrm>
            <a:off x="696296" y="1132596"/>
            <a:ext cx="11125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$block_num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$block_ct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1/5  0.2 = 1</a:t>
            </a:r>
            <a:endParaRPr sz="18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$block_start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((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$block_num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$block_ct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-US" sz="1800" b="0" i="0" u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(1-1)*5 + 1 = 1</a:t>
            </a:r>
            <a:endParaRPr sz="18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$block_end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$block_start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$block_ct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 + 5 – 1 = 5</a:t>
            </a:r>
            <a:endParaRPr sz="18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$total_page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$row_num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65/10   6.5   7</a:t>
            </a:r>
            <a:endParaRPr sz="18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$block_end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$total_page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$block_end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$total_page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//만약 블록의 마지막 번호가 페이지수보다 크다면 마지막 번호는 페이지 수</a:t>
            </a:r>
            <a:endParaRPr sz="1800" b="0" i="0" u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5&gt;7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$block_end = </a:t>
            </a:r>
            <a:r>
              <a:rPr lang="en-US" sz="2800" b="1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b="0" i="0" u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$total_block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$total_page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$block_ct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7/5 = 2</a:t>
            </a:r>
            <a:endParaRPr sz="18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$start_num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0" i="0" u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//1-1*10 = </a:t>
            </a:r>
            <a:r>
              <a:rPr lang="en-US" sz="3200" b="0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2585f004914_1_0"/>
          <p:cNvSpPr txBox="1"/>
          <p:nvPr/>
        </p:nvSpPr>
        <p:spPr>
          <a:xfrm>
            <a:off x="621320" y="230363"/>
            <a:ext cx="648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 개수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가정 / 페이지번호($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1)</a:t>
            </a:r>
            <a:endParaRPr sz="1800" b="1" i="0" u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g2585f004914_1_0"/>
          <p:cNvSpPr/>
          <p:nvPr/>
        </p:nvSpPr>
        <p:spPr>
          <a:xfrm>
            <a:off x="8963891" y="4335852"/>
            <a:ext cx="291000" cy="29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585f004914_1_0"/>
          <p:cNvSpPr/>
          <p:nvPr/>
        </p:nvSpPr>
        <p:spPr>
          <a:xfrm>
            <a:off x="9365673" y="4335852"/>
            <a:ext cx="291000" cy="29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2585f004914_1_0"/>
          <p:cNvSpPr/>
          <p:nvPr/>
        </p:nvSpPr>
        <p:spPr>
          <a:xfrm>
            <a:off x="9781310" y="4335852"/>
            <a:ext cx="291000" cy="29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585f004914_1_0"/>
          <p:cNvSpPr/>
          <p:nvPr/>
        </p:nvSpPr>
        <p:spPr>
          <a:xfrm>
            <a:off x="10155383" y="4335852"/>
            <a:ext cx="291000" cy="29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585f004914_1_0"/>
          <p:cNvSpPr/>
          <p:nvPr/>
        </p:nvSpPr>
        <p:spPr>
          <a:xfrm>
            <a:off x="10529456" y="4335852"/>
            <a:ext cx="291000" cy="29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2585f004914_1_0"/>
          <p:cNvSpPr/>
          <p:nvPr/>
        </p:nvSpPr>
        <p:spPr>
          <a:xfrm>
            <a:off x="8963891" y="4779197"/>
            <a:ext cx="291000" cy="29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/>
          <p:nvPr/>
        </p:nvSpPr>
        <p:spPr>
          <a:xfrm>
            <a:off x="8871000" y="4726600"/>
            <a:ext cx="2062200" cy="44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7"/>
          <p:cNvGrpSpPr/>
          <p:nvPr/>
        </p:nvGrpSpPr>
        <p:grpSpPr>
          <a:xfrm>
            <a:off x="621321" y="5308025"/>
            <a:ext cx="2530657" cy="374469"/>
            <a:chOff x="3366679" y="4948130"/>
            <a:chExt cx="2530657" cy="374469"/>
          </a:xfrm>
        </p:grpSpPr>
        <p:sp>
          <p:nvSpPr>
            <p:cNvPr id="249" name="Google Shape;249;p7"/>
            <p:cNvSpPr/>
            <p:nvPr/>
          </p:nvSpPr>
          <p:spPr>
            <a:xfrm>
              <a:off x="4991644" y="4948130"/>
              <a:ext cx="374469" cy="3744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5522867" y="4948130"/>
              <a:ext cx="374469" cy="3744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7"/>
            <p:cNvSpPr txBox="1"/>
            <p:nvPr/>
          </p:nvSpPr>
          <p:spPr>
            <a:xfrm>
              <a:off x="336667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처음</a:t>
              </a:r>
              <a:endParaRPr/>
            </a:p>
          </p:txBody>
        </p:sp>
        <p:sp>
          <p:nvSpPr>
            <p:cNvPr id="252" name="Google Shape;252;p7"/>
            <p:cNvSpPr txBox="1"/>
            <p:nvPr/>
          </p:nvSpPr>
          <p:spPr>
            <a:xfrm>
              <a:off x="4132489" y="4950698"/>
              <a:ext cx="66783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</a:t>
              </a:r>
              <a:endParaRPr/>
            </a:p>
          </p:txBody>
        </p:sp>
      </p:grpSp>
      <p:sp>
        <p:nvSpPr>
          <p:cNvPr id="253" name="Google Shape;253;p7"/>
          <p:cNvSpPr txBox="1"/>
          <p:nvPr/>
        </p:nvSpPr>
        <p:spPr>
          <a:xfrm>
            <a:off x="696296" y="1132596"/>
            <a:ext cx="11125200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6/5  1.2 = 2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(2-1)*5 + 1 = 6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block_start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//6 + 5 – 1 = 10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65/10   6.5   7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만약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블록의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페이지수보다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크다면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마지막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번호는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페이지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수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10&gt;7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block_end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b="1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b="0" i="0" u="none" strike="noStrik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total_block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strike="noStrike" dirty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total_page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block_ct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7/5 = 2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start_num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$page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b="0" i="0" u="none" strike="noStrike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en-US" sz="1800" b="0" i="0" u="none" strike="noStrike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$list</a:t>
            </a:r>
            <a:r>
              <a:rPr lang="en-US" sz="1800" b="0" i="0" u="none" strike="noStrik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//6-1*10 = </a:t>
            </a:r>
            <a:r>
              <a:rPr lang="en-US" sz="2800" b="0" i="0" u="none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8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621320" y="230363"/>
            <a:ext cx="64839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게시물전체 개수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-US" sz="1800" b="1" i="0" u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개 가정 / 페이지번호($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6)</a:t>
            </a:r>
            <a:endParaRPr sz="1800" b="1" i="0" u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8963891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9365673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9781310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10155383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10529456" y="4335852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8963891" y="4779197"/>
            <a:ext cx="290945" cy="2909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5741961" y="5310593"/>
            <a:ext cx="1033800" cy="369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1516</Words>
  <Application>Microsoft Office PowerPoint</Application>
  <PresentationFormat>와이드스크린</PresentationFormat>
  <Paragraphs>273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Dongju</dc:creator>
  <cp:lastModifiedBy>Administrator</cp:lastModifiedBy>
  <cp:revision>8</cp:revision>
  <dcterms:created xsi:type="dcterms:W3CDTF">2023-02-14T14:46:46Z</dcterms:created>
  <dcterms:modified xsi:type="dcterms:W3CDTF">2024-02-19T06:26:12Z</dcterms:modified>
</cp:coreProperties>
</file>