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9B0FF-1A66-97DE-984E-A2C092E1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0A0382-6230-ED8E-0EE7-0742EE705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9C75CD-FE0B-4179-CAF9-AD770990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21EE7C-29EF-CB32-CF71-571B63A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AB4DC-5399-20DF-FD53-45AED70B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0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C4408-F12C-F27A-E074-E69DB02A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736F6D-E94D-ADAD-6B89-16F35E273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8BCB2-7E75-9375-4D54-32BA5FBE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C7833-6F92-5B0D-9A45-A22DA9D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F0C9E3-E5DC-EA0E-DF92-D9B15E21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8BF082-FA4B-190E-FBCA-765BD7F5E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4CCD71-433B-4237-2D1A-D9C68B941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E7BE86-E1E6-E2A1-0A48-F7295685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ED8F4B-8BE0-1F35-0BC1-CECCEEAD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19469E-85CC-B061-0617-E9F0DF7B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76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DC1BE-5376-F688-10D1-0B4BE91A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F4E6C-75C8-E794-311F-24A6BF71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BD6A8-9783-2B48-3BF9-FD72B4CF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08B2C-5444-AC3B-8B9F-8EDB88E7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A992B-68BB-9D6F-36EE-717F9C8C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4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D3427-EA77-2435-1845-E96CDEDF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61A34F-6EF8-07D4-2821-4F93836DE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2B1A6-217C-E328-A890-1FD52EFA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C2B48-E8DC-1C0E-436A-57CB57B8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EF1A4-000A-86F7-4D34-0A50410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80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C4CBB-63D4-EAAE-17B7-AB832D9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89EFB-F8B7-A342-552D-D49736551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20038-D67A-DB34-5037-FE931C8B9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AF1E7-F7B7-7F70-7F34-75DCE2F2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893BED-342F-86D8-8807-977D99E4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54546-EF40-764F-DA7A-AC3C5E5C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8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87F32-DCD8-1AA5-B3A9-0C6A44CC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B89BBF-2ECD-7258-85A9-FBF3CE56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A1CF2-26CF-A1C8-B3DA-B0A999C18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852250-7A70-D78D-2632-72B842DD0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69E534-F95C-1568-5F5E-5601C1039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92CE1E-DF2F-4102-7E5E-752F69CA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E42B-0089-D68E-A461-1151BC7B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1964F5-1278-A2F5-BB79-D16175D0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87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51447-A7E4-0899-3A13-59AD554F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7B0026-AF79-83C4-863D-C7E9BA4A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D7FFE2-7D1B-2F32-C353-D25FD83C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44F24C-2A22-B5F2-E0BE-0CEF198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1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01CBFB-9790-C8A2-B1C4-B7E41780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B55CC0-2540-5851-C45E-467C0E7B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1D2DF2-60A1-C2A5-6CEB-4FB7DA3B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4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719CF-093B-A173-8B8E-55724B2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2F317-1F31-087D-5F66-254831A98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25E20-342A-3995-83B5-9F44F3881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0E1899-A811-F749-99FF-EA68842F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989CDE-55B9-399A-EDF7-C7A3C8DF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83B5C-0E31-42D8-402D-C3DF94DE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6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202D4-3D83-7BF4-2BA5-4901B9F2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BB20B7-4D5B-0A98-4ACD-E2F4BE90E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BF0A6D-DF2A-5A8D-7E8D-834CBC9C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B50063-C7C0-8640-BB70-CE922AD6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9D1100-A464-A868-219A-A47F0422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54F00C-4F6F-F26C-384A-5DEC2D47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5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77243E-DBAD-FAA0-8F1F-4AD2AB99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6F1B42-FB80-1005-9F20-31C5C9CAC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7A2BA-2F7A-6381-9B83-110279C38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7074-80ED-4DA6-A661-59F6C9112A2F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B9073-DE88-26FB-D691-D4A5C7FE8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0AFF59-D981-4CD4-D8BA-02D0B1052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98FDA-FB98-4590-8A1B-6EFE278994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18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35AE19E-AC5A-FCB2-5DAB-7215C4E217C6}"/>
              </a:ext>
            </a:extLst>
          </p:cNvPr>
          <p:cNvSpPr txBox="1"/>
          <p:nvPr/>
        </p:nvSpPr>
        <p:spPr>
          <a:xfrm>
            <a:off x="3614057" y="419877"/>
            <a:ext cx="496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i="1" dirty="0" err="1">
                <a:solidFill>
                  <a:srgbClr val="FF33CC"/>
                </a:solidFill>
              </a:rPr>
              <a:t>SpaceXchange</a:t>
            </a:r>
            <a:endParaRPr lang="de-DE" sz="6000" i="1" dirty="0">
              <a:solidFill>
                <a:srgbClr val="FF33CC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39F67C-0509-4A9E-F705-BF6957A936EF}"/>
              </a:ext>
            </a:extLst>
          </p:cNvPr>
          <p:cNvSpPr txBox="1"/>
          <p:nvPr/>
        </p:nvSpPr>
        <p:spPr>
          <a:xfrm>
            <a:off x="5853765" y="2629371"/>
            <a:ext cx="344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Rent</a:t>
            </a:r>
            <a:r>
              <a:rPr lang="de-DE" sz="2400" dirty="0"/>
              <a:t> private </a:t>
            </a:r>
            <a:r>
              <a:rPr lang="de-DE" sz="2400" dirty="0" err="1"/>
              <a:t>parking</a:t>
            </a:r>
            <a:r>
              <a:rPr lang="de-DE" sz="2400" dirty="0"/>
              <a:t> </a:t>
            </a:r>
            <a:r>
              <a:rPr lang="de-DE" sz="2400" dirty="0" err="1"/>
              <a:t>spots</a:t>
            </a:r>
            <a:endParaRPr lang="de-DE" sz="2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34F056B-3EA8-8F13-4C2E-035ACF43B815}"/>
              </a:ext>
            </a:extLst>
          </p:cNvPr>
          <p:cNvSpPr txBox="1"/>
          <p:nvPr/>
        </p:nvSpPr>
        <p:spPr>
          <a:xfrm>
            <a:off x="5853765" y="3384677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Upload </a:t>
            </a:r>
            <a:r>
              <a:rPr lang="de-DE" sz="2400" dirty="0" err="1"/>
              <a:t>your</a:t>
            </a:r>
            <a:r>
              <a:rPr lang="de-DE" sz="2400" dirty="0"/>
              <a:t> own </a:t>
            </a:r>
            <a:r>
              <a:rPr lang="de-DE" sz="2400" dirty="0" err="1"/>
              <a:t>parking</a:t>
            </a:r>
            <a:r>
              <a:rPr lang="de-DE" sz="2400" dirty="0"/>
              <a:t> </a:t>
            </a:r>
            <a:r>
              <a:rPr lang="de-DE" sz="2400" dirty="0" err="1"/>
              <a:t>spot</a:t>
            </a:r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5BE6322-DEE3-C59E-C4DC-62F42DAE82FD}"/>
              </a:ext>
            </a:extLst>
          </p:cNvPr>
          <p:cNvSpPr txBox="1"/>
          <p:nvPr/>
        </p:nvSpPr>
        <p:spPr>
          <a:xfrm>
            <a:off x="5853765" y="4139984"/>
            <a:ext cx="4352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Navigate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spot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one</a:t>
            </a:r>
            <a:r>
              <a:rPr lang="de-DE" sz="2400" dirty="0"/>
              <a:t> tap</a:t>
            </a:r>
          </a:p>
        </p:txBody>
      </p:sp>
      <p:pic>
        <p:nvPicPr>
          <p:cNvPr id="3" name="Grafik 2" descr="Ein Bild, das Grafiken, Cartoon, Design, Darstellung enthält.&#10;&#10;Automatisch generierte Beschreibung">
            <a:extLst>
              <a:ext uri="{FF2B5EF4-FFF2-40B4-BE49-F238E27FC236}">
                <a16:creationId xmlns:a16="http://schemas.microsoft.com/office/drawing/2014/main" id="{6A674FC6-BACB-AB50-6333-A61C00638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01" y="1805481"/>
            <a:ext cx="3797855" cy="3797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32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17F08-505C-22AD-F8BE-DED5F5EF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33CC"/>
                </a:solidFill>
              </a:rPr>
              <a:t>Tech 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DFD6C-A368-60E8-3C9A-0EBAEF251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153" y="3330179"/>
            <a:ext cx="862225" cy="123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eSignal Notification - Smartstore Community">
            <a:extLst>
              <a:ext uri="{FF2B5EF4-FFF2-40B4-BE49-F238E27FC236}">
                <a16:creationId xmlns:a16="http://schemas.microsoft.com/office/drawing/2014/main" id="{37853A58-6F5F-4B5D-0F7F-8D88B1F44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448" y="3429000"/>
            <a:ext cx="1870567" cy="187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base, google icon - Free download on Iconfinder">
            <a:extLst>
              <a:ext uri="{FF2B5EF4-FFF2-40B4-BE49-F238E27FC236}">
                <a16:creationId xmlns:a16="http://schemas.microsoft.com/office/drawing/2014/main" id="{41A2A29F-F728-14DE-4060-556C322F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737" y="2219235"/>
            <a:ext cx="4012163" cy="40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xelarticons 0.2.0 | Flutter Package">
            <a:extLst>
              <a:ext uri="{FF2B5EF4-FFF2-40B4-BE49-F238E27FC236}">
                <a16:creationId xmlns:a16="http://schemas.microsoft.com/office/drawing/2014/main" id="{5FE73E73-BFFC-19E9-13E6-264CB1F0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3900" y="2656653"/>
            <a:ext cx="3514855" cy="35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aypal | Kostenlose Icon">
            <a:extLst>
              <a:ext uri="{FF2B5EF4-FFF2-40B4-BE49-F238E27FC236}">
                <a16:creationId xmlns:a16="http://schemas.microsoft.com/office/drawing/2014/main" id="{9CFB2016-05F5-1ECB-5B19-7D1C2D6AE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457" y="3808722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0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FEE2-D559-3725-66AF-B7106163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FF33CC"/>
                </a:solidFill>
              </a:rPr>
              <a:t>Time </a:t>
            </a:r>
            <a:r>
              <a:rPr lang="de-DE" dirty="0" err="1">
                <a:solidFill>
                  <a:srgbClr val="FF33CC"/>
                </a:solidFill>
              </a:rPr>
              <a:t>for</a:t>
            </a:r>
            <a:r>
              <a:rPr lang="de-DE" dirty="0">
                <a:solidFill>
                  <a:srgbClr val="FF33CC"/>
                </a:solidFill>
              </a:rPr>
              <a:t> a </a:t>
            </a:r>
            <a:r>
              <a:rPr lang="de-DE" dirty="0" err="1">
                <a:solidFill>
                  <a:srgbClr val="FF33CC"/>
                </a:solidFill>
              </a:rPr>
              <a:t>demonstration</a:t>
            </a:r>
            <a:endParaRPr lang="de-DE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9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23BBE-C462-0F43-D038-74A91417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33CC"/>
                </a:solidFill>
              </a:rPr>
              <a:t>Opportunities</a:t>
            </a:r>
            <a:r>
              <a:rPr lang="de-DE" dirty="0">
                <a:solidFill>
                  <a:srgbClr val="FF33CC"/>
                </a:solidFill>
              </a:rPr>
              <a:t> </a:t>
            </a:r>
            <a:r>
              <a:rPr lang="de-DE" dirty="0" err="1">
                <a:solidFill>
                  <a:srgbClr val="FF33CC"/>
                </a:solidFill>
              </a:rPr>
              <a:t>for</a:t>
            </a:r>
            <a:r>
              <a:rPr lang="de-DE" dirty="0">
                <a:solidFill>
                  <a:srgbClr val="FF33CC"/>
                </a:solidFill>
              </a:rPr>
              <a:t> </a:t>
            </a:r>
            <a:r>
              <a:rPr lang="de-DE" dirty="0" err="1">
                <a:solidFill>
                  <a:srgbClr val="FF33CC"/>
                </a:solidFill>
              </a:rPr>
              <a:t>Improvement</a:t>
            </a:r>
            <a:endParaRPr lang="de-DE" dirty="0">
              <a:solidFill>
                <a:srgbClr val="FF33CC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AE086-F122-8D61-A8CD-90FD00CA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Manage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chats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spot</a:t>
            </a:r>
            <a:endParaRPr lang="de-DE" dirty="0"/>
          </a:p>
          <a:p>
            <a:r>
              <a:rPr lang="de-DE" dirty="0"/>
              <a:t>Edit own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spots</a:t>
            </a:r>
            <a:endParaRPr lang="de-DE" dirty="0"/>
          </a:p>
          <a:p>
            <a:r>
              <a:rPr lang="de-DE" dirty="0" err="1"/>
              <a:t>Reccuring</a:t>
            </a:r>
            <a:r>
              <a:rPr lang="de-DE" dirty="0"/>
              <a:t> </a:t>
            </a:r>
            <a:r>
              <a:rPr lang="de-DE"/>
              <a:t>bookings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1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66637C-C5C2-FF3C-AB49-43938F0A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rgbClr val="FF33CC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D77975CD-844F-AF58-D475-780B2E12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82" y="2452015"/>
            <a:ext cx="5158427" cy="373046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Mandatory Features:</a:t>
            </a:r>
          </a:p>
          <a:p>
            <a:r>
              <a:rPr lang="en-US" sz="2000" dirty="0"/>
              <a:t>P2P: book a parking spot and upload your own parking spot</a:t>
            </a:r>
          </a:p>
          <a:p>
            <a:r>
              <a:rPr lang="en-US" sz="2000" dirty="0"/>
              <a:t>Filter for specific features</a:t>
            </a:r>
          </a:p>
          <a:p>
            <a:r>
              <a:rPr lang="en-US" sz="2000" dirty="0"/>
              <a:t>Reputation with ratings and reviews</a:t>
            </a:r>
          </a:p>
          <a:p>
            <a:r>
              <a:rPr lang="en-US" sz="2000" dirty="0"/>
              <a:t>Recommendations according to your personal preferences</a:t>
            </a:r>
          </a:p>
          <a:p>
            <a:r>
              <a:rPr lang="en-US" sz="2000" dirty="0"/>
              <a:t>Notification for the parking spot owner if their spot was booked and for incoming chat messages</a:t>
            </a:r>
          </a:p>
          <a:p>
            <a:r>
              <a:rPr lang="en-US" sz="2000" dirty="0"/>
              <a:t>Security acquired with Firebase rules for accessing data</a:t>
            </a:r>
          </a:p>
          <a:p>
            <a:endParaRPr lang="en-US" sz="2000" dirty="0"/>
          </a:p>
        </p:txBody>
      </p:sp>
      <p:pic>
        <p:nvPicPr>
          <p:cNvPr id="19" name="Grafik 18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5172DEB-4351-1622-3011-9D0687D2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60" y="365125"/>
            <a:ext cx="1511182" cy="33567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2" name="Grafik 21" descr="Ein Bild, das Text, Screenshot, Betriebssystem, Software enthält.&#10;&#10;Automatisch generierte Beschreibung">
            <a:extLst>
              <a:ext uri="{FF2B5EF4-FFF2-40B4-BE49-F238E27FC236}">
                <a16:creationId xmlns:a16="http://schemas.microsoft.com/office/drawing/2014/main" id="{513CE808-61DC-51F7-3966-AA13F3518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45" y="365125"/>
            <a:ext cx="1511182" cy="33567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0D42825-DA06-5A8F-F2CC-2147E54A180E}"/>
              </a:ext>
            </a:extLst>
          </p:cNvPr>
          <p:cNvSpPr txBox="1">
            <a:spLocks/>
          </p:cNvSpPr>
          <p:nvPr/>
        </p:nvSpPr>
        <p:spPr>
          <a:xfrm>
            <a:off x="6094476" y="386547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Extra Features:</a:t>
            </a:r>
          </a:p>
          <a:p>
            <a:r>
              <a:rPr lang="en-US" sz="2000" dirty="0"/>
              <a:t>Chat with the parking spot owner</a:t>
            </a:r>
          </a:p>
          <a:p>
            <a:r>
              <a:rPr lang="en-US" sz="2000" dirty="0"/>
              <a:t>Payment with PayPal</a:t>
            </a:r>
          </a:p>
          <a:p>
            <a:r>
              <a:rPr lang="en-US" sz="2000" dirty="0"/>
              <a:t>Booking History</a:t>
            </a:r>
          </a:p>
          <a:p>
            <a:r>
              <a:rPr lang="en-US" sz="2000" dirty="0"/>
              <a:t>Navigation to the parking spot</a:t>
            </a:r>
          </a:p>
        </p:txBody>
      </p:sp>
      <p:pic>
        <p:nvPicPr>
          <p:cNvPr id="10" name="Grafik 9" descr="Ein Bild, das Text, Screenshot, Karte, Software enthält.&#10;&#10;Automatisch generierte Beschreibung">
            <a:extLst>
              <a:ext uri="{FF2B5EF4-FFF2-40B4-BE49-F238E27FC236}">
                <a16:creationId xmlns:a16="http://schemas.microsoft.com/office/drawing/2014/main" id="{14E1762E-CB6F-B35A-3889-77166E0A2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75" y="365123"/>
            <a:ext cx="1511183" cy="33567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1167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AD3E1-47C0-0B40-02F1-65C1FBD0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33CC"/>
                </a:solidFill>
              </a:rPr>
              <a:t>Testing</a:t>
            </a:r>
            <a:endParaRPr lang="de-DE" dirty="0">
              <a:solidFill>
                <a:srgbClr val="FF33CC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54EE4-2737-7EB4-F0D8-5ED259D2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Linting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Verifying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:</a:t>
            </a:r>
          </a:p>
          <a:p>
            <a:r>
              <a:rPr lang="de-DE" dirty="0" err="1"/>
              <a:t>Verify</a:t>
            </a:r>
            <a:r>
              <a:rPr lang="de-DE" dirty="0"/>
              <a:t> individual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Mockito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reliable </a:t>
            </a:r>
            <a:r>
              <a:rPr lang="de-DE" dirty="0" err="1"/>
              <a:t>testing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Integration </a:t>
            </a:r>
            <a:r>
              <a:rPr lang="de-DE" dirty="0" err="1"/>
              <a:t>tests</a:t>
            </a:r>
            <a:r>
              <a:rPr lang="de-DE" dirty="0"/>
              <a:t>:</a:t>
            </a:r>
          </a:p>
          <a:p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and </a:t>
            </a:r>
            <a:r>
              <a:rPr lang="de-DE" dirty="0" err="1"/>
              <a:t>deletion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account</a:t>
            </a:r>
            <a:endParaRPr lang="de-DE" dirty="0"/>
          </a:p>
          <a:p>
            <a:r>
              <a:rPr lang="de-DE" dirty="0" err="1"/>
              <a:t>Creation</a:t>
            </a:r>
            <a:r>
              <a:rPr lang="de-DE" dirty="0"/>
              <a:t> and </a:t>
            </a:r>
            <a:r>
              <a:rPr lang="de-DE" dirty="0" err="1"/>
              <a:t>deletion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parking</a:t>
            </a:r>
            <a:r>
              <a:rPr lang="de-DE" dirty="0"/>
              <a:t> </a:t>
            </a:r>
            <a:r>
              <a:rPr lang="de-DE" dirty="0" err="1"/>
              <a:t>spot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21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Tech Stack</vt:lpstr>
      <vt:lpstr>Time for a demonstration</vt:lpstr>
      <vt:lpstr>Opportunities for Improvement</vt:lpstr>
      <vt:lpstr>Features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Heidinger</dc:creator>
  <cp:lastModifiedBy>Marvin Heidinger</cp:lastModifiedBy>
  <cp:revision>10</cp:revision>
  <dcterms:created xsi:type="dcterms:W3CDTF">2023-07-11T09:16:09Z</dcterms:created>
  <dcterms:modified xsi:type="dcterms:W3CDTF">2023-07-12T21:18:26Z</dcterms:modified>
</cp:coreProperties>
</file>