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60" r:id="rId8"/>
    <p:sldId id="259" r:id="rId9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0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2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6D36-47D8-48BF-81DD-A80DFD03B31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68021C64-D99A-43D3-86B5-C6A2A04FC4AD}"/>
              </a:ext>
            </a:extLst>
          </p:cNvPr>
          <p:cNvCxnSpPr>
            <a:cxnSpLocks/>
          </p:cNvCxnSpPr>
          <p:nvPr/>
        </p:nvCxnSpPr>
        <p:spPr>
          <a:xfrm>
            <a:off x="1536701" y="3851272"/>
            <a:ext cx="231457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FEF6E7C7-9D1F-45BE-8DE1-77854E20D9A3}"/>
              </a:ext>
            </a:extLst>
          </p:cNvPr>
          <p:cNvCxnSpPr>
            <a:cxnSpLocks/>
          </p:cNvCxnSpPr>
          <p:nvPr/>
        </p:nvCxnSpPr>
        <p:spPr>
          <a:xfrm flipV="1">
            <a:off x="3851276" y="2700334"/>
            <a:ext cx="0" cy="115093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2AF58141-CB72-4197-B51E-5337F85473A0}"/>
              </a:ext>
            </a:extLst>
          </p:cNvPr>
          <p:cNvCxnSpPr>
            <a:cxnSpLocks/>
          </p:cNvCxnSpPr>
          <p:nvPr/>
        </p:nvCxnSpPr>
        <p:spPr>
          <a:xfrm flipH="1">
            <a:off x="1536701" y="2738435"/>
            <a:ext cx="231457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D1E02E66-20E4-4F82-B3CD-150C13711A9B}"/>
              </a:ext>
            </a:extLst>
          </p:cNvPr>
          <p:cNvCxnSpPr>
            <a:cxnSpLocks/>
          </p:cNvCxnSpPr>
          <p:nvPr/>
        </p:nvCxnSpPr>
        <p:spPr>
          <a:xfrm flipV="1">
            <a:off x="1536700" y="1658435"/>
            <a:ext cx="0" cy="108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D2236D51-4ED0-4A11-83DB-2E368A3B2183}"/>
              </a:ext>
            </a:extLst>
          </p:cNvPr>
          <p:cNvCxnSpPr/>
          <p:nvPr/>
        </p:nvCxnSpPr>
        <p:spPr>
          <a:xfrm>
            <a:off x="1536700" y="1641795"/>
            <a:ext cx="22574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23D4E4D1-84EA-4B9A-B483-5088D0D1B12B}"/>
              </a:ext>
            </a:extLst>
          </p:cNvPr>
          <p:cNvCxnSpPr>
            <a:cxnSpLocks/>
          </p:cNvCxnSpPr>
          <p:nvPr/>
        </p:nvCxnSpPr>
        <p:spPr>
          <a:xfrm flipV="1">
            <a:off x="3794125" y="1257145"/>
            <a:ext cx="0" cy="3587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B59F43E2-858A-4817-92EF-6AE3B86BF81A}"/>
              </a:ext>
            </a:extLst>
          </p:cNvPr>
          <p:cNvCxnSpPr>
            <a:cxnSpLocks/>
          </p:cNvCxnSpPr>
          <p:nvPr/>
        </p:nvCxnSpPr>
        <p:spPr>
          <a:xfrm flipH="1">
            <a:off x="1190624" y="1248518"/>
            <a:ext cx="26035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B0922A89-D0DB-4654-B065-63B592314786}"/>
              </a:ext>
            </a:extLst>
          </p:cNvPr>
          <p:cNvCxnSpPr/>
          <p:nvPr/>
        </p:nvCxnSpPr>
        <p:spPr>
          <a:xfrm>
            <a:off x="1190623" y="1257145"/>
            <a:ext cx="0" cy="180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E6784489-3DBC-41FE-93D9-C0C24E7196F4}"/>
              </a:ext>
            </a:extLst>
          </p:cNvPr>
          <p:cNvCxnSpPr>
            <a:cxnSpLocks/>
          </p:cNvCxnSpPr>
          <p:nvPr/>
        </p:nvCxnSpPr>
        <p:spPr>
          <a:xfrm>
            <a:off x="1190627" y="3065458"/>
            <a:ext cx="228917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0ACCD04D-07AB-4799-A9EB-E560D6BEDE8B}"/>
              </a:ext>
            </a:extLst>
          </p:cNvPr>
          <p:cNvCxnSpPr>
            <a:cxnSpLocks/>
          </p:cNvCxnSpPr>
          <p:nvPr/>
        </p:nvCxnSpPr>
        <p:spPr>
          <a:xfrm>
            <a:off x="3479800" y="3065459"/>
            <a:ext cx="0" cy="4000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D5043666-8B59-4B17-B0AD-0D6B1032AB92}"/>
              </a:ext>
            </a:extLst>
          </p:cNvPr>
          <p:cNvCxnSpPr>
            <a:cxnSpLocks/>
          </p:cNvCxnSpPr>
          <p:nvPr/>
        </p:nvCxnSpPr>
        <p:spPr>
          <a:xfrm flipH="1">
            <a:off x="1190627" y="3465509"/>
            <a:ext cx="228917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538007BD-A47D-4268-9578-833914AF8500}"/>
              </a:ext>
            </a:extLst>
          </p:cNvPr>
          <p:cNvCxnSpPr>
            <a:cxnSpLocks/>
          </p:cNvCxnSpPr>
          <p:nvPr/>
        </p:nvCxnSpPr>
        <p:spPr>
          <a:xfrm>
            <a:off x="1190623" y="3465511"/>
            <a:ext cx="0" cy="75723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>
            <a:off x="1190626" y="4222747"/>
            <a:ext cx="298926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005C6485-97C2-4F94-BB94-22CB735461ED}"/>
              </a:ext>
            </a:extLst>
          </p:cNvPr>
          <p:cNvCxnSpPr>
            <a:cxnSpLocks/>
          </p:cNvCxnSpPr>
          <p:nvPr/>
        </p:nvCxnSpPr>
        <p:spPr>
          <a:xfrm flipV="1">
            <a:off x="4179888" y="2393948"/>
            <a:ext cx="0" cy="18288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B0F3E098-D684-4350-8CDB-32C181C0F0FE}"/>
              </a:ext>
            </a:extLst>
          </p:cNvPr>
          <p:cNvCxnSpPr>
            <a:cxnSpLocks/>
          </p:cNvCxnSpPr>
          <p:nvPr/>
        </p:nvCxnSpPr>
        <p:spPr>
          <a:xfrm flipH="1">
            <a:off x="1893889" y="2393948"/>
            <a:ext cx="228600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Rett pilkobling 42">
            <a:extLst>
              <a:ext uri="{FF2B5EF4-FFF2-40B4-BE49-F238E27FC236}">
                <a16:creationId xmlns:a16="http://schemas.microsoft.com/office/drawing/2014/main" id="{1381D33B-5E15-49B7-82EF-DE8563768E77}"/>
              </a:ext>
            </a:extLst>
          </p:cNvPr>
          <p:cNvCxnSpPr>
            <a:cxnSpLocks/>
          </p:cNvCxnSpPr>
          <p:nvPr/>
        </p:nvCxnSpPr>
        <p:spPr>
          <a:xfrm flipV="1">
            <a:off x="1908176" y="2033948"/>
            <a:ext cx="0" cy="36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306A60C7-B380-4501-BE1F-80D9BAC72A71}"/>
              </a:ext>
            </a:extLst>
          </p:cNvPr>
          <p:cNvCxnSpPr/>
          <p:nvPr/>
        </p:nvCxnSpPr>
        <p:spPr>
          <a:xfrm>
            <a:off x="1908176" y="2033948"/>
            <a:ext cx="22574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EC5BB9F1-1B18-4091-8AAF-995F38E14B1A}"/>
              </a:ext>
            </a:extLst>
          </p:cNvPr>
          <p:cNvCxnSpPr>
            <a:cxnSpLocks/>
          </p:cNvCxnSpPr>
          <p:nvPr/>
        </p:nvCxnSpPr>
        <p:spPr>
          <a:xfrm flipV="1">
            <a:off x="4165602" y="1248518"/>
            <a:ext cx="0" cy="78543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6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966159" y="422275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V="1">
            <a:off x="966158" y="383381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937557" y="3462947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V="1">
            <a:off x="937558" y="308926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94346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V="1">
            <a:off x="974785" y="231140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974784" y="192247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V="1">
            <a:off x="946183" y="1551602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946184" y="1177924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2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D9D4008A-7DD6-4120-B212-2A57BE96B82F}"/>
              </a:ext>
            </a:extLst>
          </p:cNvPr>
          <p:cNvSpPr/>
          <p:nvPr/>
        </p:nvSpPr>
        <p:spPr>
          <a:xfrm>
            <a:off x="2417141" y="2417141"/>
            <a:ext cx="566392" cy="5663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7167691F-7E02-4255-8587-269EA711EE39}"/>
              </a:ext>
            </a:extLst>
          </p:cNvPr>
          <p:cNvCxnSpPr>
            <a:cxnSpLocks/>
          </p:cNvCxnSpPr>
          <p:nvPr/>
        </p:nvCxnSpPr>
        <p:spPr>
          <a:xfrm flipV="1">
            <a:off x="2983533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FC701087-8195-45C8-89B8-5952FB566134}"/>
              </a:ext>
            </a:extLst>
          </p:cNvPr>
          <p:cNvSpPr/>
          <p:nvPr/>
        </p:nvSpPr>
        <p:spPr>
          <a:xfrm>
            <a:off x="2147049" y="2136683"/>
            <a:ext cx="1106575" cy="110657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42CA17B-10EE-4872-B2D5-B43D05246398}"/>
              </a:ext>
            </a:extLst>
          </p:cNvPr>
          <p:cNvSpPr/>
          <p:nvPr/>
        </p:nvSpPr>
        <p:spPr>
          <a:xfrm>
            <a:off x="1894121" y="1876473"/>
            <a:ext cx="1626993" cy="162699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15734476-865A-445A-9A3C-7321D82DE948}"/>
              </a:ext>
            </a:extLst>
          </p:cNvPr>
          <p:cNvCxnSpPr>
            <a:cxnSpLocks/>
          </p:cNvCxnSpPr>
          <p:nvPr/>
        </p:nvCxnSpPr>
        <p:spPr>
          <a:xfrm flipV="1">
            <a:off x="3253624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67403FF7-D46F-479C-A829-4D8430F6FDC1}"/>
              </a:ext>
            </a:extLst>
          </p:cNvPr>
          <p:cNvCxnSpPr>
            <a:cxnSpLocks/>
          </p:cNvCxnSpPr>
          <p:nvPr/>
        </p:nvCxnSpPr>
        <p:spPr>
          <a:xfrm flipV="1">
            <a:off x="3521114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3DD3BAED-3755-4169-80EC-52F57935CE7D}"/>
              </a:ext>
            </a:extLst>
          </p:cNvPr>
          <p:cNvSpPr/>
          <p:nvPr/>
        </p:nvSpPr>
        <p:spPr>
          <a:xfrm>
            <a:off x="1645952" y="1644842"/>
            <a:ext cx="2107637" cy="21076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2B15F7E0-7CA6-4DDB-853E-14CF90064FBC}"/>
              </a:ext>
            </a:extLst>
          </p:cNvPr>
          <p:cNvCxnSpPr>
            <a:cxnSpLocks/>
          </p:cNvCxnSpPr>
          <p:nvPr/>
        </p:nvCxnSpPr>
        <p:spPr>
          <a:xfrm flipV="1">
            <a:off x="3753589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A7893DE2-33ED-4FA0-B798-2D00F2A7F675}"/>
              </a:ext>
            </a:extLst>
          </p:cNvPr>
          <p:cNvSpPr/>
          <p:nvPr/>
        </p:nvSpPr>
        <p:spPr>
          <a:xfrm>
            <a:off x="1408854" y="1413599"/>
            <a:ext cx="2570122" cy="257012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687BE8B7-41DD-4D09-835F-D2F30328071A}"/>
              </a:ext>
            </a:extLst>
          </p:cNvPr>
          <p:cNvCxnSpPr>
            <a:cxnSpLocks/>
          </p:cNvCxnSpPr>
          <p:nvPr/>
        </p:nvCxnSpPr>
        <p:spPr>
          <a:xfrm flipV="1">
            <a:off x="3978975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CD2A1BC3-884D-4257-A796-2E53EE5B1CAC}"/>
              </a:ext>
            </a:extLst>
          </p:cNvPr>
          <p:cNvSpPr/>
          <p:nvPr/>
        </p:nvSpPr>
        <p:spPr>
          <a:xfrm>
            <a:off x="1166260" y="1157304"/>
            <a:ext cx="3082716" cy="30827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16AB0CEC-FDA3-48C0-95AB-90B630A51579}"/>
              </a:ext>
            </a:extLst>
          </p:cNvPr>
          <p:cNvCxnSpPr>
            <a:cxnSpLocks/>
          </p:cNvCxnSpPr>
          <p:nvPr/>
        </p:nvCxnSpPr>
        <p:spPr>
          <a:xfrm flipV="1">
            <a:off x="4248976" y="2569469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966159" y="422275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H="1" flipV="1">
            <a:off x="940280" y="383381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937557" y="3462947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H="1" flipV="1">
            <a:off x="937558" y="308926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94346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H="1" flipV="1">
            <a:off x="948907" y="231140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974784" y="192247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H="1" flipV="1">
            <a:off x="946183" y="1551602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946184" y="1177924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365506" y="900336"/>
            <a:ext cx="467483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2ED6E84-CF96-4171-AA5B-CCEB6729A1EA}"/>
              </a:ext>
            </a:extLst>
          </p:cNvPr>
          <p:cNvCxnSpPr>
            <a:cxnSpLocks/>
          </p:cNvCxnSpPr>
          <p:nvPr/>
        </p:nvCxnSpPr>
        <p:spPr>
          <a:xfrm rot="16200000">
            <a:off x="-102239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DBCEA874-9D03-4A90-977B-776A400A2EAE}"/>
              </a:ext>
            </a:extLst>
          </p:cNvPr>
          <p:cNvCxnSpPr>
            <a:cxnSpLocks/>
          </p:cNvCxnSpPr>
          <p:nvPr/>
        </p:nvCxnSpPr>
        <p:spPr>
          <a:xfrm rot="5400000" flipV="1">
            <a:off x="-69411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5DDCA9A9-F262-4AFF-8E56-3BC72B5BAA9A}"/>
              </a:ext>
            </a:extLst>
          </p:cNvPr>
          <p:cNvCxnSpPr>
            <a:cxnSpLocks/>
          </p:cNvCxnSpPr>
          <p:nvPr/>
        </p:nvCxnSpPr>
        <p:spPr>
          <a:xfrm rot="16200000">
            <a:off x="-36583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02BA6231-9BC3-4B5B-B91A-B0B5057B8238}"/>
              </a:ext>
            </a:extLst>
          </p:cNvPr>
          <p:cNvCxnSpPr>
            <a:cxnSpLocks/>
          </p:cNvCxnSpPr>
          <p:nvPr/>
        </p:nvCxnSpPr>
        <p:spPr>
          <a:xfrm rot="5400000" flipV="1">
            <a:off x="-3755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9AF172E5-8713-47D1-BB63-748FF3106F57}"/>
              </a:ext>
            </a:extLst>
          </p:cNvPr>
          <p:cNvCxnSpPr>
            <a:cxnSpLocks/>
          </p:cNvCxnSpPr>
          <p:nvPr/>
        </p:nvCxnSpPr>
        <p:spPr>
          <a:xfrm rot="16200000">
            <a:off x="29072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59BC243F-12F2-4587-8291-ADFC58D3D81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900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725EFC2-890C-4BF5-A1E2-560FBFA4F044}"/>
              </a:ext>
            </a:extLst>
          </p:cNvPr>
          <p:cNvCxnSpPr>
            <a:cxnSpLocks/>
          </p:cNvCxnSpPr>
          <p:nvPr/>
        </p:nvCxnSpPr>
        <p:spPr>
          <a:xfrm rot="16200000">
            <a:off x="94728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87919CC6-DF9E-40C5-884F-4DFC94268624}"/>
              </a:ext>
            </a:extLst>
          </p:cNvPr>
          <p:cNvCxnSpPr>
            <a:cxnSpLocks/>
          </p:cNvCxnSpPr>
          <p:nvPr/>
        </p:nvCxnSpPr>
        <p:spPr>
          <a:xfrm rot="5400000" flipV="1">
            <a:off x="127556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95CEA123-6F88-4A23-976D-E14A1021AE19}"/>
              </a:ext>
            </a:extLst>
          </p:cNvPr>
          <p:cNvCxnSpPr>
            <a:cxnSpLocks/>
          </p:cNvCxnSpPr>
          <p:nvPr/>
        </p:nvCxnSpPr>
        <p:spPr>
          <a:xfrm rot="16200000">
            <a:off x="160384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CD88B6BE-C310-47DA-ABDF-5C46ACC3E2EC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212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BA1EBC4D-69F6-4F97-BEDD-3CA9741765B3}"/>
              </a:ext>
            </a:extLst>
          </p:cNvPr>
          <p:cNvCxnSpPr>
            <a:cxnSpLocks/>
          </p:cNvCxnSpPr>
          <p:nvPr/>
        </p:nvCxnSpPr>
        <p:spPr>
          <a:xfrm rot="16200000">
            <a:off x="226040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E1BDCA12-C6B9-455F-B19F-9941B7199245}"/>
              </a:ext>
            </a:extLst>
          </p:cNvPr>
          <p:cNvCxnSpPr>
            <a:cxnSpLocks/>
          </p:cNvCxnSpPr>
          <p:nvPr/>
        </p:nvCxnSpPr>
        <p:spPr>
          <a:xfrm rot="5400000" flipV="1">
            <a:off x="258868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A9A63E7D-C3D3-4461-BB00-686E493B5B63}"/>
              </a:ext>
            </a:extLst>
          </p:cNvPr>
          <p:cNvCxnSpPr>
            <a:cxnSpLocks/>
          </p:cNvCxnSpPr>
          <p:nvPr/>
        </p:nvCxnSpPr>
        <p:spPr>
          <a:xfrm rot="16200000">
            <a:off x="2916965" y="2700336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5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365506" y="900336"/>
            <a:ext cx="467483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398137" y="4248630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385969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398137" y="3488827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3115149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398137" y="272621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233728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398137" y="1948350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1577482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398137" y="1203804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5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1620336" y="1620336"/>
            <a:ext cx="2160000" cy="216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>
            <a:off x="1673832" y="180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E81BC63-67AB-4BBB-9ED1-8CB7DBF4F8EA}"/>
              </a:ext>
            </a:extLst>
          </p:cNvPr>
          <p:cNvCxnSpPr>
            <a:cxnSpLocks/>
          </p:cNvCxnSpPr>
          <p:nvPr/>
        </p:nvCxnSpPr>
        <p:spPr>
          <a:xfrm flipH="1">
            <a:off x="1653694" y="360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61CDB244-0AEA-46D5-91A8-A34E0C465186}"/>
              </a:ext>
            </a:extLst>
          </p:cNvPr>
          <p:cNvCxnSpPr>
            <a:cxnSpLocks/>
          </p:cNvCxnSpPr>
          <p:nvPr/>
        </p:nvCxnSpPr>
        <p:spPr>
          <a:xfrm>
            <a:off x="1673832" y="324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870D8AEB-64C4-497C-9DC9-A661FC3660CB}"/>
              </a:ext>
            </a:extLst>
          </p:cNvPr>
          <p:cNvCxnSpPr>
            <a:cxnSpLocks/>
          </p:cNvCxnSpPr>
          <p:nvPr/>
        </p:nvCxnSpPr>
        <p:spPr>
          <a:xfrm flipV="1">
            <a:off x="1652510" y="252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E7A4FD28-01B1-4EF4-9A86-2C5D5CF469E0}"/>
              </a:ext>
            </a:extLst>
          </p:cNvPr>
          <p:cNvCxnSpPr>
            <a:cxnSpLocks/>
          </p:cNvCxnSpPr>
          <p:nvPr/>
        </p:nvCxnSpPr>
        <p:spPr>
          <a:xfrm flipH="1">
            <a:off x="1673832" y="216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9E40CDCC-DC09-4ED7-9B41-DE5BE48DDCB7}"/>
              </a:ext>
            </a:extLst>
          </p:cNvPr>
          <p:cNvCxnSpPr>
            <a:cxnSpLocks/>
          </p:cNvCxnSpPr>
          <p:nvPr/>
        </p:nvCxnSpPr>
        <p:spPr>
          <a:xfrm flipH="1">
            <a:off x="1652510" y="2880338"/>
            <a:ext cx="20844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D29B88E6-D6D3-4CE1-BEBD-7D608183B8D8}"/>
              </a:ext>
            </a:extLst>
          </p:cNvPr>
          <p:cNvSpPr/>
          <p:nvPr/>
        </p:nvSpPr>
        <p:spPr>
          <a:xfrm>
            <a:off x="900335" y="926484"/>
            <a:ext cx="3600000" cy="3600000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B29DCF7-976D-4A49-B101-DF5E1C9D93E4}"/>
              </a:ext>
            </a:extLst>
          </p:cNvPr>
          <p:cNvSpPr/>
          <p:nvPr/>
        </p:nvSpPr>
        <p:spPr>
          <a:xfrm>
            <a:off x="2340336" y="2340336"/>
            <a:ext cx="720000" cy="720000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C88A749-5F90-4691-9564-2074458853D0}"/>
              </a:ext>
            </a:extLst>
          </p:cNvPr>
          <p:cNvSpPr/>
          <p:nvPr/>
        </p:nvSpPr>
        <p:spPr>
          <a:xfrm>
            <a:off x="1980336" y="1980336"/>
            <a:ext cx="1440000" cy="144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C7C4BF27-AE55-404E-ACC2-D0206E6E5E4D}"/>
              </a:ext>
            </a:extLst>
          </p:cNvPr>
          <p:cNvCxnSpPr>
            <a:cxnSpLocks/>
          </p:cNvCxnSpPr>
          <p:nvPr/>
        </p:nvCxnSpPr>
        <p:spPr>
          <a:xfrm flipV="1">
            <a:off x="342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F296E07F-7DCF-4641-A246-F636E7686A19}"/>
              </a:ext>
            </a:extLst>
          </p:cNvPr>
          <p:cNvSpPr/>
          <p:nvPr/>
        </p:nvSpPr>
        <p:spPr>
          <a:xfrm>
            <a:off x="1620336" y="1626554"/>
            <a:ext cx="2160000" cy="216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167FC220-3CD5-4194-8965-A37855CEF48E}"/>
              </a:ext>
            </a:extLst>
          </p:cNvPr>
          <p:cNvCxnSpPr>
            <a:cxnSpLocks/>
          </p:cNvCxnSpPr>
          <p:nvPr/>
        </p:nvCxnSpPr>
        <p:spPr>
          <a:xfrm flipV="1">
            <a:off x="414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84B69EA0-1CCA-4F71-9B83-693FA097B6C3}"/>
              </a:ext>
            </a:extLst>
          </p:cNvPr>
          <p:cNvCxnSpPr>
            <a:cxnSpLocks/>
          </p:cNvCxnSpPr>
          <p:nvPr/>
        </p:nvCxnSpPr>
        <p:spPr>
          <a:xfrm flipV="1">
            <a:off x="378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DF813C68-C339-4E03-9654-C58D52F45F9F}"/>
              </a:ext>
            </a:extLst>
          </p:cNvPr>
          <p:cNvSpPr/>
          <p:nvPr/>
        </p:nvSpPr>
        <p:spPr>
          <a:xfrm>
            <a:off x="1260336" y="1286484"/>
            <a:ext cx="2880000" cy="288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36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0</Words>
  <Application>Microsoft Office PowerPoint</Application>
  <PresentationFormat>Egendefinert</PresentationFormat>
  <Paragraphs>0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13</cp:revision>
  <dcterms:created xsi:type="dcterms:W3CDTF">2020-11-03T15:15:56Z</dcterms:created>
  <dcterms:modified xsi:type="dcterms:W3CDTF">2021-05-20T10:44:35Z</dcterms:modified>
</cp:coreProperties>
</file>