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6D36-47D8-48BF-81DD-A80DFD03B31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8021C64-D99A-43D3-86B5-C6A2A04FC4AD}"/>
              </a:ext>
            </a:extLst>
          </p:cNvPr>
          <p:cNvCxnSpPr>
            <a:cxnSpLocks/>
          </p:cNvCxnSpPr>
          <p:nvPr/>
        </p:nvCxnSpPr>
        <p:spPr>
          <a:xfrm>
            <a:off x="1536701" y="3851272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FEF6E7C7-9D1F-45BE-8DE1-77854E20D9A3}"/>
              </a:ext>
            </a:extLst>
          </p:cNvPr>
          <p:cNvCxnSpPr>
            <a:cxnSpLocks/>
          </p:cNvCxnSpPr>
          <p:nvPr/>
        </p:nvCxnSpPr>
        <p:spPr>
          <a:xfrm flipV="1">
            <a:off x="3851276" y="2700334"/>
            <a:ext cx="0" cy="11509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AF58141-CB72-4197-B51E-5337F85473A0}"/>
              </a:ext>
            </a:extLst>
          </p:cNvPr>
          <p:cNvCxnSpPr>
            <a:cxnSpLocks/>
          </p:cNvCxnSpPr>
          <p:nvPr/>
        </p:nvCxnSpPr>
        <p:spPr>
          <a:xfrm flipH="1">
            <a:off x="1536701" y="2738435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1E02E66-20E4-4F82-B3CD-150C13711A9B}"/>
              </a:ext>
            </a:extLst>
          </p:cNvPr>
          <p:cNvCxnSpPr>
            <a:cxnSpLocks/>
          </p:cNvCxnSpPr>
          <p:nvPr/>
        </p:nvCxnSpPr>
        <p:spPr>
          <a:xfrm flipV="1">
            <a:off x="1536700" y="1658435"/>
            <a:ext cx="0" cy="108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2236D51-4ED0-4A11-83DB-2E368A3B2183}"/>
              </a:ext>
            </a:extLst>
          </p:cNvPr>
          <p:cNvCxnSpPr/>
          <p:nvPr/>
        </p:nvCxnSpPr>
        <p:spPr>
          <a:xfrm>
            <a:off x="1536700" y="1641795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23D4E4D1-84EA-4B9A-B483-5088D0D1B12B}"/>
              </a:ext>
            </a:extLst>
          </p:cNvPr>
          <p:cNvCxnSpPr>
            <a:cxnSpLocks/>
          </p:cNvCxnSpPr>
          <p:nvPr/>
        </p:nvCxnSpPr>
        <p:spPr>
          <a:xfrm flipV="1">
            <a:off x="3794125" y="1257145"/>
            <a:ext cx="0" cy="3587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B59F43E2-858A-4817-92EF-6AE3B86BF81A}"/>
              </a:ext>
            </a:extLst>
          </p:cNvPr>
          <p:cNvCxnSpPr>
            <a:cxnSpLocks/>
          </p:cNvCxnSpPr>
          <p:nvPr/>
        </p:nvCxnSpPr>
        <p:spPr>
          <a:xfrm flipH="1">
            <a:off x="1190624" y="1248518"/>
            <a:ext cx="26035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B0922A89-D0DB-4654-B065-63B592314786}"/>
              </a:ext>
            </a:extLst>
          </p:cNvPr>
          <p:cNvCxnSpPr/>
          <p:nvPr/>
        </p:nvCxnSpPr>
        <p:spPr>
          <a:xfrm>
            <a:off x="1190623" y="1257145"/>
            <a:ext cx="0" cy="180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E6784489-3DBC-41FE-93D9-C0C24E7196F4}"/>
              </a:ext>
            </a:extLst>
          </p:cNvPr>
          <p:cNvCxnSpPr>
            <a:cxnSpLocks/>
          </p:cNvCxnSpPr>
          <p:nvPr/>
        </p:nvCxnSpPr>
        <p:spPr>
          <a:xfrm>
            <a:off x="1190627" y="3065458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0ACCD04D-07AB-4799-A9EB-E560D6BEDE8B}"/>
              </a:ext>
            </a:extLst>
          </p:cNvPr>
          <p:cNvCxnSpPr>
            <a:cxnSpLocks/>
          </p:cNvCxnSpPr>
          <p:nvPr/>
        </p:nvCxnSpPr>
        <p:spPr>
          <a:xfrm>
            <a:off x="3479800" y="3065459"/>
            <a:ext cx="0" cy="4000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D5043666-8B59-4B17-B0AD-0D6B1032AB92}"/>
              </a:ext>
            </a:extLst>
          </p:cNvPr>
          <p:cNvCxnSpPr>
            <a:cxnSpLocks/>
          </p:cNvCxnSpPr>
          <p:nvPr/>
        </p:nvCxnSpPr>
        <p:spPr>
          <a:xfrm flipH="1">
            <a:off x="1190627" y="3465509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538007BD-A47D-4268-9578-833914AF8500}"/>
              </a:ext>
            </a:extLst>
          </p:cNvPr>
          <p:cNvCxnSpPr>
            <a:cxnSpLocks/>
          </p:cNvCxnSpPr>
          <p:nvPr/>
        </p:nvCxnSpPr>
        <p:spPr>
          <a:xfrm>
            <a:off x="1190623" y="3465511"/>
            <a:ext cx="0" cy="7572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>
            <a:off x="1190626" y="4222747"/>
            <a:ext cx="298926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05C6485-97C2-4F94-BB94-22CB735461ED}"/>
              </a:ext>
            </a:extLst>
          </p:cNvPr>
          <p:cNvCxnSpPr>
            <a:cxnSpLocks/>
          </p:cNvCxnSpPr>
          <p:nvPr/>
        </p:nvCxnSpPr>
        <p:spPr>
          <a:xfrm flipV="1">
            <a:off x="4179888" y="2393948"/>
            <a:ext cx="0" cy="18288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B0F3E098-D684-4350-8CDB-32C181C0F0FE}"/>
              </a:ext>
            </a:extLst>
          </p:cNvPr>
          <p:cNvCxnSpPr>
            <a:cxnSpLocks/>
          </p:cNvCxnSpPr>
          <p:nvPr/>
        </p:nvCxnSpPr>
        <p:spPr>
          <a:xfrm flipH="1">
            <a:off x="1893889" y="2393948"/>
            <a:ext cx="228600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1381D33B-5E15-49B7-82EF-DE8563768E77}"/>
              </a:ext>
            </a:extLst>
          </p:cNvPr>
          <p:cNvCxnSpPr>
            <a:cxnSpLocks/>
          </p:cNvCxnSpPr>
          <p:nvPr/>
        </p:nvCxnSpPr>
        <p:spPr>
          <a:xfrm flipV="1">
            <a:off x="1908176" y="2033948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306A60C7-B380-4501-BE1F-80D9BAC72A71}"/>
              </a:ext>
            </a:extLst>
          </p:cNvPr>
          <p:cNvCxnSpPr/>
          <p:nvPr/>
        </p:nvCxnSpPr>
        <p:spPr>
          <a:xfrm>
            <a:off x="1908176" y="2033948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EC5BB9F1-1B18-4091-8AAF-995F38E14B1A}"/>
              </a:ext>
            </a:extLst>
          </p:cNvPr>
          <p:cNvCxnSpPr>
            <a:cxnSpLocks/>
          </p:cNvCxnSpPr>
          <p:nvPr/>
        </p:nvCxnSpPr>
        <p:spPr>
          <a:xfrm flipV="1">
            <a:off x="4165602" y="1248518"/>
            <a:ext cx="0" cy="78543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V="1">
            <a:off x="966158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V="1">
            <a:off x="974785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2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940280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948907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398137" y="424863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85969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398137" y="3488827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115149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398137" y="272621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233728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398137" y="194835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1577482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398137" y="1203804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5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1620336" y="1620336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H="1">
            <a:off x="1673832" y="18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E81BC63-67AB-4BBB-9ED1-8CB7DBF4F8EA}"/>
              </a:ext>
            </a:extLst>
          </p:cNvPr>
          <p:cNvCxnSpPr>
            <a:cxnSpLocks/>
          </p:cNvCxnSpPr>
          <p:nvPr/>
        </p:nvCxnSpPr>
        <p:spPr>
          <a:xfrm flipH="1">
            <a:off x="1653694" y="36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1CDB244-0AEA-46D5-91A8-A34E0C465186}"/>
              </a:ext>
            </a:extLst>
          </p:cNvPr>
          <p:cNvCxnSpPr>
            <a:cxnSpLocks/>
          </p:cNvCxnSpPr>
          <p:nvPr/>
        </p:nvCxnSpPr>
        <p:spPr>
          <a:xfrm>
            <a:off x="1673832" y="324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870D8AEB-64C4-497C-9DC9-A661FC3660CB}"/>
              </a:ext>
            </a:extLst>
          </p:cNvPr>
          <p:cNvCxnSpPr>
            <a:cxnSpLocks/>
          </p:cNvCxnSpPr>
          <p:nvPr/>
        </p:nvCxnSpPr>
        <p:spPr>
          <a:xfrm flipV="1">
            <a:off x="1652510" y="252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A4FD28-01B1-4EF4-9A86-2C5D5CF469E0}"/>
              </a:ext>
            </a:extLst>
          </p:cNvPr>
          <p:cNvCxnSpPr>
            <a:cxnSpLocks/>
          </p:cNvCxnSpPr>
          <p:nvPr/>
        </p:nvCxnSpPr>
        <p:spPr>
          <a:xfrm>
            <a:off x="1673832" y="216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9E40CDCC-DC09-4ED7-9B41-DE5BE48DDCB7}"/>
              </a:ext>
            </a:extLst>
          </p:cNvPr>
          <p:cNvCxnSpPr>
            <a:cxnSpLocks/>
          </p:cNvCxnSpPr>
          <p:nvPr/>
        </p:nvCxnSpPr>
        <p:spPr>
          <a:xfrm flipH="1">
            <a:off x="1652510" y="2880338"/>
            <a:ext cx="2084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29B88E6-D6D3-4CE1-BEBD-7D608183B8D8}"/>
              </a:ext>
            </a:extLst>
          </p:cNvPr>
          <p:cNvSpPr/>
          <p:nvPr/>
        </p:nvSpPr>
        <p:spPr>
          <a:xfrm>
            <a:off x="900335" y="926484"/>
            <a:ext cx="3600000" cy="360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B29DCF7-976D-4A49-B101-DF5E1C9D93E4}"/>
              </a:ext>
            </a:extLst>
          </p:cNvPr>
          <p:cNvSpPr/>
          <p:nvPr/>
        </p:nvSpPr>
        <p:spPr>
          <a:xfrm>
            <a:off x="2340336" y="2340336"/>
            <a:ext cx="720000" cy="72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88A749-5F90-4691-9564-2074458853D0}"/>
              </a:ext>
            </a:extLst>
          </p:cNvPr>
          <p:cNvSpPr/>
          <p:nvPr/>
        </p:nvSpPr>
        <p:spPr>
          <a:xfrm>
            <a:off x="1980336" y="1980336"/>
            <a:ext cx="1440000" cy="144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C7C4BF27-AE55-404E-ACC2-D0206E6E5E4D}"/>
              </a:ext>
            </a:extLst>
          </p:cNvPr>
          <p:cNvCxnSpPr>
            <a:cxnSpLocks/>
          </p:cNvCxnSpPr>
          <p:nvPr/>
        </p:nvCxnSpPr>
        <p:spPr>
          <a:xfrm flipV="1">
            <a:off x="342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96E07F-7DCF-4641-A246-F636E7686A19}"/>
              </a:ext>
            </a:extLst>
          </p:cNvPr>
          <p:cNvSpPr/>
          <p:nvPr/>
        </p:nvSpPr>
        <p:spPr>
          <a:xfrm>
            <a:off x="1620336" y="1626554"/>
            <a:ext cx="2160000" cy="216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167FC220-3CD5-4194-8965-A37855CEF48E}"/>
              </a:ext>
            </a:extLst>
          </p:cNvPr>
          <p:cNvCxnSpPr>
            <a:cxnSpLocks/>
          </p:cNvCxnSpPr>
          <p:nvPr/>
        </p:nvCxnSpPr>
        <p:spPr>
          <a:xfrm flipV="1">
            <a:off x="414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4B69EA0-1CCA-4F71-9B83-693FA097B6C3}"/>
              </a:ext>
            </a:extLst>
          </p:cNvPr>
          <p:cNvCxnSpPr>
            <a:cxnSpLocks/>
          </p:cNvCxnSpPr>
          <p:nvPr/>
        </p:nvCxnSpPr>
        <p:spPr>
          <a:xfrm flipV="1">
            <a:off x="378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F813C68-C339-4E03-9654-C58D52F45F9F}"/>
              </a:ext>
            </a:extLst>
          </p:cNvPr>
          <p:cNvSpPr/>
          <p:nvPr/>
        </p:nvSpPr>
        <p:spPr>
          <a:xfrm>
            <a:off x="1260336" y="1286484"/>
            <a:ext cx="2880000" cy="288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3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0</Words>
  <Application>Microsoft Office PowerPoint</Application>
  <PresentationFormat>Egendefinert</PresentationFormat>
  <Paragraphs>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10</cp:revision>
  <dcterms:created xsi:type="dcterms:W3CDTF">2020-11-03T15:15:56Z</dcterms:created>
  <dcterms:modified xsi:type="dcterms:W3CDTF">2021-05-14T11:26:20Z</dcterms:modified>
</cp:coreProperties>
</file>