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77B4"/>
    <a:srgbClr val="A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75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24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7AD9-3C5C-4845-A8A1-A0D855DDB403}" type="datetimeFigureOut">
              <a:rPr lang="nb-NO" smtClean="0"/>
              <a:t>22.04.2021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C593-E35B-4686-9073-1BC8C85F44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885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7AD9-3C5C-4845-A8A1-A0D855DDB403}" type="datetimeFigureOut">
              <a:rPr lang="nb-NO" smtClean="0"/>
              <a:t>22.04.2021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C593-E35B-4686-9073-1BC8C85F44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496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7AD9-3C5C-4845-A8A1-A0D855DDB403}" type="datetimeFigureOut">
              <a:rPr lang="nb-NO" smtClean="0"/>
              <a:t>22.04.2021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C593-E35B-4686-9073-1BC8C85F44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4715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7AD9-3C5C-4845-A8A1-A0D855DDB403}" type="datetimeFigureOut">
              <a:rPr lang="nb-NO" smtClean="0"/>
              <a:t>22.04.2021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C593-E35B-4686-9073-1BC8C85F44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219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7AD9-3C5C-4845-A8A1-A0D855DDB403}" type="datetimeFigureOut">
              <a:rPr lang="nb-NO" smtClean="0"/>
              <a:t>22.04.2021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C593-E35B-4686-9073-1BC8C85F44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355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7AD9-3C5C-4845-A8A1-A0D855DDB403}" type="datetimeFigureOut">
              <a:rPr lang="nb-NO" smtClean="0"/>
              <a:t>22.04.2021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C593-E35B-4686-9073-1BC8C85F44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649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7AD9-3C5C-4845-A8A1-A0D855DDB403}" type="datetimeFigureOut">
              <a:rPr lang="nb-NO" smtClean="0"/>
              <a:t>22.04.2021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C593-E35B-4686-9073-1BC8C85F44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9309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7AD9-3C5C-4845-A8A1-A0D855DDB403}" type="datetimeFigureOut">
              <a:rPr lang="nb-NO" smtClean="0"/>
              <a:t>22.04.2021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C593-E35B-4686-9073-1BC8C85F44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1401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7AD9-3C5C-4845-A8A1-A0D855DDB403}" type="datetimeFigureOut">
              <a:rPr lang="nb-NO" smtClean="0"/>
              <a:t>22.04.2021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C593-E35B-4686-9073-1BC8C85F44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498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7AD9-3C5C-4845-A8A1-A0D855DDB403}" type="datetimeFigureOut">
              <a:rPr lang="nb-NO" smtClean="0"/>
              <a:t>22.04.2021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C593-E35B-4686-9073-1BC8C85F44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058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7AD9-3C5C-4845-A8A1-A0D855DDB403}" type="datetimeFigureOut">
              <a:rPr lang="nb-NO" smtClean="0"/>
              <a:t>22.04.2021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C593-E35B-4686-9073-1BC8C85F44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668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F7AD9-3C5C-4845-A8A1-A0D855DDB403}" type="datetimeFigureOut">
              <a:rPr lang="nb-NO" smtClean="0"/>
              <a:t>22.04.2021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6C593-E35B-4686-9073-1BC8C85F44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3917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56723E54-9B5B-46EB-B0AD-8233C1EAB624}"/>
              </a:ext>
            </a:extLst>
          </p:cNvPr>
          <p:cNvSpPr/>
          <p:nvPr/>
        </p:nvSpPr>
        <p:spPr>
          <a:xfrm>
            <a:off x="708034" y="677004"/>
            <a:ext cx="4019550" cy="40195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Bue 10">
            <a:extLst>
              <a:ext uri="{FF2B5EF4-FFF2-40B4-BE49-F238E27FC236}">
                <a16:creationId xmlns:a16="http://schemas.microsoft.com/office/drawing/2014/main" id="{6A0604C4-87A8-4337-B1EB-D31D722244CE}"/>
              </a:ext>
            </a:extLst>
          </p:cNvPr>
          <p:cNvSpPr/>
          <p:nvPr/>
        </p:nvSpPr>
        <p:spPr>
          <a:xfrm>
            <a:off x="1013338" y="1212410"/>
            <a:ext cx="3408947" cy="915905"/>
          </a:xfrm>
          <a:prstGeom prst="arc">
            <a:avLst>
              <a:gd name="adj1" fmla="val 21457391"/>
              <a:gd name="adj2" fmla="val 1091029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Bue 11">
            <a:extLst>
              <a:ext uri="{FF2B5EF4-FFF2-40B4-BE49-F238E27FC236}">
                <a16:creationId xmlns:a16="http://schemas.microsoft.com/office/drawing/2014/main" id="{D3568DE2-011F-4822-943C-13BD361EC5F4}"/>
              </a:ext>
            </a:extLst>
          </p:cNvPr>
          <p:cNvSpPr/>
          <p:nvPr/>
        </p:nvSpPr>
        <p:spPr>
          <a:xfrm flipV="1">
            <a:off x="1013337" y="1212410"/>
            <a:ext cx="3408947" cy="915905"/>
          </a:xfrm>
          <a:prstGeom prst="arc">
            <a:avLst>
              <a:gd name="adj1" fmla="val 21457391"/>
              <a:gd name="adj2" fmla="val 10910291"/>
            </a:avLst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AE1EF31-DFB7-432C-A49F-A2AE2329FCA5}"/>
              </a:ext>
            </a:extLst>
          </p:cNvPr>
          <p:cNvSpPr/>
          <p:nvPr/>
        </p:nvSpPr>
        <p:spPr>
          <a:xfrm>
            <a:off x="2693745" y="2663717"/>
            <a:ext cx="48126" cy="48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2CB8385-7377-4BFC-A9EC-A5AEC98FC1D2}"/>
              </a:ext>
            </a:extLst>
          </p:cNvPr>
          <p:cNvSpPr/>
          <p:nvPr/>
        </p:nvSpPr>
        <p:spPr>
          <a:xfrm>
            <a:off x="4398219" y="1622234"/>
            <a:ext cx="48126" cy="48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A30CDA3-5A83-4568-9169-1B58E380ABDB}"/>
              </a:ext>
            </a:extLst>
          </p:cNvPr>
          <p:cNvSpPr/>
          <p:nvPr/>
        </p:nvSpPr>
        <p:spPr>
          <a:xfrm>
            <a:off x="2693745" y="652941"/>
            <a:ext cx="48126" cy="48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7" name="Rett linje 16">
            <a:extLst>
              <a:ext uri="{FF2B5EF4-FFF2-40B4-BE49-F238E27FC236}">
                <a16:creationId xmlns:a16="http://schemas.microsoft.com/office/drawing/2014/main" id="{18EA06E5-05B6-4DAD-A364-2F22667691C8}"/>
              </a:ext>
            </a:extLst>
          </p:cNvPr>
          <p:cNvCxnSpPr>
            <a:cxnSpLocks/>
          </p:cNvCxnSpPr>
          <p:nvPr/>
        </p:nvCxnSpPr>
        <p:spPr>
          <a:xfrm>
            <a:off x="2711779" y="684054"/>
            <a:ext cx="7048" cy="2027791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70D9A3DA-6DF2-42EF-9308-C2A2D6306B95}"/>
              </a:ext>
            </a:extLst>
          </p:cNvPr>
          <p:cNvCxnSpPr>
            <a:cxnSpLocks/>
          </p:cNvCxnSpPr>
          <p:nvPr/>
        </p:nvCxnSpPr>
        <p:spPr>
          <a:xfrm>
            <a:off x="2711781" y="1650809"/>
            <a:ext cx="167190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D968BAE5-813B-46D2-8B05-19474A76D71B}"/>
              </a:ext>
            </a:extLst>
          </p:cNvPr>
          <p:cNvSpPr/>
          <p:nvPr/>
        </p:nvSpPr>
        <p:spPr>
          <a:xfrm>
            <a:off x="2697242" y="1622234"/>
            <a:ext cx="48126" cy="48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5" name="Rett linje 24">
            <a:extLst>
              <a:ext uri="{FF2B5EF4-FFF2-40B4-BE49-F238E27FC236}">
                <a16:creationId xmlns:a16="http://schemas.microsoft.com/office/drawing/2014/main" id="{C591E92E-0A4C-4DF1-BCB3-C55DDDEC0801}"/>
              </a:ext>
            </a:extLst>
          </p:cNvPr>
          <p:cNvCxnSpPr>
            <a:cxnSpLocks/>
            <a:stCxn id="13" idx="7"/>
            <a:endCxn id="14" idx="7"/>
          </p:cNvCxnSpPr>
          <p:nvPr/>
        </p:nvCxnSpPr>
        <p:spPr>
          <a:xfrm flipV="1">
            <a:off x="2734823" y="1629284"/>
            <a:ext cx="1704474" cy="1041483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kstSylinder 28">
            <a:extLst>
              <a:ext uri="{FF2B5EF4-FFF2-40B4-BE49-F238E27FC236}">
                <a16:creationId xmlns:a16="http://schemas.microsoft.com/office/drawing/2014/main" id="{4D604920-DED1-470A-B543-32F10FD6BBC2}"/>
              </a:ext>
            </a:extLst>
          </p:cNvPr>
          <p:cNvSpPr txBox="1"/>
          <p:nvPr/>
        </p:nvSpPr>
        <p:spPr>
          <a:xfrm>
            <a:off x="3415322" y="215688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r</a:t>
            </a:r>
          </a:p>
        </p:txBody>
      </p:sp>
      <p:cxnSp>
        <p:nvCxnSpPr>
          <p:cNvPr id="31" name="Rett pilkobling 30">
            <a:extLst>
              <a:ext uri="{FF2B5EF4-FFF2-40B4-BE49-F238E27FC236}">
                <a16:creationId xmlns:a16="http://schemas.microsoft.com/office/drawing/2014/main" id="{A5EE3965-5AF1-4473-9F91-F7F2A580C526}"/>
              </a:ext>
            </a:extLst>
          </p:cNvPr>
          <p:cNvCxnSpPr>
            <a:cxnSpLocks/>
          </p:cNvCxnSpPr>
          <p:nvPr/>
        </p:nvCxnSpPr>
        <p:spPr>
          <a:xfrm>
            <a:off x="4422282" y="677004"/>
            <a:ext cx="0" cy="9522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FC840394-894F-49FB-9138-71385A9661C4}"/>
              </a:ext>
            </a:extLst>
          </p:cNvPr>
          <p:cNvSpPr txBox="1"/>
          <p:nvPr/>
        </p:nvSpPr>
        <p:spPr>
          <a:xfrm>
            <a:off x="4381323" y="9886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h</a:t>
            </a:r>
          </a:p>
        </p:txBody>
      </p:sp>
      <p:sp>
        <p:nvSpPr>
          <p:cNvPr id="37" name="TekstSylinder 36">
            <a:extLst>
              <a:ext uri="{FF2B5EF4-FFF2-40B4-BE49-F238E27FC236}">
                <a16:creationId xmlns:a16="http://schemas.microsoft.com/office/drawing/2014/main" id="{FA010CA7-2FBC-4DAD-9399-B81D3403A8A2}"/>
              </a:ext>
            </a:extLst>
          </p:cNvPr>
          <p:cNvSpPr txBox="1"/>
          <p:nvPr/>
        </p:nvSpPr>
        <p:spPr>
          <a:xfrm>
            <a:off x="3388425" y="16137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b</a:t>
            </a:r>
          </a:p>
        </p:txBody>
      </p:sp>
      <p:cxnSp>
        <p:nvCxnSpPr>
          <p:cNvPr id="43" name="Rett linje 42">
            <a:extLst>
              <a:ext uri="{FF2B5EF4-FFF2-40B4-BE49-F238E27FC236}">
                <a16:creationId xmlns:a16="http://schemas.microsoft.com/office/drawing/2014/main" id="{9D10320E-2492-4FC4-8700-8A5886398B0D}"/>
              </a:ext>
            </a:extLst>
          </p:cNvPr>
          <p:cNvCxnSpPr>
            <a:cxnSpLocks/>
          </p:cNvCxnSpPr>
          <p:nvPr/>
        </p:nvCxnSpPr>
        <p:spPr>
          <a:xfrm>
            <a:off x="2741873" y="674527"/>
            <a:ext cx="167190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27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C53B7B7B-44D3-4705-9116-579F96C5FAF5}"/>
              </a:ext>
            </a:extLst>
          </p:cNvPr>
          <p:cNvCxnSpPr>
            <a:cxnSpLocks/>
          </p:cNvCxnSpPr>
          <p:nvPr/>
        </p:nvCxnSpPr>
        <p:spPr>
          <a:xfrm flipV="1">
            <a:off x="2700337" y="658136"/>
            <a:ext cx="0" cy="3983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Rett pilkobling 6">
            <a:extLst>
              <a:ext uri="{FF2B5EF4-FFF2-40B4-BE49-F238E27FC236}">
                <a16:creationId xmlns:a16="http://schemas.microsoft.com/office/drawing/2014/main" id="{1C26C349-15E9-47DC-BC3C-3F10D598E6FE}"/>
              </a:ext>
            </a:extLst>
          </p:cNvPr>
          <p:cNvCxnSpPr>
            <a:cxnSpLocks/>
          </p:cNvCxnSpPr>
          <p:nvPr/>
        </p:nvCxnSpPr>
        <p:spPr>
          <a:xfrm>
            <a:off x="390222" y="2754848"/>
            <a:ext cx="47292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99245163-119D-4112-ACAD-533B06190D20}"/>
              </a:ext>
            </a:extLst>
          </p:cNvPr>
          <p:cNvSpPr txBox="1"/>
          <p:nvPr/>
        </p:nvSpPr>
        <p:spPr>
          <a:xfrm>
            <a:off x="4977449" y="280726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x</a:t>
            </a:r>
          </a:p>
        </p:txBody>
      </p: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8E06E4C8-18B7-4311-8E8D-D63E170E7388}"/>
              </a:ext>
            </a:extLst>
          </p:cNvPr>
          <p:cNvSpPr txBox="1"/>
          <p:nvPr/>
        </p:nvSpPr>
        <p:spPr>
          <a:xfrm>
            <a:off x="2258516" y="49847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y</a:t>
            </a:r>
          </a:p>
        </p:txBody>
      </p: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3EC4E387-4C39-4880-8379-321E8917923F}"/>
              </a:ext>
            </a:extLst>
          </p:cNvPr>
          <p:cNvCxnSpPr>
            <a:cxnSpLocks/>
          </p:cNvCxnSpPr>
          <p:nvPr/>
        </p:nvCxnSpPr>
        <p:spPr>
          <a:xfrm flipV="1">
            <a:off x="1750991" y="683141"/>
            <a:ext cx="1993972" cy="39354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Rett pilkobling 27">
            <a:extLst>
              <a:ext uri="{FF2B5EF4-FFF2-40B4-BE49-F238E27FC236}">
                <a16:creationId xmlns:a16="http://schemas.microsoft.com/office/drawing/2014/main" id="{03BDDE6E-FB70-4661-B4E3-BF7255E1D8EB}"/>
              </a:ext>
            </a:extLst>
          </p:cNvPr>
          <p:cNvCxnSpPr>
            <a:cxnSpLocks/>
          </p:cNvCxnSpPr>
          <p:nvPr/>
        </p:nvCxnSpPr>
        <p:spPr>
          <a:xfrm>
            <a:off x="454288" y="2149131"/>
            <a:ext cx="4624418" cy="1228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kstSylinder 32">
            <a:extLst>
              <a:ext uri="{FF2B5EF4-FFF2-40B4-BE49-F238E27FC236}">
                <a16:creationId xmlns:a16="http://schemas.microsoft.com/office/drawing/2014/main" id="{FF491421-4C18-4407-9588-37B29F9B819F}"/>
              </a:ext>
            </a:extLst>
          </p:cNvPr>
          <p:cNvSpPr txBox="1"/>
          <p:nvPr/>
        </p:nvSpPr>
        <p:spPr>
          <a:xfrm>
            <a:off x="4794654" y="332903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1061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e 8">
            <a:extLst>
              <a:ext uri="{FF2B5EF4-FFF2-40B4-BE49-F238E27FC236}">
                <a16:creationId xmlns:a16="http://schemas.microsoft.com/office/drawing/2014/main" id="{94B96BF6-0F56-4EEC-ACB2-AD89A8A32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21064"/>
            <a:ext cx="5400675" cy="3358545"/>
          </a:xfrm>
          <a:prstGeom prst="rect">
            <a:avLst/>
          </a:prstGeom>
        </p:spPr>
      </p:pic>
      <p:cxnSp>
        <p:nvCxnSpPr>
          <p:cNvPr id="11" name="Rett pilkobling 10">
            <a:extLst>
              <a:ext uri="{FF2B5EF4-FFF2-40B4-BE49-F238E27FC236}">
                <a16:creationId xmlns:a16="http://schemas.microsoft.com/office/drawing/2014/main" id="{FF641D96-E33A-4B1D-9AB3-AAB5A3007B25}"/>
              </a:ext>
            </a:extLst>
          </p:cNvPr>
          <p:cNvCxnSpPr/>
          <p:nvPr/>
        </p:nvCxnSpPr>
        <p:spPr>
          <a:xfrm>
            <a:off x="2533529" y="1968581"/>
            <a:ext cx="1345391" cy="172978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E6B5E9B7-7840-40F1-8CFF-51A576F8E198}"/>
              </a:ext>
            </a:extLst>
          </p:cNvPr>
          <p:cNvCxnSpPr/>
          <p:nvPr/>
        </p:nvCxnSpPr>
        <p:spPr>
          <a:xfrm flipV="1">
            <a:off x="407694" y="2428693"/>
            <a:ext cx="4379802" cy="65231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20CBB422-0573-442B-A6F6-C42E92BF023E}"/>
              </a:ext>
            </a:extLst>
          </p:cNvPr>
          <p:cNvCxnSpPr/>
          <p:nvPr/>
        </p:nvCxnSpPr>
        <p:spPr>
          <a:xfrm flipV="1">
            <a:off x="3104301" y="1403633"/>
            <a:ext cx="180550" cy="129670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31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Rett pilkobling 10">
            <a:extLst>
              <a:ext uri="{FF2B5EF4-FFF2-40B4-BE49-F238E27FC236}">
                <a16:creationId xmlns:a16="http://schemas.microsoft.com/office/drawing/2014/main" id="{FF641D96-E33A-4B1D-9AB3-AAB5A3007B25}"/>
              </a:ext>
            </a:extLst>
          </p:cNvPr>
          <p:cNvCxnSpPr>
            <a:cxnSpLocks/>
          </p:cNvCxnSpPr>
          <p:nvPr/>
        </p:nvCxnSpPr>
        <p:spPr>
          <a:xfrm>
            <a:off x="2541481" y="1945536"/>
            <a:ext cx="1607380" cy="206663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E935D57E-5FEF-4B67-A7D5-A1A601410297}"/>
              </a:ext>
            </a:extLst>
          </p:cNvPr>
          <p:cNvSpPr/>
          <p:nvPr/>
        </p:nvSpPr>
        <p:spPr>
          <a:xfrm rot="21074471">
            <a:off x="491862" y="2303500"/>
            <a:ext cx="3562822" cy="1013861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Frihåndsform: figur 3">
            <a:extLst>
              <a:ext uri="{FF2B5EF4-FFF2-40B4-BE49-F238E27FC236}">
                <a16:creationId xmlns:a16="http://schemas.microsoft.com/office/drawing/2014/main" id="{CB6B24BF-98C9-4563-B38A-B6D064627669}"/>
              </a:ext>
            </a:extLst>
          </p:cNvPr>
          <p:cNvSpPr/>
          <p:nvPr/>
        </p:nvSpPr>
        <p:spPr>
          <a:xfrm>
            <a:off x="512530" y="2585946"/>
            <a:ext cx="3517819" cy="1220621"/>
          </a:xfrm>
          <a:custGeom>
            <a:avLst/>
            <a:gdLst>
              <a:gd name="connsiteX0" fmla="*/ 0 w 3506171"/>
              <a:gd name="connsiteY0" fmla="*/ 495058 h 1232143"/>
              <a:gd name="connsiteX1" fmla="*/ 209671 w 3506171"/>
              <a:gd name="connsiteY1" fmla="*/ 797916 h 1232143"/>
              <a:gd name="connsiteX2" fmla="*/ 1054181 w 3506171"/>
              <a:gd name="connsiteY2" fmla="*/ 1164841 h 1232143"/>
              <a:gd name="connsiteX3" fmla="*/ 1933636 w 3506171"/>
              <a:gd name="connsiteY3" fmla="*/ 1217259 h 1232143"/>
              <a:gd name="connsiteX4" fmla="*/ 2795618 w 3506171"/>
              <a:gd name="connsiteY4" fmla="*/ 990115 h 1232143"/>
              <a:gd name="connsiteX5" fmla="*/ 3325620 w 3506171"/>
              <a:gd name="connsiteY5" fmla="*/ 495058 h 1232143"/>
              <a:gd name="connsiteX6" fmla="*/ 3506171 w 3506171"/>
              <a:gd name="connsiteY6" fmla="*/ 0 h 1232143"/>
              <a:gd name="connsiteX0" fmla="*/ 0 w 3506171"/>
              <a:gd name="connsiteY0" fmla="*/ 495058 h 1232143"/>
              <a:gd name="connsiteX1" fmla="*/ 209671 w 3506171"/>
              <a:gd name="connsiteY1" fmla="*/ 797916 h 1232143"/>
              <a:gd name="connsiteX2" fmla="*/ 1054181 w 3506171"/>
              <a:gd name="connsiteY2" fmla="*/ 1164841 h 1232143"/>
              <a:gd name="connsiteX3" fmla="*/ 1933636 w 3506171"/>
              <a:gd name="connsiteY3" fmla="*/ 1217259 h 1232143"/>
              <a:gd name="connsiteX4" fmla="*/ 2795618 w 3506171"/>
              <a:gd name="connsiteY4" fmla="*/ 990115 h 1232143"/>
              <a:gd name="connsiteX5" fmla="*/ 3325620 w 3506171"/>
              <a:gd name="connsiteY5" fmla="*/ 495058 h 1232143"/>
              <a:gd name="connsiteX6" fmla="*/ 3506171 w 3506171"/>
              <a:gd name="connsiteY6" fmla="*/ 0 h 1232143"/>
              <a:gd name="connsiteX0" fmla="*/ 0 w 3506171"/>
              <a:gd name="connsiteY0" fmla="*/ 495058 h 1232143"/>
              <a:gd name="connsiteX1" fmla="*/ 209671 w 3506171"/>
              <a:gd name="connsiteY1" fmla="*/ 797916 h 1232143"/>
              <a:gd name="connsiteX2" fmla="*/ 1054181 w 3506171"/>
              <a:gd name="connsiteY2" fmla="*/ 1164841 h 1232143"/>
              <a:gd name="connsiteX3" fmla="*/ 1933636 w 3506171"/>
              <a:gd name="connsiteY3" fmla="*/ 1217259 h 1232143"/>
              <a:gd name="connsiteX4" fmla="*/ 2795618 w 3506171"/>
              <a:gd name="connsiteY4" fmla="*/ 990115 h 1232143"/>
              <a:gd name="connsiteX5" fmla="*/ 3325620 w 3506171"/>
              <a:gd name="connsiteY5" fmla="*/ 495058 h 1232143"/>
              <a:gd name="connsiteX6" fmla="*/ 3506171 w 3506171"/>
              <a:gd name="connsiteY6" fmla="*/ 0 h 1232143"/>
              <a:gd name="connsiteX0" fmla="*/ 0 w 3506171"/>
              <a:gd name="connsiteY0" fmla="*/ 495058 h 1232143"/>
              <a:gd name="connsiteX1" fmla="*/ 209671 w 3506171"/>
              <a:gd name="connsiteY1" fmla="*/ 797916 h 1232143"/>
              <a:gd name="connsiteX2" fmla="*/ 1054181 w 3506171"/>
              <a:gd name="connsiteY2" fmla="*/ 1164841 h 1232143"/>
              <a:gd name="connsiteX3" fmla="*/ 1933636 w 3506171"/>
              <a:gd name="connsiteY3" fmla="*/ 1217259 h 1232143"/>
              <a:gd name="connsiteX4" fmla="*/ 2795618 w 3506171"/>
              <a:gd name="connsiteY4" fmla="*/ 990115 h 1232143"/>
              <a:gd name="connsiteX5" fmla="*/ 3325620 w 3506171"/>
              <a:gd name="connsiteY5" fmla="*/ 495058 h 1232143"/>
              <a:gd name="connsiteX6" fmla="*/ 3506171 w 3506171"/>
              <a:gd name="connsiteY6" fmla="*/ 0 h 1232143"/>
              <a:gd name="connsiteX0" fmla="*/ 0 w 3506171"/>
              <a:gd name="connsiteY0" fmla="*/ 495058 h 1232143"/>
              <a:gd name="connsiteX1" fmla="*/ 209671 w 3506171"/>
              <a:gd name="connsiteY1" fmla="*/ 797916 h 1232143"/>
              <a:gd name="connsiteX2" fmla="*/ 1054181 w 3506171"/>
              <a:gd name="connsiteY2" fmla="*/ 1164841 h 1232143"/>
              <a:gd name="connsiteX3" fmla="*/ 1933636 w 3506171"/>
              <a:gd name="connsiteY3" fmla="*/ 1217259 h 1232143"/>
              <a:gd name="connsiteX4" fmla="*/ 2795618 w 3506171"/>
              <a:gd name="connsiteY4" fmla="*/ 990115 h 1232143"/>
              <a:gd name="connsiteX5" fmla="*/ 3325620 w 3506171"/>
              <a:gd name="connsiteY5" fmla="*/ 495058 h 1232143"/>
              <a:gd name="connsiteX6" fmla="*/ 3506171 w 3506171"/>
              <a:gd name="connsiteY6" fmla="*/ 0 h 1232143"/>
              <a:gd name="connsiteX0" fmla="*/ 0 w 3506171"/>
              <a:gd name="connsiteY0" fmla="*/ 495058 h 1236555"/>
              <a:gd name="connsiteX1" fmla="*/ 209671 w 3506171"/>
              <a:gd name="connsiteY1" fmla="*/ 797916 h 1236555"/>
              <a:gd name="connsiteX2" fmla="*/ 1054181 w 3506171"/>
              <a:gd name="connsiteY2" fmla="*/ 1164841 h 1236555"/>
              <a:gd name="connsiteX3" fmla="*/ 1933636 w 3506171"/>
              <a:gd name="connsiteY3" fmla="*/ 1217259 h 1236555"/>
              <a:gd name="connsiteX4" fmla="*/ 2795618 w 3506171"/>
              <a:gd name="connsiteY4" fmla="*/ 990115 h 1236555"/>
              <a:gd name="connsiteX5" fmla="*/ 3325620 w 3506171"/>
              <a:gd name="connsiteY5" fmla="*/ 495058 h 1236555"/>
              <a:gd name="connsiteX6" fmla="*/ 3506171 w 3506171"/>
              <a:gd name="connsiteY6" fmla="*/ 0 h 1236555"/>
              <a:gd name="connsiteX0" fmla="*/ 0 w 3506171"/>
              <a:gd name="connsiteY0" fmla="*/ 495058 h 1226581"/>
              <a:gd name="connsiteX1" fmla="*/ 209671 w 3506171"/>
              <a:gd name="connsiteY1" fmla="*/ 797916 h 1226581"/>
              <a:gd name="connsiteX2" fmla="*/ 1054181 w 3506171"/>
              <a:gd name="connsiteY2" fmla="*/ 1164841 h 1226581"/>
              <a:gd name="connsiteX3" fmla="*/ 1933636 w 3506171"/>
              <a:gd name="connsiteY3" fmla="*/ 1217259 h 1226581"/>
              <a:gd name="connsiteX4" fmla="*/ 2795618 w 3506171"/>
              <a:gd name="connsiteY4" fmla="*/ 990115 h 1226581"/>
              <a:gd name="connsiteX5" fmla="*/ 3325620 w 3506171"/>
              <a:gd name="connsiteY5" fmla="*/ 495058 h 1226581"/>
              <a:gd name="connsiteX6" fmla="*/ 3506171 w 3506171"/>
              <a:gd name="connsiteY6" fmla="*/ 0 h 1226581"/>
              <a:gd name="connsiteX0" fmla="*/ 0 w 3506171"/>
              <a:gd name="connsiteY0" fmla="*/ 495058 h 1220621"/>
              <a:gd name="connsiteX1" fmla="*/ 209671 w 3506171"/>
              <a:gd name="connsiteY1" fmla="*/ 797916 h 1220621"/>
              <a:gd name="connsiteX2" fmla="*/ 1054181 w 3506171"/>
              <a:gd name="connsiteY2" fmla="*/ 1164841 h 1220621"/>
              <a:gd name="connsiteX3" fmla="*/ 1933636 w 3506171"/>
              <a:gd name="connsiteY3" fmla="*/ 1217259 h 1220621"/>
              <a:gd name="connsiteX4" fmla="*/ 2795618 w 3506171"/>
              <a:gd name="connsiteY4" fmla="*/ 990115 h 1220621"/>
              <a:gd name="connsiteX5" fmla="*/ 3325620 w 3506171"/>
              <a:gd name="connsiteY5" fmla="*/ 495058 h 1220621"/>
              <a:gd name="connsiteX6" fmla="*/ 3506171 w 3506171"/>
              <a:gd name="connsiteY6" fmla="*/ 0 h 122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6171" h="1220621">
                <a:moveTo>
                  <a:pt x="0" y="495058"/>
                </a:moveTo>
                <a:cubicBezTo>
                  <a:pt x="22791" y="602321"/>
                  <a:pt x="74608" y="651341"/>
                  <a:pt x="209671" y="797916"/>
                </a:cubicBezTo>
                <a:cubicBezTo>
                  <a:pt x="344734" y="944491"/>
                  <a:pt x="766855" y="1100776"/>
                  <a:pt x="1054181" y="1164841"/>
                </a:cubicBezTo>
                <a:cubicBezTo>
                  <a:pt x="1341507" y="1228906"/>
                  <a:pt x="1643397" y="1223084"/>
                  <a:pt x="1933636" y="1217259"/>
                </a:cubicBezTo>
                <a:cubicBezTo>
                  <a:pt x="2223875" y="1211434"/>
                  <a:pt x="2563621" y="1110482"/>
                  <a:pt x="2795618" y="990115"/>
                </a:cubicBezTo>
                <a:cubicBezTo>
                  <a:pt x="3027615" y="869748"/>
                  <a:pt x="3207195" y="660077"/>
                  <a:pt x="3325620" y="495058"/>
                </a:cubicBezTo>
                <a:cubicBezTo>
                  <a:pt x="3444045" y="330039"/>
                  <a:pt x="3475108" y="165019"/>
                  <a:pt x="3506171" y="0"/>
                </a:cubicBezTo>
              </a:path>
            </a:pathLst>
          </a:custGeom>
          <a:ln w="28575">
            <a:solidFill>
              <a:schemeClr val="bg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Frihåndsform: figur 24">
            <a:extLst>
              <a:ext uri="{FF2B5EF4-FFF2-40B4-BE49-F238E27FC236}">
                <a16:creationId xmlns:a16="http://schemas.microsoft.com/office/drawing/2014/main" id="{7178DD8F-7DAC-467E-9E8C-930090BBE6CE}"/>
              </a:ext>
            </a:extLst>
          </p:cNvPr>
          <p:cNvSpPr/>
          <p:nvPr/>
        </p:nvSpPr>
        <p:spPr>
          <a:xfrm>
            <a:off x="512596" y="1369309"/>
            <a:ext cx="3568982" cy="1694319"/>
          </a:xfrm>
          <a:custGeom>
            <a:avLst/>
            <a:gdLst>
              <a:gd name="connsiteX0" fmla="*/ 109581 w 3882599"/>
              <a:gd name="connsiteY0" fmla="*/ 1487641 h 1495412"/>
              <a:gd name="connsiteX1" fmla="*/ 3633224 w 3882599"/>
              <a:gd name="connsiteY1" fmla="*/ 922694 h 1495412"/>
              <a:gd name="connsiteX2" fmla="*/ 3557510 w 3882599"/>
              <a:gd name="connsiteY2" fmla="*/ 841155 h 1495412"/>
              <a:gd name="connsiteX3" fmla="*/ 3272124 w 3882599"/>
              <a:gd name="connsiteY3" fmla="*/ 608187 h 1495412"/>
              <a:gd name="connsiteX4" fmla="*/ 3126519 w 3882599"/>
              <a:gd name="connsiteY4" fmla="*/ 386867 h 1495412"/>
              <a:gd name="connsiteX5" fmla="*/ 3050804 w 3882599"/>
              <a:gd name="connsiteY5" fmla="*/ 206317 h 1495412"/>
              <a:gd name="connsiteX6" fmla="*/ 2986738 w 3882599"/>
              <a:gd name="connsiteY6" fmla="*/ 89832 h 1495412"/>
              <a:gd name="connsiteX7" fmla="*/ 2852781 w 3882599"/>
              <a:gd name="connsiteY7" fmla="*/ 31590 h 1495412"/>
              <a:gd name="connsiteX8" fmla="*/ 2736297 w 3882599"/>
              <a:gd name="connsiteY8" fmla="*/ 2469 h 1495412"/>
              <a:gd name="connsiteX9" fmla="*/ 2631461 w 3882599"/>
              <a:gd name="connsiteY9" fmla="*/ 14118 h 1495412"/>
              <a:gd name="connsiteX10" fmla="*/ 2532450 w 3882599"/>
              <a:gd name="connsiteY10" fmla="*/ 113129 h 1495412"/>
              <a:gd name="connsiteX11" fmla="*/ 2462559 w 3882599"/>
              <a:gd name="connsiteY11" fmla="*/ 200492 h 1495412"/>
              <a:gd name="connsiteX12" fmla="*/ 2392669 w 3882599"/>
              <a:gd name="connsiteY12" fmla="*/ 415988 h 1495412"/>
              <a:gd name="connsiteX13" fmla="*/ 2316954 w 3882599"/>
              <a:gd name="connsiteY13" fmla="*/ 614011 h 1495412"/>
              <a:gd name="connsiteX14" fmla="*/ 2188822 w 3882599"/>
              <a:gd name="connsiteY14" fmla="*/ 742143 h 1495412"/>
              <a:gd name="connsiteX15" fmla="*/ 1950029 w 3882599"/>
              <a:gd name="connsiteY15" fmla="*/ 870276 h 1495412"/>
              <a:gd name="connsiteX16" fmla="*/ 1577280 w 3882599"/>
              <a:gd name="connsiteY16" fmla="*/ 1033354 h 1495412"/>
              <a:gd name="connsiteX17" fmla="*/ 954090 w 3882599"/>
              <a:gd name="connsiteY17" fmla="*/ 1237201 h 1495412"/>
              <a:gd name="connsiteX18" fmla="*/ 109581 w 3882599"/>
              <a:gd name="connsiteY18" fmla="*/ 1487641 h 1495412"/>
              <a:gd name="connsiteX0" fmla="*/ 109581 w 3903291"/>
              <a:gd name="connsiteY0" fmla="*/ 1487641 h 1495412"/>
              <a:gd name="connsiteX1" fmla="*/ 3633224 w 3903291"/>
              <a:gd name="connsiteY1" fmla="*/ 922694 h 1495412"/>
              <a:gd name="connsiteX2" fmla="*/ 3557510 w 3903291"/>
              <a:gd name="connsiteY2" fmla="*/ 841155 h 1495412"/>
              <a:gd name="connsiteX3" fmla="*/ 3272124 w 3903291"/>
              <a:gd name="connsiteY3" fmla="*/ 608187 h 1495412"/>
              <a:gd name="connsiteX4" fmla="*/ 3126519 w 3903291"/>
              <a:gd name="connsiteY4" fmla="*/ 386867 h 1495412"/>
              <a:gd name="connsiteX5" fmla="*/ 3050804 w 3903291"/>
              <a:gd name="connsiteY5" fmla="*/ 206317 h 1495412"/>
              <a:gd name="connsiteX6" fmla="*/ 2986738 w 3903291"/>
              <a:gd name="connsiteY6" fmla="*/ 89832 h 1495412"/>
              <a:gd name="connsiteX7" fmla="*/ 2852781 w 3903291"/>
              <a:gd name="connsiteY7" fmla="*/ 31590 h 1495412"/>
              <a:gd name="connsiteX8" fmla="*/ 2736297 w 3903291"/>
              <a:gd name="connsiteY8" fmla="*/ 2469 h 1495412"/>
              <a:gd name="connsiteX9" fmla="*/ 2631461 w 3903291"/>
              <a:gd name="connsiteY9" fmla="*/ 14118 h 1495412"/>
              <a:gd name="connsiteX10" fmla="*/ 2532450 w 3903291"/>
              <a:gd name="connsiteY10" fmla="*/ 113129 h 1495412"/>
              <a:gd name="connsiteX11" fmla="*/ 2462559 w 3903291"/>
              <a:gd name="connsiteY11" fmla="*/ 200492 h 1495412"/>
              <a:gd name="connsiteX12" fmla="*/ 2392669 w 3903291"/>
              <a:gd name="connsiteY12" fmla="*/ 415988 h 1495412"/>
              <a:gd name="connsiteX13" fmla="*/ 2316954 w 3903291"/>
              <a:gd name="connsiteY13" fmla="*/ 614011 h 1495412"/>
              <a:gd name="connsiteX14" fmla="*/ 2188822 w 3903291"/>
              <a:gd name="connsiteY14" fmla="*/ 742143 h 1495412"/>
              <a:gd name="connsiteX15" fmla="*/ 1950029 w 3903291"/>
              <a:gd name="connsiteY15" fmla="*/ 870276 h 1495412"/>
              <a:gd name="connsiteX16" fmla="*/ 1577280 w 3903291"/>
              <a:gd name="connsiteY16" fmla="*/ 1033354 h 1495412"/>
              <a:gd name="connsiteX17" fmla="*/ 954090 w 3903291"/>
              <a:gd name="connsiteY17" fmla="*/ 1237201 h 1495412"/>
              <a:gd name="connsiteX18" fmla="*/ 109581 w 3903291"/>
              <a:gd name="connsiteY18" fmla="*/ 1487641 h 1495412"/>
              <a:gd name="connsiteX0" fmla="*/ 109581 w 3953657"/>
              <a:gd name="connsiteY0" fmla="*/ 1487641 h 1495412"/>
              <a:gd name="connsiteX1" fmla="*/ 3633224 w 3953657"/>
              <a:gd name="connsiteY1" fmla="*/ 922694 h 1495412"/>
              <a:gd name="connsiteX2" fmla="*/ 3749709 w 3953657"/>
              <a:gd name="connsiteY2" fmla="*/ 969287 h 1495412"/>
              <a:gd name="connsiteX3" fmla="*/ 3272124 w 3953657"/>
              <a:gd name="connsiteY3" fmla="*/ 608187 h 1495412"/>
              <a:gd name="connsiteX4" fmla="*/ 3126519 w 3953657"/>
              <a:gd name="connsiteY4" fmla="*/ 386867 h 1495412"/>
              <a:gd name="connsiteX5" fmla="*/ 3050804 w 3953657"/>
              <a:gd name="connsiteY5" fmla="*/ 206317 h 1495412"/>
              <a:gd name="connsiteX6" fmla="*/ 2986738 w 3953657"/>
              <a:gd name="connsiteY6" fmla="*/ 89832 h 1495412"/>
              <a:gd name="connsiteX7" fmla="*/ 2852781 w 3953657"/>
              <a:gd name="connsiteY7" fmla="*/ 31590 h 1495412"/>
              <a:gd name="connsiteX8" fmla="*/ 2736297 w 3953657"/>
              <a:gd name="connsiteY8" fmla="*/ 2469 h 1495412"/>
              <a:gd name="connsiteX9" fmla="*/ 2631461 w 3953657"/>
              <a:gd name="connsiteY9" fmla="*/ 14118 h 1495412"/>
              <a:gd name="connsiteX10" fmla="*/ 2532450 w 3953657"/>
              <a:gd name="connsiteY10" fmla="*/ 113129 h 1495412"/>
              <a:gd name="connsiteX11" fmla="*/ 2462559 w 3953657"/>
              <a:gd name="connsiteY11" fmla="*/ 200492 h 1495412"/>
              <a:gd name="connsiteX12" fmla="*/ 2392669 w 3953657"/>
              <a:gd name="connsiteY12" fmla="*/ 415988 h 1495412"/>
              <a:gd name="connsiteX13" fmla="*/ 2316954 w 3953657"/>
              <a:gd name="connsiteY13" fmla="*/ 614011 h 1495412"/>
              <a:gd name="connsiteX14" fmla="*/ 2188822 w 3953657"/>
              <a:gd name="connsiteY14" fmla="*/ 742143 h 1495412"/>
              <a:gd name="connsiteX15" fmla="*/ 1950029 w 3953657"/>
              <a:gd name="connsiteY15" fmla="*/ 870276 h 1495412"/>
              <a:gd name="connsiteX16" fmla="*/ 1577280 w 3953657"/>
              <a:gd name="connsiteY16" fmla="*/ 1033354 h 1495412"/>
              <a:gd name="connsiteX17" fmla="*/ 954090 w 3953657"/>
              <a:gd name="connsiteY17" fmla="*/ 1237201 h 1495412"/>
              <a:gd name="connsiteX18" fmla="*/ 109581 w 3953657"/>
              <a:gd name="connsiteY18" fmla="*/ 1487641 h 1495412"/>
              <a:gd name="connsiteX0" fmla="*/ 109581 w 4015189"/>
              <a:gd name="connsiteY0" fmla="*/ 1487641 h 1495412"/>
              <a:gd name="connsiteX1" fmla="*/ 3633224 w 4015189"/>
              <a:gd name="connsiteY1" fmla="*/ 922694 h 1495412"/>
              <a:gd name="connsiteX2" fmla="*/ 3749709 w 4015189"/>
              <a:gd name="connsiteY2" fmla="*/ 969287 h 1495412"/>
              <a:gd name="connsiteX3" fmla="*/ 3272124 w 4015189"/>
              <a:gd name="connsiteY3" fmla="*/ 608187 h 1495412"/>
              <a:gd name="connsiteX4" fmla="*/ 3126519 w 4015189"/>
              <a:gd name="connsiteY4" fmla="*/ 386867 h 1495412"/>
              <a:gd name="connsiteX5" fmla="*/ 3050804 w 4015189"/>
              <a:gd name="connsiteY5" fmla="*/ 206317 h 1495412"/>
              <a:gd name="connsiteX6" fmla="*/ 2986738 w 4015189"/>
              <a:gd name="connsiteY6" fmla="*/ 89832 h 1495412"/>
              <a:gd name="connsiteX7" fmla="*/ 2852781 w 4015189"/>
              <a:gd name="connsiteY7" fmla="*/ 31590 h 1495412"/>
              <a:gd name="connsiteX8" fmla="*/ 2736297 w 4015189"/>
              <a:gd name="connsiteY8" fmla="*/ 2469 h 1495412"/>
              <a:gd name="connsiteX9" fmla="*/ 2631461 w 4015189"/>
              <a:gd name="connsiteY9" fmla="*/ 14118 h 1495412"/>
              <a:gd name="connsiteX10" fmla="*/ 2532450 w 4015189"/>
              <a:gd name="connsiteY10" fmla="*/ 113129 h 1495412"/>
              <a:gd name="connsiteX11" fmla="*/ 2462559 w 4015189"/>
              <a:gd name="connsiteY11" fmla="*/ 200492 h 1495412"/>
              <a:gd name="connsiteX12" fmla="*/ 2392669 w 4015189"/>
              <a:gd name="connsiteY12" fmla="*/ 415988 h 1495412"/>
              <a:gd name="connsiteX13" fmla="*/ 2316954 w 4015189"/>
              <a:gd name="connsiteY13" fmla="*/ 614011 h 1495412"/>
              <a:gd name="connsiteX14" fmla="*/ 2188822 w 4015189"/>
              <a:gd name="connsiteY14" fmla="*/ 742143 h 1495412"/>
              <a:gd name="connsiteX15" fmla="*/ 1950029 w 4015189"/>
              <a:gd name="connsiteY15" fmla="*/ 870276 h 1495412"/>
              <a:gd name="connsiteX16" fmla="*/ 1577280 w 4015189"/>
              <a:gd name="connsiteY16" fmla="*/ 1033354 h 1495412"/>
              <a:gd name="connsiteX17" fmla="*/ 954090 w 4015189"/>
              <a:gd name="connsiteY17" fmla="*/ 1237201 h 1495412"/>
              <a:gd name="connsiteX18" fmla="*/ 109581 w 4015189"/>
              <a:gd name="connsiteY18" fmla="*/ 1487641 h 1495412"/>
              <a:gd name="connsiteX0" fmla="*/ 91004 w 3756029"/>
              <a:gd name="connsiteY0" fmla="*/ 1487641 h 1492519"/>
              <a:gd name="connsiteX1" fmla="*/ 3294316 w 3756029"/>
              <a:gd name="connsiteY1" fmla="*/ 998408 h 1492519"/>
              <a:gd name="connsiteX2" fmla="*/ 3731132 w 3756029"/>
              <a:gd name="connsiteY2" fmla="*/ 969287 h 1492519"/>
              <a:gd name="connsiteX3" fmla="*/ 3253547 w 3756029"/>
              <a:gd name="connsiteY3" fmla="*/ 608187 h 1492519"/>
              <a:gd name="connsiteX4" fmla="*/ 3107942 w 3756029"/>
              <a:gd name="connsiteY4" fmla="*/ 386867 h 1492519"/>
              <a:gd name="connsiteX5" fmla="*/ 3032227 w 3756029"/>
              <a:gd name="connsiteY5" fmla="*/ 206317 h 1492519"/>
              <a:gd name="connsiteX6" fmla="*/ 2968161 w 3756029"/>
              <a:gd name="connsiteY6" fmla="*/ 89832 h 1492519"/>
              <a:gd name="connsiteX7" fmla="*/ 2834204 w 3756029"/>
              <a:gd name="connsiteY7" fmla="*/ 31590 h 1492519"/>
              <a:gd name="connsiteX8" fmla="*/ 2717720 w 3756029"/>
              <a:gd name="connsiteY8" fmla="*/ 2469 h 1492519"/>
              <a:gd name="connsiteX9" fmla="*/ 2612884 w 3756029"/>
              <a:gd name="connsiteY9" fmla="*/ 14118 h 1492519"/>
              <a:gd name="connsiteX10" fmla="*/ 2513873 w 3756029"/>
              <a:gd name="connsiteY10" fmla="*/ 113129 h 1492519"/>
              <a:gd name="connsiteX11" fmla="*/ 2443982 w 3756029"/>
              <a:gd name="connsiteY11" fmla="*/ 200492 h 1492519"/>
              <a:gd name="connsiteX12" fmla="*/ 2374092 w 3756029"/>
              <a:gd name="connsiteY12" fmla="*/ 415988 h 1492519"/>
              <a:gd name="connsiteX13" fmla="*/ 2298377 w 3756029"/>
              <a:gd name="connsiteY13" fmla="*/ 614011 h 1492519"/>
              <a:gd name="connsiteX14" fmla="*/ 2170245 w 3756029"/>
              <a:gd name="connsiteY14" fmla="*/ 742143 h 1492519"/>
              <a:gd name="connsiteX15" fmla="*/ 1931452 w 3756029"/>
              <a:gd name="connsiteY15" fmla="*/ 870276 h 1492519"/>
              <a:gd name="connsiteX16" fmla="*/ 1558703 w 3756029"/>
              <a:gd name="connsiteY16" fmla="*/ 1033354 h 1492519"/>
              <a:gd name="connsiteX17" fmla="*/ 935513 w 3756029"/>
              <a:gd name="connsiteY17" fmla="*/ 1237201 h 1492519"/>
              <a:gd name="connsiteX18" fmla="*/ 91004 w 3756029"/>
              <a:gd name="connsiteY18" fmla="*/ 1487641 h 1492519"/>
              <a:gd name="connsiteX0" fmla="*/ 91004 w 3677848"/>
              <a:gd name="connsiteY0" fmla="*/ 1487641 h 1492519"/>
              <a:gd name="connsiteX1" fmla="*/ 3294316 w 3677848"/>
              <a:gd name="connsiteY1" fmla="*/ 998408 h 1492519"/>
              <a:gd name="connsiteX2" fmla="*/ 3614648 w 3677848"/>
              <a:gd name="connsiteY2" fmla="*/ 881924 h 1492519"/>
              <a:gd name="connsiteX3" fmla="*/ 3253547 w 3677848"/>
              <a:gd name="connsiteY3" fmla="*/ 608187 h 1492519"/>
              <a:gd name="connsiteX4" fmla="*/ 3107942 w 3677848"/>
              <a:gd name="connsiteY4" fmla="*/ 386867 h 1492519"/>
              <a:gd name="connsiteX5" fmla="*/ 3032227 w 3677848"/>
              <a:gd name="connsiteY5" fmla="*/ 206317 h 1492519"/>
              <a:gd name="connsiteX6" fmla="*/ 2968161 w 3677848"/>
              <a:gd name="connsiteY6" fmla="*/ 89832 h 1492519"/>
              <a:gd name="connsiteX7" fmla="*/ 2834204 w 3677848"/>
              <a:gd name="connsiteY7" fmla="*/ 31590 h 1492519"/>
              <a:gd name="connsiteX8" fmla="*/ 2717720 w 3677848"/>
              <a:gd name="connsiteY8" fmla="*/ 2469 h 1492519"/>
              <a:gd name="connsiteX9" fmla="*/ 2612884 w 3677848"/>
              <a:gd name="connsiteY9" fmla="*/ 14118 h 1492519"/>
              <a:gd name="connsiteX10" fmla="*/ 2513873 w 3677848"/>
              <a:gd name="connsiteY10" fmla="*/ 113129 h 1492519"/>
              <a:gd name="connsiteX11" fmla="*/ 2443982 w 3677848"/>
              <a:gd name="connsiteY11" fmla="*/ 200492 h 1492519"/>
              <a:gd name="connsiteX12" fmla="*/ 2374092 w 3677848"/>
              <a:gd name="connsiteY12" fmla="*/ 415988 h 1492519"/>
              <a:gd name="connsiteX13" fmla="*/ 2298377 w 3677848"/>
              <a:gd name="connsiteY13" fmla="*/ 614011 h 1492519"/>
              <a:gd name="connsiteX14" fmla="*/ 2170245 w 3677848"/>
              <a:gd name="connsiteY14" fmla="*/ 742143 h 1492519"/>
              <a:gd name="connsiteX15" fmla="*/ 1931452 w 3677848"/>
              <a:gd name="connsiteY15" fmla="*/ 870276 h 1492519"/>
              <a:gd name="connsiteX16" fmla="*/ 1558703 w 3677848"/>
              <a:gd name="connsiteY16" fmla="*/ 1033354 h 1492519"/>
              <a:gd name="connsiteX17" fmla="*/ 935513 w 3677848"/>
              <a:gd name="connsiteY17" fmla="*/ 1237201 h 1492519"/>
              <a:gd name="connsiteX18" fmla="*/ 91004 w 3677848"/>
              <a:gd name="connsiteY18" fmla="*/ 1487641 h 1492519"/>
              <a:gd name="connsiteX0" fmla="*/ 91004 w 3717985"/>
              <a:gd name="connsiteY0" fmla="*/ 1487641 h 1492519"/>
              <a:gd name="connsiteX1" fmla="*/ 3294316 w 3717985"/>
              <a:gd name="connsiteY1" fmla="*/ 998408 h 1492519"/>
              <a:gd name="connsiteX2" fmla="*/ 3614648 w 3717985"/>
              <a:gd name="connsiteY2" fmla="*/ 881924 h 1492519"/>
              <a:gd name="connsiteX3" fmla="*/ 3253547 w 3717985"/>
              <a:gd name="connsiteY3" fmla="*/ 608187 h 1492519"/>
              <a:gd name="connsiteX4" fmla="*/ 3107942 w 3717985"/>
              <a:gd name="connsiteY4" fmla="*/ 386867 h 1492519"/>
              <a:gd name="connsiteX5" fmla="*/ 3032227 w 3717985"/>
              <a:gd name="connsiteY5" fmla="*/ 206317 h 1492519"/>
              <a:gd name="connsiteX6" fmla="*/ 2968161 w 3717985"/>
              <a:gd name="connsiteY6" fmla="*/ 89832 h 1492519"/>
              <a:gd name="connsiteX7" fmla="*/ 2834204 w 3717985"/>
              <a:gd name="connsiteY7" fmla="*/ 31590 h 1492519"/>
              <a:gd name="connsiteX8" fmla="*/ 2717720 w 3717985"/>
              <a:gd name="connsiteY8" fmla="*/ 2469 h 1492519"/>
              <a:gd name="connsiteX9" fmla="*/ 2612884 w 3717985"/>
              <a:gd name="connsiteY9" fmla="*/ 14118 h 1492519"/>
              <a:gd name="connsiteX10" fmla="*/ 2513873 w 3717985"/>
              <a:gd name="connsiteY10" fmla="*/ 113129 h 1492519"/>
              <a:gd name="connsiteX11" fmla="*/ 2443982 w 3717985"/>
              <a:gd name="connsiteY11" fmla="*/ 200492 h 1492519"/>
              <a:gd name="connsiteX12" fmla="*/ 2374092 w 3717985"/>
              <a:gd name="connsiteY12" fmla="*/ 415988 h 1492519"/>
              <a:gd name="connsiteX13" fmla="*/ 2298377 w 3717985"/>
              <a:gd name="connsiteY13" fmla="*/ 614011 h 1492519"/>
              <a:gd name="connsiteX14" fmla="*/ 2170245 w 3717985"/>
              <a:gd name="connsiteY14" fmla="*/ 742143 h 1492519"/>
              <a:gd name="connsiteX15" fmla="*/ 1931452 w 3717985"/>
              <a:gd name="connsiteY15" fmla="*/ 870276 h 1492519"/>
              <a:gd name="connsiteX16" fmla="*/ 1558703 w 3717985"/>
              <a:gd name="connsiteY16" fmla="*/ 1033354 h 1492519"/>
              <a:gd name="connsiteX17" fmla="*/ 935513 w 3717985"/>
              <a:gd name="connsiteY17" fmla="*/ 1237201 h 1492519"/>
              <a:gd name="connsiteX18" fmla="*/ 91004 w 3717985"/>
              <a:gd name="connsiteY18" fmla="*/ 1487641 h 1492519"/>
              <a:gd name="connsiteX0" fmla="*/ 91004 w 3714238"/>
              <a:gd name="connsiteY0" fmla="*/ 1487641 h 1492519"/>
              <a:gd name="connsiteX1" fmla="*/ 3294316 w 3714238"/>
              <a:gd name="connsiteY1" fmla="*/ 998408 h 1492519"/>
              <a:gd name="connsiteX2" fmla="*/ 3608824 w 3714238"/>
              <a:gd name="connsiteY2" fmla="*/ 928518 h 1492519"/>
              <a:gd name="connsiteX3" fmla="*/ 3253547 w 3714238"/>
              <a:gd name="connsiteY3" fmla="*/ 608187 h 1492519"/>
              <a:gd name="connsiteX4" fmla="*/ 3107942 w 3714238"/>
              <a:gd name="connsiteY4" fmla="*/ 386867 h 1492519"/>
              <a:gd name="connsiteX5" fmla="*/ 3032227 w 3714238"/>
              <a:gd name="connsiteY5" fmla="*/ 206317 h 1492519"/>
              <a:gd name="connsiteX6" fmla="*/ 2968161 w 3714238"/>
              <a:gd name="connsiteY6" fmla="*/ 89832 h 1492519"/>
              <a:gd name="connsiteX7" fmla="*/ 2834204 w 3714238"/>
              <a:gd name="connsiteY7" fmla="*/ 31590 h 1492519"/>
              <a:gd name="connsiteX8" fmla="*/ 2717720 w 3714238"/>
              <a:gd name="connsiteY8" fmla="*/ 2469 h 1492519"/>
              <a:gd name="connsiteX9" fmla="*/ 2612884 w 3714238"/>
              <a:gd name="connsiteY9" fmla="*/ 14118 h 1492519"/>
              <a:gd name="connsiteX10" fmla="*/ 2513873 w 3714238"/>
              <a:gd name="connsiteY10" fmla="*/ 113129 h 1492519"/>
              <a:gd name="connsiteX11" fmla="*/ 2443982 w 3714238"/>
              <a:gd name="connsiteY11" fmla="*/ 200492 h 1492519"/>
              <a:gd name="connsiteX12" fmla="*/ 2374092 w 3714238"/>
              <a:gd name="connsiteY12" fmla="*/ 415988 h 1492519"/>
              <a:gd name="connsiteX13" fmla="*/ 2298377 w 3714238"/>
              <a:gd name="connsiteY13" fmla="*/ 614011 h 1492519"/>
              <a:gd name="connsiteX14" fmla="*/ 2170245 w 3714238"/>
              <a:gd name="connsiteY14" fmla="*/ 742143 h 1492519"/>
              <a:gd name="connsiteX15" fmla="*/ 1931452 w 3714238"/>
              <a:gd name="connsiteY15" fmla="*/ 870276 h 1492519"/>
              <a:gd name="connsiteX16" fmla="*/ 1558703 w 3714238"/>
              <a:gd name="connsiteY16" fmla="*/ 1033354 h 1492519"/>
              <a:gd name="connsiteX17" fmla="*/ 935513 w 3714238"/>
              <a:gd name="connsiteY17" fmla="*/ 1237201 h 1492519"/>
              <a:gd name="connsiteX18" fmla="*/ 91004 w 3714238"/>
              <a:gd name="connsiteY18" fmla="*/ 1487641 h 1492519"/>
              <a:gd name="connsiteX0" fmla="*/ 91004 w 3714238"/>
              <a:gd name="connsiteY0" fmla="*/ 1487641 h 1492519"/>
              <a:gd name="connsiteX1" fmla="*/ 3294316 w 3714238"/>
              <a:gd name="connsiteY1" fmla="*/ 998408 h 1492519"/>
              <a:gd name="connsiteX2" fmla="*/ 3608824 w 3714238"/>
              <a:gd name="connsiteY2" fmla="*/ 928518 h 1492519"/>
              <a:gd name="connsiteX3" fmla="*/ 3253547 w 3714238"/>
              <a:gd name="connsiteY3" fmla="*/ 608187 h 1492519"/>
              <a:gd name="connsiteX4" fmla="*/ 3107942 w 3714238"/>
              <a:gd name="connsiteY4" fmla="*/ 386867 h 1492519"/>
              <a:gd name="connsiteX5" fmla="*/ 3032227 w 3714238"/>
              <a:gd name="connsiteY5" fmla="*/ 206317 h 1492519"/>
              <a:gd name="connsiteX6" fmla="*/ 2968161 w 3714238"/>
              <a:gd name="connsiteY6" fmla="*/ 89832 h 1492519"/>
              <a:gd name="connsiteX7" fmla="*/ 2834204 w 3714238"/>
              <a:gd name="connsiteY7" fmla="*/ 31590 h 1492519"/>
              <a:gd name="connsiteX8" fmla="*/ 2717720 w 3714238"/>
              <a:gd name="connsiteY8" fmla="*/ 2469 h 1492519"/>
              <a:gd name="connsiteX9" fmla="*/ 2612884 w 3714238"/>
              <a:gd name="connsiteY9" fmla="*/ 14118 h 1492519"/>
              <a:gd name="connsiteX10" fmla="*/ 2513873 w 3714238"/>
              <a:gd name="connsiteY10" fmla="*/ 113129 h 1492519"/>
              <a:gd name="connsiteX11" fmla="*/ 2443982 w 3714238"/>
              <a:gd name="connsiteY11" fmla="*/ 200492 h 1492519"/>
              <a:gd name="connsiteX12" fmla="*/ 2374092 w 3714238"/>
              <a:gd name="connsiteY12" fmla="*/ 415988 h 1492519"/>
              <a:gd name="connsiteX13" fmla="*/ 2298377 w 3714238"/>
              <a:gd name="connsiteY13" fmla="*/ 614011 h 1492519"/>
              <a:gd name="connsiteX14" fmla="*/ 2170245 w 3714238"/>
              <a:gd name="connsiteY14" fmla="*/ 742143 h 1492519"/>
              <a:gd name="connsiteX15" fmla="*/ 1931452 w 3714238"/>
              <a:gd name="connsiteY15" fmla="*/ 870276 h 1492519"/>
              <a:gd name="connsiteX16" fmla="*/ 1558703 w 3714238"/>
              <a:gd name="connsiteY16" fmla="*/ 1033354 h 1492519"/>
              <a:gd name="connsiteX17" fmla="*/ 935513 w 3714238"/>
              <a:gd name="connsiteY17" fmla="*/ 1237201 h 1492519"/>
              <a:gd name="connsiteX18" fmla="*/ 91004 w 3714238"/>
              <a:gd name="connsiteY18" fmla="*/ 1487641 h 1492519"/>
              <a:gd name="connsiteX0" fmla="*/ 91004 w 3736073"/>
              <a:gd name="connsiteY0" fmla="*/ 1487641 h 1492519"/>
              <a:gd name="connsiteX1" fmla="*/ 3294316 w 3736073"/>
              <a:gd name="connsiteY1" fmla="*/ 998408 h 1492519"/>
              <a:gd name="connsiteX2" fmla="*/ 3608824 w 3736073"/>
              <a:gd name="connsiteY2" fmla="*/ 928518 h 1492519"/>
              <a:gd name="connsiteX3" fmla="*/ 3253547 w 3736073"/>
              <a:gd name="connsiteY3" fmla="*/ 608187 h 1492519"/>
              <a:gd name="connsiteX4" fmla="*/ 3107942 w 3736073"/>
              <a:gd name="connsiteY4" fmla="*/ 386867 h 1492519"/>
              <a:gd name="connsiteX5" fmla="*/ 3032227 w 3736073"/>
              <a:gd name="connsiteY5" fmla="*/ 206317 h 1492519"/>
              <a:gd name="connsiteX6" fmla="*/ 2968161 w 3736073"/>
              <a:gd name="connsiteY6" fmla="*/ 89832 h 1492519"/>
              <a:gd name="connsiteX7" fmla="*/ 2834204 w 3736073"/>
              <a:gd name="connsiteY7" fmla="*/ 31590 h 1492519"/>
              <a:gd name="connsiteX8" fmla="*/ 2717720 w 3736073"/>
              <a:gd name="connsiteY8" fmla="*/ 2469 h 1492519"/>
              <a:gd name="connsiteX9" fmla="*/ 2612884 w 3736073"/>
              <a:gd name="connsiteY9" fmla="*/ 14118 h 1492519"/>
              <a:gd name="connsiteX10" fmla="*/ 2513873 w 3736073"/>
              <a:gd name="connsiteY10" fmla="*/ 113129 h 1492519"/>
              <a:gd name="connsiteX11" fmla="*/ 2443982 w 3736073"/>
              <a:gd name="connsiteY11" fmla="*/ 200492 h 1492519"/>
              <a:gd name="connsiteX12" fmla="*/ 2374092 w 3736073"/>
              <a:gd name="connsiteY12" fmla="*/ 415988 h 1492519"/>
              <a:gd name="connsiteX13" fmla="*/ 2298377 w 3736073"/>
              <a:gd name="connsiteY13" fmla="*/ 614011 h 1492519"/>
              <a:gd name="connsiteX14" fmla="*/ 2170245 w 3736073"/>
              <a:gd name="connsiteY14" fmla="*/ 742143 h 1492519"/>
              <a:gd name="connsiteX15" fmla="*/ 1931452 w 3736073"/>
              <a:gd name="connsiteY15" fmla="*/ 870276 h 1492519"/>
              <a:gd name="connsiteX16" fmla="*/ 1558703 w 3736073"/>
              <a:gd name="connsiteY16" fmla="*/ 1033354 h 1492519"/>
              <a:gd name="connsiteX17" fmla="*/ 935513 w 3736073"/>
              <a:gd name="connsiteY17" fmla="*/ 1237201 h 1492519"/>
              <a:gd name="connsiteX18" fmla="*/ 91004 w 3736073"/>
              <a:gd name="connsiteY18" fmla="*/ 1487641 h 1492519"/>
              <a:gd name="connsiteX0" fmla="*/ 91004 w 3736073"/>
              <a:gd name="connsiteY0" fmla="*/ 1487641 h 1492519"/>
              <a:gd name="connsiteX1" fmla="*/ 3294316 w 3736073"/>
              <a:gd name="connsiteY1" fmla="*/ 998408 h 1492519"/>
              <a:gd name="connsiteX2" fmla="*/ 3608824 w 3736073"/>
              <a:gd name="connsiteY2" fmla="*/ 928518 h 1492519"/>
              <a:gd name="connsiteX3" fmla="*/ 3253547 w 3736073"/>
              <a:gd name="connsiteY3" fmla="*/ 608187 h 1492519"/>
              <a:gd name="connsiteX4" fmla="*/ 3107942 w 3736073"/>
              <a:gd name="connsiteY4" fmla="*/ 386867 h 1492519"/>
              <a:gd name="connsiteX5" fmla="*/ 3032227 w 3736073"/>
              <a:gd name="connsiteY5" fmla="*/ 206317 h 1492519"/>
              <a:gd name="connsiteX6" fmla="*/ 2968161 w 3736073"/>
              <a:gd name="connsiteY6" fmla="*/ 89832 h 1492519"/>
              <a:gd name="connsiteX7" fmla="*/ 2834204 w 3736073"/>
              <a:gd name="connsiteY7" fmla="*/ 31590 h 1492519"/>
              <a:gd name="connsiteX8" fmla="*/ 2717720 w 3736073"/>
              <a:gd name="connsiteY8" fmla="*/ 2469 h 1492519"/>
              <a:gd name="connsiteX9" fmla="*/ 2612884 w 3736073"/>
              <a:gd name="connsiteY9" fmla="*/ 14118 h 1492519"/>
              <a:gd name="connsiteX10" fmla="*/ 2513873 w 3736073"/>
              <a:gd name="connsiteY10" fmla="*/ 113129 h 1492519"/>
              <a:gd name="connsiteX11" fmla="*/ 2443982 w 3736073"/>
              <a:gd name="connsiteY11" fmla="*/ 200492 h 1492519"/>
              <a:gd name="connsiteX12" fmla="*/ 2374092 w 3736073"/>
              <a:gd name="connsiteY12" fmla="*/ 415988 h 1492519"/>
              <a:gd name="connsiteX13" fmla="*/ 2256749 w 3736073"/>
              <a:gd name="connsiteY13" fmla="*/ 579065 h 1492519"/>
              <a:gd name="connsiteX14" fmla="*/ 2170245 w 3736073"/>
              <a:gd name="connsiteY14" fmla="*/ 742143 h 1492519"/>
              <a:gd name="connsiteX15" fmla="*/ 1931452 w 3736073"/>
              <a:gd name="connsiteY15" fmla="*/ 870276 h 1492519"/>
              <a:gd name="connsiteX16" fmla="*/ 1558703 w 3736073"/>
              <a:gd name="connsiteY16" fmla="*/ 1033354 h 1492519"/>
              <a:gd name="connsiteX17" fmla="*/ 935513 w 3736073"/>
              <a:gd name="connsiteY17" fmla="*/ 1237201 h 1492519"/>
              <a:gd name="connsiteX18" fmla="*/ 91004 w 3736073"/>
              <a:gd name="connsiteY18" fmla="*/ 1487641 h 1492519"/>
              <a:gd name="connsiteX0" fmla="*/ 91004 w 3736073"/>
              <a:gd name="connsiteY0" fmla="*/ 1487641 h 1492519"/>
              <a:gd name="connsiteX1" fmla="*/ 3294316 w 3736073"/>
              <a:gd name="connsiteY1" fmla="*/ 998408 h 1492519"/>
              <a:gd name="connsiteX2" fmla="*/ 3608824 w 3736073"/>
              <a:gd name="connsiteY2" fmla="*/ 928518 h 1492519"/>
              <a:gd name="connsiteX3" fmla="*/ 3253547 w 3736073"/>
              <a:gd name="connsiteY3" fmla="*/ 608187 h 1492519"/>
              <a:gd name="connsiteX4" fmla="*/ 3107942 w 3736073"/>
              <a:gd name="connsiteY4" fmla="*/ 386867 h 1492519"/>
              <a:gd name="connsiteX5" fmla="*/ 3032227 w 3736073"/>
              <a:gd name="connsiteY5" fmla="*/ 206317 h 1492519"/>
              <a:gd name="connsiteX6" fmla="*/ 2968161 w 3736073"/>
              <a:gd name="connsiteY6" fmla="*/ 89832 h 1492519"/>
              <a:gd name="connsiteX7" fmla="*/ 2834204 w 3736073"/>
              <a:gd name="connsiteY7" fmla="*/ 31590 h 1492519"/>
              <a:gd name="connsiteX8" fmla="*/ 2717720 w 3736073"/>
              <a:gd name="connsiteY8" fmla="*/ 2469 h 1492519"/>
              <a:gd name="connsiteX9" fmla="*/ 2612884 w 3736073"/>
              <a:gd name="connsiteY9" fmla="*/ 14118 h 1492519"/>
              <a:gd name="connsiteX10" fmla="*/ 2513873 w 3736073"/>
              <a:gd name="connsiteY10" fmla="*/ 113129 h 1492519"/>
              <a:gd name="connsiteX11" fmla="*/ 2443982 w 3736073"/>
              <a:gd name="connsiteY11" fmla="*/ 200492 h 1492519"/>
              <a:gd name="connsiteX12" fmla="*/ 2374092 w 3736073"/>
              <a:gd name="connsiteY12" fmla="*/ 415988 h 1492519"/>
              <a:gd name="connsiteX13" fmla="*/ 2256749 w 3736073"/>
              <a:gd name="connsiteY13" fmla="*/ 579065 h 1492519"/>
              <a:gd name="connsiteX14" fmla="*/ 2140511 w 3736073"/>
              <a:gd name="connsiteY14" fmla="*/ 718846 h 1492519"/>
              <a:gd name="connsiteX15" fmla="*/ 1931452 w 3736073"/>
              <a:gd name="connsiteY15" fmla="*/ 870276 h 1492519"/>
              <a:gd name="connsiteX16" fmla="*/ 1558703 w 3736073"/>
              <a:gd name="connsiteY16" fmla="*/ 1033354 h 1492519"/>
              <a:gd name="connsiteX17" fmla="*/ 935513 w 3736073"/>
              <a:gd name="connsiteY17" fmla="*/ 1237201 h 1492519"/>
              <a:gd name="connsiteX18" fmla="*/ 91004 w 3736073"/>
              <a:gd name="connsiteY18" fmla="*/ 1487641 h 1492519"/>
              <a:gd name="connsiteX0" fmla="*/ 91004 w 3736073"/>
              <a:gd name="connsiteY0" fmla="*/ 1487641 h 1492519"/>
              <a:gd name="connsiteX1" fmla="*/ 3294316 w 3736073"/>
              <a:gd name="connsiteY1" fmla="*/ 998408 h 1492519"/>
              <a:gd name="connsiteX2" fmla="*/ 3608824 w 3736073"/>
              <a:gd name="connsiteY2" fmla="*/ 928518 h 1492519"/>
              <a:gd name="connsiteX3" fmla="*/ 3253547 w 3736073"/>
              <a:gd name="connsiteY3" fmla="*/ 608187 h 1492519"/>
              <a:gd name="connsiteX4" fmla="*/ 3107942 w 3736073"/>
              <a:gd name="connsiteY4" fmla="*/ 386867 h 1492519"/>
              <a:gd name="connsiteX5" fmla="*/ 3032227 w 3736073"/>
              <a:gd name="connsiteY5" fmla="*/ 206317 h 1492519"/>
              <a:gd name="connsiteX6" fmla="*/ 2968161 w 3736073"/>
              <a:gd name="connsiteY6" fmla="*/ 89832 h 1492519"/>
              <a:gd name="connsiteX7" fmla="*/ 2834204 w 3736073"/>
              <a:gd name="connsiteY7" fmla="*/ 31590 h 1492519"/>
              <a:gd name="connsiteX8" fmla="*/ 2717720 w 3736073"/>
              <a:gd name="connsiteY8" fmla="*/ 2469 h 1492519"/>
              <a:gd name="connsiteX9" fmla="*/ 2612884 w 3736073"/>
              <a:gd name="connsiteY9" fmla="*/ 14118 h 1492519"/>
              <a:gd name="connsiteX10" fmla="*/ 2513873 w 3736073"/>
              <a:gd name="connsiteY10" fmla="*/ 113129 h 1492519"/>
              <a:gd name="connsiteX11" fmla="*/ 2443982 w 3736073"/>
              <a:gd name="connsiteY11" fmla="*/ 200492 h 1492519"/>
              <a:gd name="connsiteX12" fmla="*/ 2320571 w 3736073"/>
              <a:gd name="connsiteY12" fmla="*/ 381042 h 1492519"/>
              <a:gd name="connsiteX13" fmla="*/ 2256749 w 3736073"/>
              <a:gd name="connsiteY13" fmla="*/ 579065 h 1492519"/>
              <a:gd name="connsiteX14" fmla="*/ 2140511 w 3736073"/>
              <a:gd name="connsiteY14" fmla="*/ 718846 h 1492519"/>
              <a:gd name="connsiteX15" fmla="*/ 1931452 w 3736073"/>
              <a:gd name="connsiteY15" fmla="*/ 870276 h 1492519"/>
              <a:gd name="connsiteX16" fmla="*/ 1558703 w 3736073"/>
              <a:gd name="connsiteY16" fmla="*/ 1033354 h 1492519"/>
              <a:gd name="connsiteX17" fmla="*/ 935513 w 3736073"/>
              <a:gd name="connsiteY17" fmla="*/ 1237201 h 1492519"/>
              <a:gd name="connsiteX18" fmla="*/ 91004 w 3736073"/>
              <a:gd name="connsiteY18" fmla="*/ 1487641 h 1492519"/>
              <a:gd name="connsiteX0" fmla="*/ 91004 w 3736073"/>
              <a:gd name="connsiteY0" fmla="*/ 1487641 h 1492519"/>
              <a:gd name="connsiteX1" fmla="*/ 3294316 w 3736073"/>
              <a:gd name="connsiteY1" fmla="*/ 998408 h 1492519"/>
              <a:gd name="connsiteX2" fmla="*/ 3608824 w 3736073"/>
              <a:gd name="connsiteY2" fmla="*/ 928518 h 1492519"/>
              <a:gd name="connsiteX3" fmla="*/ 3253547 w 3736073"/>
              <a:gd name="connsiteY3" fmla="*/ 608187 h 1492519"/>
              <a:gd name="connsiteX4" fmla="*/ 3107942 w 3736073"/>
              <a:gd name="connsiteY4" fmla="*/ 386867 h 1492519"/>
              <a:gd name="connsiteX5" fmla="*/ 3032227 w 3736073"/>
              <a:gd name="connsiteY5" fmla="*/ 206317 h 1492519"/>
              <a:gd name="connsiteX6" fmla="*/ 2968161 w 3736073"/>
              <a:gd name="connsiteY6" fmla="*/ 89832 h 1492519"/>
              <a:gd name="connsiteX7" fmla="*/ 2834204 w 3736073"/>
              <a:gd name="connsiteY7" fmla="*/ 31590 h 1492519"/>
              <a:gd name="connsiteX8" fmla="*/ 2717720 w 3736073"/>
              <a:gd name="connsiteY8" fmla="*/ 2469 h 1492519"/>
              <a:gd name="connsiteX9" fmla="*/ 2612884 w 3736073"/>
              <a:gd name="connsiteY9" fmla="*/ 14118 h 1492519"/>
              <a:gd name="connsiteX10" fmla="*/ 2513873 w 3736073"/>
              <a:gd name="connsiteY10" fmla="*/ 113129 h 1492519"/>
              <a:gd name="connsiteX11" fmla="*/ 2420195 w 3736073"/>
              <a:gd name="connsiteY11" fmla="*/ 165547 h 1492519"/>
              <a:gd name="connsiteX12" fmla="*/ 2320571 w 3736073"/>
              <a:gd name="connsiteY12" fmla="*/ 381042 h 1492519"/>
              <a:gd name="connsiteX13" fmla="*/ 2256749 w 3736073"/>
              <a:gd name="connsiteY13" fmla="*/ 579065 h 1492519"/>
              <a:gd name="connsiteX14" fmla="*/ 2140511 w 3736073"/>
              <a:gd name="connsiteY14" fmla="*/ 718846 h 1492519"/>
              <a:gd name="connsiteX15" fmla="*/ 1931452 w 3736073"/>
              <a:gd name="connsiteY15" fmla="*/ 870276 h 1492519"/>
              <a:gd name="connsiteX16" fmla="*/ 1558703 w 3736073"/>
              <a:gd name="connsiteY16" fmla="*/ 1033354 h 1492519"/>
              <a:gd name="connsiteX17" fmla="*/ 935513 w 3736073"/>
              <a:gd name="connsiteY17" fmla="*/ 1237201 h 1492519"/>
              <a:gd name="connsiteX18" fmla="*/ 91004 w 3736073"/>
              <a:gd name="connsiteY18" fmla="*/ 1487641 h 1492519"/>
              <a:gd name="connsiteX0" fmla="*/ 91004 w 3736073"/>
              <a:gd name="connsiteY0" fmla="*/ 1486223 h 1491101"/>
              <a:gd name="connsiteX1" fmla="*/ 3294316 w 3736073"/>
              <a:gd name="connsiteY1" fmla="*/ 996990 h 1491101"/>
              <a:gd name="connsiteX2" fmla="*/ 3608824 w 3736073"/>
              <a:gd name="connsiteY2" fmla="*/ 927100 h 1491101"/>
              <a:gd name="connsiteX3" fmla="*/ 3253547 w 3736073"/>
              <a:gd name="connsiteY3" fmla="*/ 606769 h 1491101"/>
              <a:gd name="connsiteX4" fmla="*/ 3107942 w 3736073"/>
              <a:gd name="connsiteY4" fmla="*/ 385449 h 1491101"/>
              <a:gd name="connsiteX5" fmla="*/ 3032227 w 3736073"/>
              <a:gd name="connsiteY5" fmla="*/ 204899 h 1491101"/>
              <a:gd name="connsiteX6" fmla="*/ 2968161 w 3736073"/>
              <a:gd name="connsiteY6" fmla="*/ 88414 h 1491101"/>
              <a:gd name="connsiteX7" fmla="*/ 2834204 w 3736073"/>
              <a:gd name="connsiteY7" fmla="*/ 30172 h 1491101"/>
              <a:gd name="connsiteX8" fmla="*/ 2717720 w 3736073"/>
              <a:gd name="connsiteY8" fmla="*/ 1051 h 1491101"/>
              <a:gd name="connsiteX9" fmla="*/ 2612884 w 3736073"/>
              <a:gd name="connsiteY9" fmla="*/ 12700 h 1491101"/>
              <a:gd name="connsiteX10" fmla="*/ 2484139 w 3736073"/>
              <a:gd name="connsiteY10" fmla="*/ 70942 h 1491101"/>
              <a:gd name="connsiteX11" fmla="*/ 2420195 w 3736073"/>
              <a:gd name="connsiteY11" fmla="*/ 164129 h 1491101"/>
              <a:gd name="connsiteX12" fmla="*/ 2320571 w 3736073"/>
              <a:gd name="connsiteY12" fmla="*/ 379624 h 1491101"/>
              <a:gd name="connsiteX13" fmla="*/ 2256749 w 3736073"/>
              <a:gd name="connsiteY13" fmla="*/ 577647 h 1491101"/>
              <a:gd name="connsiteX14" fmla="*/ 2140511 w 3736073"/>
              <a:gd name="connsiteY14" fmla="*/ 717428 h 1491101"/>
              <a:gd name="connsiteX15" fmla="*/ 1931452 w 3736073"/>
              <a:gd name="connsiteY15" fmla="*/ 868858 h 1491101"/>
              <a:gd name="connsiteX16" fmla="*/ 1558703 w 3736073"/>
              <a:gd name="connsiteY16" fmla="*/ 1031936 h 1491101"/>
              <a:gd name="connsiteX17" fmla="*/ 935513 w 3736073"/>
              <a:gd name="connsiteY17" fmla="*/ 1235783 h 1491101"/>
              <a:gd name="connsiteX18" fmla="*/ 91004 w 3736073"/>
              <a:gd name="connsiteY18" fmla="*/ 1486223 h 1491101"/>
              <a:gd name="connsiteX0" fmla="*/ 91004 w 3736073"/>
              <a:gd name="connsiteY0" fmla="*/ 1486223 h 1491101"/>
              <a:gd name="connsiteX1" fmla="*/ 3294316 w 3736073"/>
              <a:gd name="connsiteY1" fmla="*/ 996990 h 1491101"/>
              <a:gd name="connsiteX2" fmla="*/ 3608824 w 3736073"/>
              <a:gd name="connsiteY2" fmla="*/ 927100 h 1491101"/>
              <a:gd name="connsiteX3" fmla="*/ 3253547 w 3736073"/>
              <a:gd name="connsiteY3" fmla="*/ 606769 h 1491101"/>
              <a:gd name="connsiteX4" fmla="*/ 3107942 w 3736073"/>
              <a:gd name="connsiteY4" fmla="*/ 385449 h 1491101"/>
              <a:gd name="connsiteX5" fmla="*/ 3032227 w 3736073"/>
              <a:gd name="connsiteY5" fmla="*/ 204899 h 1491101"/>
              <a:gd name="connsiteX6" fmla="*/ 2962214 w 3736073"/>
              <a:gd name="connsiteY6" fmla="*/ 105887 h 1491101"/>
              <a:gd name="connsiteX7" fmla="*/ 2834204 w 3736073"/>
              <a:gd name="connsiteY7" fmla="*/ 30172 h 1491101"/>
              <a:gd name="connsiteX8" fmla="*/ 2717720 w 3736073"/>
              <a:gd name="connsiteY8" fmla="*/ 1051 h 1491101"/>
              <a:gd name="connsiteX9" fmla="*/ 2612884 w 3736073"/>
              <a:gd name="connsiteY9" fmla="*/ 12700 h 1491101"/>
              <a:gd name="connsiteX10" fmla="*/ 2484139 w 3736073"/>
              <a:gd name="connsiteY10" fmla="*/ 70942 h 1491101"/>
              <a:gd name="connsiteX11" fmla="*/ 2420195 w 3736073"/>
              <a:gd name="connsiteY11" fmla="*/ 164129 h 1491101"/>
              <a:gd name="connsiteX12" fmla="*/ 2320571 w 3736073"/>
              <a:gd name="connsiteY12" fmla="*/ 379624 h 1491101"/>
              <a:gd name="connsiteX13" fmla="*/ 2256749 w 3736073"/>
              <a:gd name="connsiteY13" fmla="*/ 577647 h 1491101"/>
              <a:gd name="connsiteX14" fmla="*/ 2140511 w 3736073"/>
              <a:gd name="connsiteY14" fmla="*/ 717428 h 1491101"/>
              <a:gd name="connsiteX15" fmla="*/ 1931452 w 3736073"/>
              <a:gd name="connsiteY15" fmla="*/ 868858 h 1491101"/>
              <a:gd name="connsiteX16" fmla="*/ 1558703 w 3736073"/>
              <a:gd name="connsiteY16" fmla="*/ 1031936 h 1491101"/>
              <a:gd name="connsiteX17" fmla="*/ 935513 w 3736073"/>
              <a:gd name="connsiteY17" fmla="*/ 1235783 h 1491101"/>
              <a:gd name="connsiteX18" fmla="*/ 91004 w 3736073"/>
              <a:gd name="connsiteY18" fmla="*/ 1486223 h 1491101"/>
              <a:gd name="connsiteX0" fmla="*/ 91004 w 3667457"/>
              <a:gd name="connsiteY0" fmla="*/ 1486223 h 1491101"/>
              <a:gd name="connsiteX1" fmla="*/ 3294316 w 3667457"/>
              <a:gd name="connsiteY1" fmla="*/ 996990 h 1491101"/>
              <a:gd name="connsiteX2" fmla="*/ 3608824 w 3667457"/>
              <a:gd name="connsiteY2" fmla="*/ 927100 h 1491101"/>
              <a:gd name="connsiteX3" fmla="*/ 3360589 w 3667457"/>
              <a:gd name="connsiteY3" fmla="*/ 764022 h 1491101"/>
              <a:gd name="connsiteX4" fmla="*/ 3107942 w 3667457"/>
              <a:gd name="connsiteY4" fmla="*/ 385449 h 1491101"/>
              <a:gd name="connsiteX5" fmla="*/ 3032227 w 3667457"/>
              <a:gd name="connsiteY5" fmla="*/ 204899 h 1491101"/>
              <a:gd name="connsiteX6" fmla="*/ 2962214 w 3667457"/>
              <a:gd name="connsiteY6" fmla="*/ 105887 h 1491101"/>
              <a:gd name="connsiteX7" fmla="*/ 2834204 w 3667457"/>
              <a:gd name="connsiteY7" fmla="*/ 30172 h 1491101"/>
              <a:gd name="connsiteX8" fmla="*/ 2717720 w 3667457"/>
              <a:gd name="connsiteY8" fmla="*/ 1051 h 1491101"/>
              <a:gd name="connsiteX9" fmla="*/ 2612884 w 3667457"/>
              <a:gd name="connsiteY9" fmla="*/ 12700 h 1491101"/>
              <a:gd name="connsiteX10" fmla="*/ 2484139 w 3667457"/>
              <a:gd name="connsiteY10" fmla="*/ 70942 h 1491101"/>
              <a:gd name="connsiteX11" fmla="*/ 2420195 w 3667457"/>
              <a:gd name="connsiteY11" fmla="*/ 164129 h 1491101"/>
              <a:gd name="connsiteX12" fmla="*/ 2320571 w 3667457"/>
              <a:gd name="connsiteY12" fmla="*/ 379624 h 1491101"/>
              <a:gd name="connsiteX13" fmla="*/ 2256749 w 3667457"/>
              <a:gd name="connsiteY13" fmla="*/ 577647 h 1491101"/>
              <a:gd name="connsiteX14" fmla="*/ 2140511 w 3667457"/>
              <a:gd name="connsiteY14" fmla="*/ 717428 h 1491101"/>
              <a:gd name="connsiteX15" fmla="*/ 1931452 w 3667457"/>
              <a:gd name="connsiteY15" fmla="*/ 868858 h 1491101"/>
              <a:gd name="connsiteX16" fmla="*/ 1558703 w 3667457"/>
              <a:gd name="connsiteY16" fmla="*/ 1031936 h 1491101"/>
              <a:gd name="connsiteX17" fmla="*/ 935513 w 3667457"/>
              <a:gd name="connsiteY17" fmla="*/ 1235783 h 1491101"/>
              <a:gd name="connsiteX18" fmla="*/ 91004 w 3667457"/>
              <a:gd name="connsiteY18" fmla="*/ 1486223 h 1491101"/>
              <a:gd name="connsiteX0" fmla="*/ 91004 w 3647404"/>
              <a:gd name="connsiteY0" fmla="*/ 1486223 h 1491101"/>
              <a:gd name="connsiteX1" fmla="*/ 3294316 w 3647404"/>
              <a:gd name="connsiteY1" fmla="*/ 996990 h 1491101"/>
              <a:gd name="connsiteX2" fmla="*/ 3573143 w 3647404"/>
              <a:gd name="connsiteY2" fmla="*/ 932924 h 1491101"/>
              <a:gd name="connsiteX3" fmla="*/ 3360589 w 3647404"/>
              <a:gd name="connsiteY3" fmla="*/ 764022 h 1491101"/>
              <a:gd name="connsiteX4" fmla="*/ 3107942 w 3647404"/>
              <a:gd name="connsiteY4" fmla="*/ 385449 h 1491101"/>
              <a:gd name="connsiteX5" fmla="*/ 3032227 w 3647404"/>
              <a:gd name="connsiteY5" fmla="*/ 204899 h 1491101"/>
              <a:gd name="connsiteX6" fmla="*/ 2962214 w 3647404"/>
              <a:gd name="connsiteY6" fmla="*/ 105887 h 1491101"/>
              <a:gd name="connsiteX7" fmla="*/ 2834204 w 3647404"/>
              <a:gd name="connsiteY7" fmla="*/ 30172 h 1491101"/>
              <a:gd name="connsiteX8" fmla="*/ 2717720 w 3647404"/>
              <a:gd name="connsiteY8" fmla="*/ 1051 h 1491101"/>
              <a:gd name="connsiteX9" fmla="*/ 2612884 w 3647404"/>
              <a:gd name="connsiteY9" fmla="*/ 12700 h 1491101"/>
              <a:gd name="connsiteX10" fmla="*/ 2484139 w 3647404"/>
              <a:gd name="connsiteY10" fmla="*/ 70942 h 1491101"/>
              <a:gd name="connsiteX11" fmla="*/ 2420195 w 3647404"/>
              <a:gd name="connsiteY11" fmla="*/ 164129 h 1491101"/>
              <a:gd name="connsiteX12" fmla="*/ 2320571 w 3647404"/>
              <a:gd name="connsiteY12" fmla="*/ 379624 h 1491101"/>
              <a:gd name="connsiteX13" fmla="*/ 2256749 w 3647404"/>
              <a:gd name="connsiteY13" fmla="*/ 577647 h 1491101"/>
              <a:gd name="connsiteX14" fmla="*/ 2140511 w 3647404"/>
              <a:gd name="connsiteY14" fmla="*/ 717428 h 1491101"/>
              <a:gd name="connsiteX15" fmla="*/ 1931452 w 3647404"/>
              <a:gd name="connsiteY15" fmla="*/ 868858 h 1491101"/>
              <a:gd name="connsiteX16" fmla="*/ 1558703 w 3647404"/>
              <a:gd name="connsiteY16" fmla="*/ 1031936 h 1491101"/>
              <a:gd name="connsiteX17" fmla="*/ 935513 w 3647404"/>
              <a:gd name="connsiteY17" fmla="*/ 1235783 h 1491101"/>
              <a:gd name="connsiteX18" fmla="*/ 91004 w 3647404"/>
              <a:gd name="connsiteY18" fmla="*/ 1486223 h 1491101"/>
              <a:gd name="connsiteX0" fmla="*/ 91004 w 3645605"/>
              <a:gd name="connsiteY0" fmla="*/ 1486223 h 1491101"/>
              <a:gd name="connsiteX1" fmla="*/ 3294316 w 3645605"/>
              <a:gd name="connsiteY1" fmla="*/ 996990 h 1491101"/>
              <a:gd name="connsiteX2" fmla="*/ 3573143 w 3645605"/>
              <a:gd name="connsiteY2" fmla="*/ 932924 h 1491101"/>
              <a:gd name="connsiteX3" fmla="*/ 3390323 w 3645605"/>
              <a:gd name="connsiteY3" fmla="*/ 787319 h 1491101"/>
              <a:gd name="connsiteX4" fmla="*/ 3107942 w 3645605"/>
              <a:gd name="connsiteY4" fmla="*/ 385449 h 1491101"/>
              <a:gd name="connsiteX5" fmla="*/ 3032227 w 3645605"/>
              <a:gd name="connsiteY5" fmla="*/ 204899 h 1491101"/>
              <a:gd name="connsiteX6" fmla="*/ 2962214 w 3645605"/>
              <a:gd name="connsiteY6" fmla="*/ 105887 h 1491101"/>
              <a:gd name="connsiteX7" fmla="*/ 2834204 w 3645605"/>
              <a:gd name="connsiteY7" fmla="*/ 30172 h 1491101"/>
              <a:gd name="connsiteX8" fmla="*/ 2717720 w 3645605"/>
              <a:gd name="connsiteY8" fmla="*/ 1051 h 1491101"/>
              <a:gd name="connsiteX9" fmla="*/ 2612884 w 3645605"/>
              <a:gd name="connsiteY9" fmla="*/ 12700 h 1491101"/>
              <a:gd name="connsiteX10" fmla="*/ 2484139 w 3645605"/>
              <a:gd name="connsiteY10" fmla="*/ 70942 h 1491101"/>
              <a:gd name="connsiteX11" fmla="*/ 2420195 w 3645605"/>
              <a:gd name="connsiteY11" fmla="*/ 164129 h 1491101"/>
              <a:gd name="connsiteX12" fmla="*/ 2320571 w 3645605"/>
              <a:gd name="connsiteY12" fmla="*/ 379624 h 1491101"/>
              <a:gd name="connsiteX13" fmla="*/ 2256749 w 3645605"/>
              <a:gd name="connsiteY13" fmla="*/ 577647 h 1491101"/>
              <a:gd name="connsiteX14" fmla="*/ 2140511 w 3645605"/>
              <a:gd name="connsiteY14" fmla="*/ 717428 h 1491101"/>
              <a:gd name="connsiteX15" fmla="*/ 1931452 w 3645605"/>
              <a:gd name="connsiteY15" fmla="*/ 868858 h 1491101"/>
              <a:gd name="connsiteX16" fmla="*/ 1558703 w 3645605"/>
              <a:gd name="connsiteY16" fmla="*/ 1031936 h 1491101"/>
              <a:gd name="connsiteX17" fmla="*/ 935513 w 3645605"/>
              <a:gd name="connsiteY17" fmla="*/ 1235783 h 1491101"/>
              <a:gd name="connsiteX18" fmla="*/ 91004 w 3645605"/>
              <a:gd name="connsiteY18" fmla="*/ 1486223 h 1491101"/>
              <a:gd name="connsiteX0" fmla="*/ 91004 w 3645605"/>
              <a:gd name="connsiteY0" fmla="*/ 1486223 h 1491101"/>
              <a:gd name="connsiteX1" fmla="*/ 3294316 w 3645605"/>
              <a:gd name="connsiteY1" fmla="*/ 996990 h 1491101"/>
              <a:gd name="connsiteX2" fmla="*/ 3573143 w 3645605"/>
              <a:gd name="connsiteY2" fmla="*/ 932924 h 1491101"/>
              <a:gd name="connsiteX3" fmla="*/ 3390323 w 3645605"/>
              <a:gd name="connsiteY3" fmla="*/ 787319 h 1491101"/>
              <a:gd name="connsiteX4" fmla="*/ 3090103 w 3645605"/>
              <a:gd name="connsiteY4" fmla="*/ 414570 h 1491101"/>
              <a:gd name="connsiteX5" fmla="*/ 3032227 w 3645605"/>
              <a:gd name="connsiteY5" fmla="*/ 204899 h 1491101"/>
              <a:gd name="connsiteX6" fmla="*/ 2962214 w 3645605"/>
              <a:gd name="connsiteY6" fmla="*/ 105887 h 1491101"/>
              <a:gd name="connsiteX7" fmla="*/ 2834204 w 3645605"/>
              <a:gd name="connsiteY7" fmla="*/ 30172 h 1491101"/>
              <a:gd name="connsiteX8" fmla="*/ 2717720 w 3645605"/>
              <a:gd name="connsiteY8" fmla="*/ 1051 h 1491101"/>
              <a:gd name="connsiteX9" fmla="*/ 2612884 w 3645605"/>
              <a:gd name="connsiteY9" fmla="*/ 12700 h 1491101"/>
              <a:gd name="connsiteX10" fmla="*/ 2484139 w 3645605"/>
              <a:gd name="connsiteY10" fmla="*/ 70942 h 1491101"/>
              <a:gd name="connsiteX11" fmla="*/ 2420195 w 3645605"/>
              <a:gd name="connsiteY11" fmla="*/ 164129 h 1491101"/>
              <a:gd name="connsiteX12" fmla="*/ 2320571 w 3645605"/>
              <a:gd name="connsiteY12" fmla="*/ 379624 h 1491101"/>
              <a:gd name="connsiteX13" fmla="*/ 2256749 w 3645605"/>
              <a:gd name="connsiteY13" fmla="*/ 577647 h 1491101"/>
              <a:gd name="connsiteX14" fmla="*/ 2140511 w 3645605"/>
              <a:gd name="connsiteY14" fmla="*/ 717428 h 1491101"/>
              <a:gd name="connsiteX15" fmla="*/ 1931452 w 3645605"/>
              <a:gd name="connsiteY15" fmla="*/ 868858 h 1491101"/>
              <a:gd name="connsiteX16" fmla="*/ 1558703 w 3645605"/>
              <a:gd name="connsiteY16" fmla="*/ 1031936 h 1491101"/>
              <a:gd name="connsiteX17" fmla="*/ 935513 w 3645605"/>
              <a:gd name="connsiteY17" fmla="*/ 1235783 h 1491101"/>
              <a:gd name="connsiteX18" fmla="*/ 91004 w 3645605"/>
              <a:gd name="connsiteY18" fmla="*/ 1486223 h 1491101"/>
              <a:gd name="connsiteX0" fmla="*/ 91004 w 3645605"/>
              <a:gd name="connsiteY0" fmla="*/ 1486223 h 1491101"/>
              <a:gd name="connsiteX1" fmla="*/ 3294316 w 3645605"/>
              <a:gd name="connsiteY1" fmla="*/ 996990 h 1491101"/>
              <a:gd name="connsiteX2" fmla="*/ 3573143 w 3645605"/>
              <a:gd name="connsiteY2" fmla="*/ 932924 h 1491101"/>
              <a:gd name="connsiteX3" fmla="*/ 3390323 w 3645605"/>
              <a:gd name="connsiteY3" fmla="*/ 787319 h 1491101"/>
              <a:gd name="connsiteX4" fmla="*/ 3090103 w 3645605"/>
              <a:gd name="connsiteY4" fmla="*/ 414570 h 1491101"/>
              <a:gd name="connsiteX5" fmla="*/ 2996547 w 3645605"/>
              <a:gd name="connsiteY5" fmla="*/ 245668 h 1491101"/>
              <a:gd name="connsiteX6" fmla="*/ 2962214 w 3645605"/>
              <a:gd name="connsiteY6" fmla="*/ 105887 h 1491101"/>
              <a:gd name="connsiteX7" fmla="*/ 2834204 w 3645605"/>
              <a:gd name="connsiteY7" fmla="*/ 30172 h 1491101"/>
              <a:gd name="connsiteX8" fmla="*/ 2717720 w 3645605"/>
              <a:gd name="connsiteY8" fmla="*/ 1051 h 1491101"/>
              <a:gd name="connsiteX9" fmla="*/ 2612884 w 3645605"/>
              <a:gd name="connsiteY9" fmla="*/ 12700 h 1491101"/>
              <a:gd name="connsiteX10" fmla="*/ 2484139 w 3645605"/>
              <a:gd name="connsiteY10" fmla="*/ 70942 h 1491101"/>
              <a:gd name="connsiteX11" fmla="*/ 2420195 w 3645605"/>
              <a:gd name="connsiteY11" fmla="*/ 164129 h 1491101"/>
              <a:gd name="connsiteX12" fmla="*/ 2320571 w 3645605"/>
              <a:gd name="connsiteY12" fmla="*/ 379624 h 1491101"/>
              <a:gd name="connsiteX13" fmla="*/ 2256749 w 3645605"/>
              <a:gd name="connsiteY13" fmla="*/ 577647 h 1491101"/>
              <a:gd name="connsiteX14" fmla="*/ 2140511 w 3645605"/>
              <a:gd name="connsiteY14" fmla="*/ 717428 h 1491101"/>
              <a:gd name="connsiteX15" fmla="*/ 1931452 w 3645605"/>
              <a:gd name="connsiteY15" fmla="*/ 868858 h 1491101"/>
              <a:gd name="connsiteX16" fmla="*/ 1558703 w 3645605"/>
              <a:gd name="connsiteY16" fmla="*/ 1031936 h 1491101"/>
              <a:gd name="connsiteX17" fmla="*/ 935513 w 3645605"/>
              <a:gd name="connsiteY17" fmla="*/ 1235783 h 1491101"/>
              <a:gd name="connsiteX18" fmla="*/ 91004 w 3645605"/>
              <a:gd name="connsiteY18" fmla="*/ 1486223 h 1491101"/>
              <a:gd name="connsiteX0" fmla="*/ 91004 w 3645605"/>
              <a:gd name="connsiteY0" fmla="*/ 1486223 h 1491101"/>
              <a:gd name="connsiteX1" fmla="*/ 3294316 w 3645605"/>
              <a:gd name="connsiteY1" fmla="*/ 996990 h 1491101"/>
              <a:gd name="connsiteX2" fmla="*/ 3573143 w 3645605"/>
              <a:gd name="connsiteY2" fmla="*/ 932924 h 1491101"/>
              <a:gd name="connsiteX3" fmla="*/ 3390323 w 3645605"/>
              <a:gd name="connsiteY3" fmla="*/ 787319 h 1491101"/>
              <a:gd name="connsiteX4" fmla="*/ 3090103 w 3645605"/>
              <a:gd name="connsiteY4" fmla="*/ 414570 h 1491101"/>
              <a:gd name="connsiteX5" fmla="*/ 2996547 w 3645605"/>
              <a:gd name="connsiteY5" fmla="*/ 245668 h 1491101"/>
              <a:gd name="connsiteX6" fmla="*/ 2938427 w 3645605"/>
              <a:gd name="connsiteY6" fmla="*/ 123360 h 1491101"/>
              <a:gd name="connsiteX7" fmla="*/ 2834204 w 3645605"/>
              <a:gd name="connsiteY7" fmla="*/ 30172 h 1491101"/>
              <a:gd name="connsiteX8" fmla="*/ 2717720 w 3645605"/>
              <a:gd name="connsiteY8" fmla="*/ 1051 h 1491101"/>
              <a:gd name="connsiteX9" fmla="*/ 2612884 w 3645605"/>
              <a:gd name="connsiteY9" fmla="*/ 12700 h 1491101"/>
              <a:gd name="connsiteX10" fmla="*/ 2484139 w 3645605"/>
              <a:gd name="connsiteY10" fmla="*/ 70942 h 1491101"/>
              <a:gd name="connsiteX11" fmla="*/ 2420195 w 3645605"/>
              <a:gd name="connsiteY11" fmla="*/ 164129 h 1491101"/>
              <a:gd name="connsiteX12" fmla="*/ 2320571 w 3645605"/>
              <a:gd name="connsiteY12" fmla="*/ 379624 h 1491101"/>
              <a:gd name="connsiteX13" fmla="*/ 2256749 w 3645605"/>
              <a:gd name="connsiteY13" fmla="*/ 577647 h 1491101"/>
              <a:gd name="connsiteX14" fmla="*/ 2140511 w 3645605"/>
              <a:gd name="connsiteY14" fmla="*/ 717428 h 1491101"/>
              <a:gd name="connsiteX15" fmla="*/ 1931452 w 3645605"/>
              <a:gd name="connsiteY15" fmla="*/ 868858 h 1491101"/>
              <a:gd name="connsiteX16" fmla="*/ 1558703 w 3645605"/>
              <a:gd name="connsiteY16" fmla="*/ 1031936 h 1491101"/>
              <a:gd name="connsiteX17" fmla="*/ 935513 w 3645605"/>
              <a:gd name="connsiteY17" fmla="*/ 1235783 h 1491101"/>
              <a:gd name="connsiteX18" fmla="*/ 91004 w 3645605"/>
              <a:gd name="connsiteY18" fmla="*/ 1486223 h 1491101"/>
              <a:gd name="connsiteX0" fmla="*/ 91004 w 3645605"/>
              <a:gd name="connsiteY0" fmla="*/ 1486223 h 1491101"/>
              <a:gd name="connsiteX1" fmla="*/ 3294316 w 3645605"/>
              <a:gd name="connsiteY1" fmla="*/ 996990 h 1491101"/>
              <a:gd name="connsiteX2" fmla="*/ 3573143 w 3645605"/>
              <a:gd name="connsiteY2" fmla="*/ 932924 h 1491101"/>
              <a:gd name="connsiteX3" fmla="*/ 3390323 w 3645605"/>
              <a:gd name="connsiteY3" fmla="*/ 787319 h 1491101"/>
              <a:gd name="connsiteX4" fmla="*/ 3090103 w 3645605"/>
              <a:gd name="connsiteY4" fmla="*/ 414570 h 1491101"/>
              <a:gd name="connsiteX5" fmla="*/ 2996547 w 3645605"/>
              <a:gd name="connsiteY5" fmla="*/ 245668 h 1491101"/>
              <a:gd name="connsiteX6" fmla="*/ 2938427 w 3645605"/>
              <a:gd name="connsiteY6" fmla="*/ 123360 h 1491101"/>
              <a:gd name="connsiteX7" fmla="*/ 2834204 w 3645605"/>
              <a:gd name="connsiteY7" fmla="*/ 30172 h 1491101"/>
              <a:gd name="connsiteX8" fmla="*/ 2717720 w 3645605"/>
              <a:gd name="connsiteY8" fmla="*/ 1051 h 1491101"/>
              <a:gd name="connsiteX9" fmla="*/ 2612884 w 3645605"/>
              <a:gd name="connsiteY9" fmla="*/ 12700 h 1491101"/>
              <a:gd name="connsiteX10" fmla="*/ 2484139 w 3645605"/>
              <a:gd name="connsiteY10" fmla="*/ 70942 h 1491101"/>
              <a:gd name="connsiteX11" fmla="*/ 2420195 w 3645605"/>
              <a:gd name="connsiteY11" fmla="*/ 164129 h 1491101"/>
              <a:gd name="connsiteX12" fmla="*/ 2344358 w 3645605"/>
              <a:gd name="connsiteY12" fmla="*/ 362152 h 1491101"/>
              <a:gd name="connsiteX13" fmla="*/ 2256749 w 3645605"/>
              <a:gd name="connsiteY13" fmla="*/ 577647 h 1491101"/>
              <a:gd name="connsiteX14" fmla="*/ 2140511 w 3645605"/>
              <a:gd name="connsiteY14" fmla="*/ 717428 h 1491101"/>
              <a:gd name="connsiteX15" fmla="*/ 1931452 w 3645605"/>
              <a:gd name="connsiteY15" fmla="*/ 868858 h 1491101"/>
              <a:gd name="connsiteX16" fmla="*/ 1558703 w 3645605"/>
              <a:gd name="connsiteY16" fmla="*/ 1031936 h 1491101"/>
              <a:gd name="connsiteX17" fmla="*/ 935513 w 3645605"/>
              <a:gd name="connsiteY17" fmla="*/ 1235783 h 1491101"/>
              <a:gd name="connsiteX18" fmla="*/ 91004 w 3645605"/>
              <a:gd name="connsiteY18" fmla="*/ 1486223 h 1491101"/>
              <a:gd name="connsiteX0" fmla="*/ 91004 w 3645605"/>
              <a:gd name="connsiteY0" fmla="*/ 1486223 h 1491101"/>
              <a:gd name="connsiteX1" fmla="*/ 3294316 w 3645605"/>
              <a:gd name="connsiteY1" fmla="*/ 996990 h 1491101"/>
              <a:gd name="connsiteX2" fmla="*/ 3573143 w 3645605"/>
              <a:gd name="connsiteY2" fmla="*/ 932924 h 1491101"/>
              <a:gd name="connsiteX3" fmla="*/ 3390323 w 3645605"/>
              <a:gd name="connsiteY3" fmla="*/ 787319 h 1491101"/>
              <a:gd name="connsiteX4" fmla="*/ 3185251 w 3645605"/>
              <a:gd name="connsiteY4" fmla="*/ 548526 h 1491101"/>
              <a:gd name="connsiteX5" fmla="*/ 2996547 w 3645605"/>
              <a:gd name="connsiteY5" fmla="*/ 245668 h 1491101"/>
              <a:gd name="connsiteX6" fmla="*/ 2938427 w 3645605"/>
              <a:gd name="connsiteY6" fmla="*/ 123360 h 1491101"/>
              <a:gd name="connsiteX7" fmla="*/ 2834204 w 3645605"/>
              <a:gd name="connsiteY7" fmla="*/ 30172 h 1491101"/>
              <a:gd name="connsiteX8" fmla="*/ 2717720 w 3645605"/>
              <a:gd name="connsiteY8" fmla="*/ 1051 h 1491101"/>
              <a:gd name="connsiteX9" fmla="*/ 2612884 w 3645605"/>
              <a:gd name="connsiteY9" fmla="*/ 12700 h 1491101"/>
              <a:gd name="connsiteX10" fmla="*/ 2484139 w 3645605"/>
              <a:gd name="connsiteY10" fmla="*/ 70942 h 1491101"/>
              <a:gd name="connsiteX11" fmla="*/ 2420195 w 3645605"/>
              <a:gd name="connsiteY11" fmla="*/ 164129 h 1491101"/>
              <a:gd name="connsiteX12" fmla="*/ 2344358 w 3645605"/>
              <a:gd name="connsiteY12" fmla="*/ 362152 h 1491101"/>
              <a:gd name="connsiteX13" fmla="*/ 2256749 w 3645605"/>
              <a:gd name="connsiteY13" fmla="*/ 577647 h 1491101"/>
              <a:gd name="connsiteX14" fmla="*/ 2140511 w 3645605"/>
              <a:gd name="connsiteY14" fmla="*/ 717428 h 1491101"/>
              <a:gd name="connsiteX15" fmla="*/ 1931452 w 3645605"/>
              <a:gd name="connsiteY15" fmla="*/ 868858 h 1491101"/>
              <a:gd name="connsiteX16" fmla="*/ 1558703 w 3645605"/>
              <a:gd name="connsiteY16" fmla="*/ 1031936 h 1491101"/>
              <a:gd name="connsiteX17" fmla="*/ 935513 w 3645605"/>
              <a:gd name="connsiteY17" fmla="*/ 1235783 h 1491101"/>
              <a:gd name="connsiteX18" fmla="*/ 91004 w 3645605"/>
              <a:gd name="connsiteY18" fmla="*/ 1486223 h 1491101"/>
              <a:gd name="connsiteX0" fmla="*/ 91004 w 3643815"/>
              <a:gd name="connsiteY0" fmla="*/ 1486223 h 1491101"/>
              <a:gd name="connsiteX1" fmla="*/ 3294316 w 3643815"/>
              <a:gd name="connsiteY1" fmla="*/ 996990 h 1491101"/>
              <a:gd name="connsiteX2" fmla="*/ 3573143 w 3643815"/>
              <a:gd name="connsiteY2" fmla="*/ 932924 h 1491101"/>
              <a:gd name="connsiteX3" fmla="*/ 3420057 w 3643815"/>
              <a:gd name="connsiteY3" fmla="*/ 758198 h 1491101"/>
              <a:gd name="connsiteX4" fmla="*/ 3185251 w 3643815"/>
              <a:gd name="connsiteY4" fmla="*/ 548526 h 1491101"/>
              <a:gd name="connsiteX5" fmla="*/ 2996547 w 3643815"/>
              <a:gd name="connsiteY5" fmla="*/ 245668 h 1491101"/>
              <a:gd name="connsiteX6" fmla="*/ 2938427 w 3643815"/>
              <a:gd name="connsiteY6" fmla="*/ 123360 h 1491101"/>
              <a:gd name="connsiteX7" fmla="*/ 2834204 w 3643815"/>
              <a:gd name="connsiteY7" fmla="*/ 30172 h 1491101"/>
              <a:gd name="connsiteX8" fmla="*/ 2717720 w 3643815"/>
              <a:gd name="connsiteY8" fmla="*/ 1051 h 1491101"/>
              <a:gd name="connsiteX9" fmla="*/ 2612884 w 3643815"/>
              <a:gd name="connsiteY9" fmla="*/ 12700 h 1491101"/>
              <a:gd name="connsiteX10" fmla="*/ 2484139 w 3643815"/>
              <a:gd name="connsiteY10" fmla="*/ 70942 h 1491101"/>
              <a:gd name="connsiteX11" fmla="*/ 2420195 w 3643815"/>
              <a:gd name="connsiteY11" fmla="*/ 164129 h 1491101"/>
              <a:gd name="connsiteX12" fmla="*/ 2344358 w 3643815"/>
              <a:gd name="connsiteY12" fmla="*/ 362152 h 1491101"/>
              <a:gd name="connsiteX13" fmla="*/ 2256749 w 3643815"/>
              <a:gd name="connsiteY13" fmla="*/ 577647 h 1491101"/>
              <a:gd name="connsiteX14" fmla="*/ 2140511 w 3643815"/>
              <a:gd name="connsiteY14" fmla="*/ 717428 h 1491101"/>
              <a:gd name="connsiteX15" fmla="*/ 1931452 w 3643815"/>
              <a:gd name="connsiteY15" fmla="*/ 868858 h 1491101"/>
              <a:gd name="connsiteX16" fmla="*/ 1558703 w 3643815"/>
              <a:gd name="connsiteY16" fmla="*/ 1031936 h 1491101"/>
              <a:gd name="connsiteX17" fmla="*/ 935513 w 3643815"/>
              <a:gd name="connsiteY17" fmla="*/ 1235783 h 1491101"/>
              <a:gd name="connsiteX18" fmla="*/ 91004 w 3643815"/>
              <a:gd name="connsiteY18" fmla="*/ 1486223 h 1491101"/>
              <a:gd name="connsiteX0" fmla="*/ 91004 w 3643815"/>
              <a:gd name="connsiteY0" fmla="*/ 1486223 h 1491101"/>
              <a:gd name="connsiteX1" fmla="*/ 3294316 w 3643815"/>
              <a:gd name="connsiteY1" fmla="*/ 996990 h 1491101"/>
              <a:gd name="connsiteX2" fmla="*/ 3573144 w 3643815"/>
              <a:gd name="connsiteY2" fmla="*/ 938749 h 1491101"/>
              <a:gd name="connsiteX3" fmla="*/ 3420057 w 3643815"/>
              <a:gd name="connsiteY3" fmla="*/ 758198 h 1491101"/>
              <a:gd name="connsiteX4" fmla="*/ 3185251 w 3643815"/>
              <a:gd name="connsiteY4" fmla="*/ 548526 h 1491101"/>
              <a:gd name="connsiteX5" fmla="*/ 2996547 w 3643815"/>
              <a:gd name="connsiteY5" fmla="*/ 245668 h 1491101"/>
              <a:gd name="connsiteX6" fmla="*/ 2938427 w 3643815"/>
              <a:gd name="connsiteY6" fmla="*/ 123360 h 1491101"/>
              <a:gd name="connsiteX7" fmla="*/ 2834204 w 3643815"/>
              <a:gd name="connsiteY7" fmla="*/ 30172 h 1491101"/>
              <a:gd name="connsiteX8" fmla="*/ 2717720 w 3643815"/>
              <a:gd name="connsiteY8" fmla="*/ 1051 h 1491101"/>
              <a:gd name="connsiteX9" fmla="*/ 2612884 w 3643815"/>
              <a:gd name="connsiteY9" fmla="*/ 12700 h 1491101"/>
              <a:gd name="connsiteX10" fmla="*/ 2484139 w 3643815"/>
              <a:gd name="connsiteY10" fmla="*/ 70942 h 1491101"/>
              <a:gd name="connsiteX11" fmla="*/ 2420195 w 3643815"/>
              <a:gd name="connsiteY11" fmla="*/ 164129 h 1491101"/>
              <a:gd name="connsiteX12" fmla="*/ 2344358 w 3643815"/>
              <a:gd name="connsiteY12" fmla="*/ 362152 h 1491101"/>
              <a:gd name="connsiteX13" fmla="*/ 2256749 w 3643815"/>
              <a:gd name="connsiteY13" fmla="*/ 577647 h 1491101"/>
              <a:gd name="connsiteX14" fmla="*/ 2140511 w 3643815"/>
              <a:gd name="connsiteY14" fmla="*/ 717428 h 1491101"/>
              <a:gd name="connsiteX15" fmla="*/ 1931452 w 3643815"/>
              <a:gd name="connsiteY15" fmla="*/ 868858 h 1491101"/>
              <a:gd name="connsiteX16" fmla="*/ 1558703 w 3643815"/>
              <a:gd name="connsiteY16" fmla="*/ 1031936 h 1491101"/>
              <a:gd name="connsiteX17" fmla="*/ 935513 w 3643815"/>
              <a:gd name="connsiteY17" fmla="*/ 1235783 h 1491101"/>
              <a:gd name="connsiteX18" fmla="*/ 91004 w 3643815"/>
              <a:gd name="connsiteY18" fmla="*/ 1486223 h 1491101"/>
              <a:gd name="connsiteX0" fmla="*/ 91004 w 3645247"/>
              <a:gd name="connsiteY0" fmla="*/ 1486223 h 1491101"/>
              <a:gd name="connsiteX1" fmla="*/ 3294316 w 3645247"/>
              <a:gd name="connsiteY1" fmla="*/ 996990 h 1491101"/>
              <a:gd name="connsiteX2" fmla="*/ 3573144 w 3645247"/>
              <a:gd name="connsiteY2" fmla="*/ 938749 h 1491101"/>
              <a:gd name="connsiteX3" fmla="*/ 3396270 w 3645247"/>
              <a:gd name="connsiteY3" fmla="*/ 798967 h 1491101"/>
              <a:gd name="connsiteX4" fmla="*/ 3185251 w 3645247"/>
              <a:gd name="connsiteY4" fmla="*/ 548526 h 1491101"/>
              <a:gd name="connsiteX5" fmla="*/ 2996547 w 3645247"/>
              <a:gd name="connsiteY5" fmla="*/ 245668 h 1491101"/>
              <a:gd name="connsiteX6" fmla="*/ 2938427 w 3645247"/>
              <a:gd name="connsiteY6" fmla="*/ 123360 h 1491101"/>
              <a:gd name="connsiteX7" fmla="*/ 2834204 w 3645247"/>
              <a:gd name="connsiteY7" fmla="*/ 30172 h 1491101"/>
              <a:gd name="connsiteX8" fmla="*/ 2717720 w 3645247"/>
              <a:gd name="connsiteY8" fmla="*/ 1051 h 1491101"/>
              <a:gd name="connsiteX9" fmla="*/ 2612884 w 3645247"/>
              <a:gd name="connsiteY9" fmla="*/ 12700 h 1491101"/>
              <a:gd name="connsiteX10" fmla="*/ 2484139 w 3645247"/>
              <a:gd name="connsiteY10" fmla="*/ 70942 h 1491101"/>
              <a:gd name="connsiteX11" fmla="*/ 2420195 w 3645247"/>
              <a:gd name="connsiteY11" fmla="*/ 164129 h 1491101"/>
              <a:gd name="connsiteX12" fmla="*/ 2344358 w 3645247"/>
              <a:gd name="connsiteY12" fmla="*/ 362152 h 1491101"/>
              <a:gd name="connsiteX13" fmla="*/ 2256749 w 3645247"/>
              <a:gd name="connsiteY13" fmla="*/ 577647 h 1491101"/>
              <a:gd name="connsiteX14" fmla="*/ 2140511 w 3645247"/>
              <a:gd name="connsiteY14" fmla="*/ 717428 h 1491101"/>
              <a:gd name="connsiteX15" fmla="*/ 1931452 w 3645247"/>
              <a:gd name="connsiteY15" fmla="*/ 868858 h 1491101"/>
              <a:gd name="connsiteX16" fmla="*/ 1558703 w 3645247"/>
              <a:gd name="connsiteY16" fmla="*/ 1031936 h 1491101"/>
              <a:gd name="connsiteX17" fmla="*/ 935513 w 3645247"/>
              <a:gd name="connsiteY17" fmla="*/ 1235783 h 1491101"/>
              <a:gd name="connsiteX18" fmla="*/ 91004 w 3645247"/>
              <a:gd name="connsiteY18" fmla="*/ 1486223 h 1491101"/>
              <a:gd name="connsiteX0" fmla="*/ 91004 w 3645247"/>
              <a:gd name="connsiteY0" fmla="*/ 1486223 h 1491101"/>
              <a:gd name="connsiteX1" fmla="*/ 3294316 w 3645247"/>
              <a:gd name="connsiteY1" fmla="*/ 996990 h 1491101"/>
              <a:gd name="connsiteX2" fmla="*/ 3573144 w 3645247"/>
              <a:gd name="connsiteY2" fmla="*/ 938749 h 1491101"/>
              <a:gd name="connsiteX3" fmla="*/ 3396270 w 3645247"/>
              <a:gd name="connsiteY3" fmla="*/ 798967 h 1491101"/>
              <a:gd name="connsiteX4" fmla="*/ 3161464 w 3645247"/>
              <a:gd name="connsiteY4" fmla="*/ 565999 h 1491101"/>
              <a:gd name="connsiteX5" fmla="*/ 2996547 w 3645247"/>
              <a:gd name="connsiteY5" fmla="*/ 245668 h 1491101"/>
              <a:gd name="connsiteX6" fmla="*/ 2938427 w 3645247"/>
              <a:gd name="connsiteY6" fmla="*/ 123360 h 1491101"/>
              <a:gd name="connsiteX7" fmla="*/ 2834204 w 3645247"/>
              <a:gd name="connsiteY7" fmla="*/ 30172 h 1491101"/>
              <a:gd name="connsiteX8" fmla="*/ 2717720 w 3645247"/>
              <a:gd name="connsiteY8" fmla="*/ 1051 h 1491101"/>
              <a:gd name="connsiteX9" fmla="*/ 2612884 w 3645247"/>
              <a:gd name="connsiteY9" fmla="*/ 12700 h 1491101"/>
              <a:gd name="connsiteX10" fmla="*/ 2484139 w 3645247"/>
              <a:gd name="connsiteY10" fmla="*/ 70942 h 1491101"/>
              <a:gd name="connsiteX11" fmla="*/ 2420195 w 3645247"/>
              <a:gd name="connsiteY11" fmla="*/ 164129 h 1491101"/>
              <a:gd name="connsiteX12" fmla="*/ 2344358 w 3645247"/>
              <a:gd name="connsiteY12" fmla="*/ 362152 h 1491101"/>
              <a:gd name="connsiteX13" fmla="*/ 2256749 w 3645247"/>
              <a:gd name="connsiteY13" fmla="*/ 577647 h 1491101"/>
              <a:gd name="connsiteX14" fmla="*/ 2140511 w 3645247"/>
              <a:gd name="connsiteY14" fmla="*/ 717428 h 1491101"/>
              <a:gd name="connsiteX15" fmla="*/ 1931452 w 3645247"/>
              <a:gd name="connsiteY15" fmla="*/ 868858 h 1491101"/>
              <a:gd name="connsiteX16" fmla="*/ 1558703 w 3645247"/>
              <a:gd name="connsiteY16" fmla="*/ 1031936 h 1491101"/>
              <a:gd name="connsiteX17" fmla="*/ 935513 w 3645247"/>
              <a:gd name="connsiteY17" fmla="*/ 1235783 h 1491101"/>
              <a:gd name="connsiteX18" fmla="*/ 91004 w 3645247"/>
              <a:gd name="connsiteY18" fmla="*/ 1486223 h 1491101"/>
              <a:gd name="connsiteX0" fmla="*/ 91004 w 3685782"/>
              <a:gd name="connsiteY0" fmla="*/ 1486223 h 1491101"/>
              <a:gd name="connsiteX1" fmla="*/ 3294316 w 3685782"/>
              <a:gd name="connsiteY1" fmla="*/ 996990 h 1491101"/>
              <a:gd name="connsiteX2" fmla="*/ 3573144 w 3685782"/>
              <a:gd name="connsiteY2" fmla="*/ 938749 h 1491101"/>
              <a:gd name="connsiteX3" fmla="*/ 3396270 w 3685782"/>
              <a:gd name="connsiteY3" fmla="*/ 798967 h 1491101"/>
              <a:gd name="connsiteX4" fmla="*/ 3161464 w 3685782"/>
              <a:gd name="connsiteY4" fmla="*/ 565999 h 1491101"/>
              <a:gd name="connsiteX5" fmla="*/ 2996547 w 3685782"/>
              <a:gd name="connsiteY5" fmla="*/ 245668 h 1491101"/>
              <a:gd name="connsiteX6" fmla="*/ 2938427 w 3685782"/>
              <a:gd name="connsiteY6" fmla="*/ 123360 h 1491101"/>
              <a:gd name="connsiteX7" fmla="*/ 2834204 w 3685782"/>
              <a:gd name="connsiteY7" fmla="*/ 30172 h 1491101"/>
              <a:gd name="connsiteX8" fmla="*/ 2717720 w 3685782"/>
              <a:gd name="connsiteY8" fmla="*/ 1051 h 1491101"/>
              <a:gd name="connsiteX9" fmla="*/ 2612884 w 3685782"/>
              <a:gd name="connsiteY9" fmla="*/ 12700 h 1491101"/>
              <a:gd name="connsiteX10" fmla="*/ 2484139 w 3685782"/>
              <a:gd name="connsiteY10" fmla="*/ 70942 h 1491101"/>
              <a:gd name="connsiteX11" fmla="*/ 2420195 w 3685782"/>
              <a:gd name="connsiteY11" fmla="*/ 164129 h 1491101"/>
              <a:gd name="connsiteX12" fmla="*/ 2344358 w 3685782"/>
              <a:gd name="connsiteY12" fmla="*/ 362152 h 1491101"/>
              <a:gd name="connsiteX13" fmla="*/ 2256749 w 3685782"/>
              <a:gd name="connsiteY13" fmla="*/ 577647 h 1491101"/>
              <a:gd name="connsiteX14" fmla="*/ 2140511 w 3685782"/>
              <a:gd name="connsiteY14" fmla="*/ 717428 h 1491101"/>
              <a:gd name="connsiteX15" fmla="*/ 1931452 w 3685782"/>
              <a:gd name="connsiteY15" fmla="*/ 868858 h 1491101"/>
              <a:gd name="connsiteX16" fmla="*/ 1558703 w 3685782"/>
              <a:gd name="connsiteY16" fmla="*/ 1031936 h 1491101"/>
              <a:gd name="connsiteX17" fmla="*/ 935513 w 3685782"/>
              <a:gd name="connsiteY17" fmla="*/ 1235783 h 1491101"/>
              <a:gd name="connsiteX18" fmla="*/ 91004 w 3685782"/>
              <a:gd name="connsiteY18" fmla="*/ 1486223 h 1491101"/>
              <a:gd name="connsiteX0" fmla="*/ 91004 w 3671831"/>
              <a:gd name="connsiteY0" fmla="*/ 1486223 h 1491101"/>
              <a:gd name="connsiteX1" fmla="*/ 3294316 w 3671831"/>
              <a:gd name="connsiteY1" fmla="*/ 996990 h 1491101"/>
              <a:gd name="connsiteX2" fmla="*/ 3549357 w 3671831"/>
              <a:gd name="connsiteY2" fmla="*/ 897979 h 1491101"/>
              <a:gd name="connsiteX3" fmla="*/ 3396270 w 3671831"/>
              <a:gd name="connsiteY3" fmla="*/ 798967 h 1491101"/>
              <a:gd name="connsiteX4" fmla="*/ 3161464 w 3671831"/>
              <a:gd name="connsiteY4" fmla="*/ 565999 h 1491101"/>
              <a:gd name="connsiteX5" fmla="*/ 2996547 w 3671831"/>
              <a:gd name="connsiteY5" fmla="*/ 245668 h 1491101"/>
              <a:gd name="connsiteX6" fmla="*/ 2938427 w 3671831"/>
              <a:gd name="connsiteY6" fmla="*/ 123360 h 1491101"/>
              <a:gd name="connsiteX7" fmla="*/ 2834204 w 3671831"/>
              <a:gd name="connsiteY7" fmla="*/ 30172 h 1491101"/>
              <a:gd name="connsiteX8" fmla="*/ 2717720 w 3671831"/>
              <a:gd name="connsiteY8" fmla="*/ 1051 h 1491101"/>
              <a:gd name="connsiteX9" fmla="*/ 2612884 w 3671831"/>
              <a:gd name="connsiteY9" fmla="*/ 12700 h 1491101"/>
              <a:gd name="connsiteX10" fmla="*/ 2484139 w 3671831"/>
              <a:gd name="connsiteY10" fmla="*/ 70942 h 1491101"/>
              <a:gd name="connsiteX11" fmla="*/ 2420195 w 3671831"/>
              <a:gd name="connsiteY11" fmla="*/ 164129 h 1491101"/>
              <a:gd name="connsiteX12" fmla="*/ 2344358 w 3671831"/>
              <a:gd name="connsiteY12" fmla="*/ 362152 h 1491101"/>
              <a:gd name="connsiteX13" fmla="*/ 2256749 w 3671831"/>
              <a:gd name="connsiteY13" fmla="*/ 577647 h 1491101"/>
              <a:gd name="connsiteX14" fmla="*/ 2140511 w 3671831"/>
              <a:gd name="connsiteY14" fmla="*/ 717428 h 1491101"/>
              <a:gd name="connsiteX15" fmla="*/ 1931452 w 3671831"/>
              <a:gd name="connsiteY15" fmla="*/ 868858 h 1491101"/>
              <a:gd name="connsiteX16" fmla="*/ 1558703 w 3671831"/>
              <a:gd name="connsiteY16" fmla="*/ 1031936 h 1491101"/>
              <a:gd name="connsiteX17" fmla="*/ 935513 w 3671831"/>
              <a:gd name="connsiteY17" fmla="*/ 1235783 h 1491101"/>
              <a:gd name="connsiteX18" fmla="*/ 91004 w 3671831"/>
              <a:gd name="connsiteY18" fmla="*/ 1486223 h 1491101"/>
              <a:gd name="connsiteX0" fmla="*/ 91004 w 3671832"/>
              <a:gd name="connsiteY0" fmla="*/ 1689055 h 1693933"/>
              <a:gd name="connsiteX1" fmla="*/ 3294316 w 3671832"/>
              <a:gd name="connsiteY1" fmla="*/ 1199822 h 1693933"/>
              <a:gd name="connsiteX2" fmla="*/ 3549357 w 3671832"/>
              <a:gd name="connsiteY2" fmla="*/ 1100811 h 1693933"/>
              <a:gd name="connsiteX3" fmla="*/ 3396270 w 3671832"/>
              <a:gd name="connsiteY3" fmla="*/ 1001799 h 1693933"/>
              <a:gd name="connsiteX4" fmla="*/ 3161464 w 3671832"/>
              <a:gd name="connsiteY4" fmla="*/ 768831 h 1693933"/>
              <a:gd name="connsiteX5" fmla="*/ 2996547 w 3671832"/>
              <a:gd name="connsiteY5" fmla="*/ 448500 h 1693933"/>
              <a:gd name="connsiteX6" fmla="*/ 2938427 w 3671832"/>
              <a:gd name="connsiteY6" fmla="*/ 326192 h 1693933"/>
              <a:gd name="connsiteX7" fmla="*/ 2834204 w 3671832"/>
              <a:gd name="connsiteY7" fmla="*/ 233004 h 1693933"/>
              <a:gd name="connsiteX8" fmla="*/ 2699879 w 3671832"/>
              <a:gd name="connsiteY8" fmla="*/ 36 h 1693933"/>
              <a:gd name="connsiteX9" fmla="*/ 2612884 w 3671832"/>
              <a:gd name="connsiteY9" fmla="*/ 215532 h 1693933"/>
              <a:gd name="connsiteX10" fmla="*/ 2484139 w 3671832"/>
              <a:gd name="connsiteY10" fmla="*/ 273774 h 1693933"/>
              <a:gd name="connsiteX11" fmla="*/ 2420195 w 3671832"/>
              <a:gd name="connsiteY11" fmla="*/ 366961 h 1693933"/>
              <a:gd name="connsiteX12" fmla="*/ 2344358 w 3671832"/>
              <a:gd name="connsiteY12" fmla="*/ 564984 h 1693933"/>
              <a:gd name="connsiteX13" fmla="*/ 2256749 w 3671832"/>
              <a:gd name="connsiteY13" fmla="*/ 780479 h 1693933"/>
              <a:gd name="connsiteX14" fmla="*/ 2140511 w 3671832"/>
              <a:gd name="connsiteY14" fmla="*/ 920260 h 1693933"/>
              <a:gd name="connsiteX15" fmla="*/ 1931452 w 3671832"/>
              <a:gd name="connsiteY15" fmla="*/ 1071690 h 1693933"/>
              <a:gd name="connsiteX16" fmla="*/ 1558703 w 3671832"/>
              <a:gd name="connsiteY16" fmla="*/ 1234768 h 1693933"/>
              <a:gd name="connsiteX17" fmla="*/ 935513 w 3671832"/>
              <a:gd name="connsiteY17" fmla="*/ 1438615 h 1693933"/>
              <a:gd name="connsiteX18" fmla="*/ 91004 w 3671832"/>
              <a:gd name="connsiteY18" fmla="*/ 1689055 h 1693933"/>
              <a:gd name="connsiteX0" fmla="*/ 91004 w 3671832"/>
              <a:gd name="connsiteY0" fmla="*/ 1692551 h 1697429"/>
              <a:gd name="connsiteX1" fmla="*/ 3294316 w 3671832"/>
              <a:gd name="connsiteY1" fmla="*/ 1203318 h 1697429"/>
              <a:gd name="connsiteX2" fmla="*/ 3549357 w 3671832"/>
              <a:gd name="connsiteY2" fmla="*/ 1104307 h 1697429"/>
              <a:gd name="connsiteX3" fmla="*/ 3396270 w 3671832"/>
              <a:gd name="connsiteY3" fmla="*/ 1005295 h 1697429"/>
              <a:gd name="connsiteX4" fmla="*/ 3161464 w 3671832"/>
              <a:gd name="connsiteY4" fmla="*/ 772327 h 1697429"/>
              <a:gd name="connsiteX5" fmla="*/ 2996547 w 3671832"/>
              <a:gd name="connsiteY5" fmla="*/ 451996 h 1697429"/>
              <a:gd name="connsiteX6" fmla="*/ 2938427 w 3671832"/>
              <a:gd name="connsiteY6" fmla="*/ 329688 h 1697429"/>
              <a:gd name="connsiteX7" fmla="*/ 2834204 w 3671832"/>
              <a:gd name="connsiteY7" fmla="*/ 236500 h 1697429"/>
              <a:gd name="connsiteX8" fmla="*/ 2699879 w 3671832"/>
              <a:gd name="connsiteY8" fmla="*/ 3532 h 1697429"/>
              <a:gd name="connsiteX9" fmla="*/ 2505842 w 3671832"/>
              <a:gd name="connsiteY9" fmla="*/ 108368 h 1697429"/>
              <a:gd name="connsiteX10" fmla="*/ 2484139 w 3671832"/>
              <a:gd name="connsiteY10" fmla="*/ 277270 h 1697429"/>
              <a:gd name="connsiteX11" fmla="*/ 2420195 w 3671832"/>
              <a:gd name="connsiteY11" fmla="*/ 370457 h 1697429"/>
              <a:gd name="connsiteX12" fmla="*/ 2344358 w 3671832"/>
              <a:gd name="connsiteY12" fmla="*/ 568480 h 1697429"/>
              <a:gd name="connsiteX13" fmla="*/ 2256749 w 3671832"/>
              <a:gd name="connsiteY13" fmla="*/ 783975 h 1697429"/>
              <a:gd name="connsiteX14" fmla="*/ 2140511 w 3671832"/>
              <a:gd name="connsiteY14" fmla="*/ 923756 h 1697429"/>
              <a:gd name="connsiteX15" fmla="*/ 1931452 w 3671832"/>
              <a:gd name="connsiteY15" fmla="*/ 1075186 h 1697429"/>
              <a:gd name="connsiteX16" fmla="*/ 1558703 w 3671832"/>
              <a:gd name="connsiteY16" fmla="*/ 1238264 h 1697429"/>
              <a:gd name="connsiteX17" fmla="*/ 935513 w 3671832"/>
              <a:gd name="connsiteY17" fmla="*/ 1442111 h 1697429"/>
              <a:gd name="connsiteX18" fmla="*/ 91004 w 3671832"/>
              <a:gd name="connsiteY18" fmla="*/ 1692551 h 1697429"/>
              <a:gd name="connsiteX0" fmla="*/ 91004 w 3671832"/>
              <a:gd name="connsiteY0" fmla="*/ 1692393 h 1697271"/>
              <a:gd name="connsiteX1" fmla="*/ 3294316 w 3671832"/>
              <a:gd name="connsiteY1" fmla="*/ 1203160 h 1697271"/>
              <a:gd name="connsiteX2" fmla="*/ 3549357 w 3671832"/>
              <a:gd name="connsiteY2" fmla="*/ 1104149 h 1697271"/>
              <a:gd name="connsiteX3" fmla="*/ 3396270 w 3671832"/>
              <a:gd name="connsiteY3" fmla="*/ 1005137 h 1697271"/>
              <a:gd name="connsiteX4" fmla="*/ 3161464 w 3671832"/>
              <a:gd name="connsiteY4" fmla="*/ 772169 h 1697271"/>
              <a:gd name="connsiteX5" fmla="*/ 2996547 w 3671832"/>
              <a:gd name="connsiteY5" fmla="*/ 451838 h 1697271"/>
              <a:gd name="connsiteX6" fmla="*/ 2938427 w 3671832"/>
              <a:gd name="connsiteY6" fmla="*/ 329530 h 1697271"/>
              <a:gd name="connsiteX7" fmla="*/ 2834204 w 3671832"/>
              <a:gd name="connsiteY7" fmla="*/ 236342 h 1697271"/>
              <a:gd name="connsiteX8" fmla="*/ 2699879 w 3671832"/>
              <a:gd name="connsiteY8" fmla="*/ 3374 h 1697271"/>
              <a:gd name="connsiteX9" fmla="*/ 2505842 w 3671832"/>
              <a:gd name="connsiteY9" fmla="*/ 108210 h 1697271"/>
              <a:gd name="connsiteX10" fmla="*/ 2412778 w 3671832"/>
              <a:gd name="connsiteY10" fmla="*/ 247991 h 1697271"/>
              <a:gd name="connsiteX11" fmla="*/ 2420195 w 3671832"/>
              <a:gd name="connsiteY11" fmla="*/ 370299 h 1697271"/>
              <a:gd name="connsiteX12" fmla="*/ 2344358 w 3671832"/>
              <a:gd name="connsiteY12" fmla="*/ 568322 h 1697271"/>
              <a:gd name="connsiteX13" fmla="*/ 2256749 w 3671832"/>
              <a:gd name="connsiteY13" fmla="*/ 783817 h 1697271"/>
              <a:gd name="connsiteX14" fmla="*/ 2140511 w 3671832"/>
              <a:gd name="connsiteY14" fmla="*/ 923598 h 1697271"/>
              <a:gd name="connsiteX15" fmla="*/ 1931452 w 3671832"/>
              <a:gd name="connsiteY15" fmla="*/ 1075028 h 1697271"/>
              <a:gd name="connsiteX16" fmla="*/ 1558703 w 3671832"/>
              <a:gd name="connsiteY16" fmla="*/ 1238106 h 1697271"/>
              <a:gd name="connsiteX17" fmla="*/ 935513 w 3671832"/>
              <a:gd name="connsiteY17" fmla="*/ 1441953 h 1697271"/>
              <a:gd name="connsiteX18" fmla="*/ 91004 w 3671832"/>
              <a:gd name="connsiteY18" fmla="*/ 1692393 h 1697271"/>
              <a:gd name="connsiteX0" fmla="*/ 91004 w 3671832"/>
              <a:gd name="connsiteY0" fmla="*/ 1692393 h 1697271"/>
              <a:gd name="connsiteX1" fmla="*/ 3294316 w 3671832"/>
              <a:gd name="connsiteY1" fmla="*/ 1203160 h 1697271"/>
              <a:gd name="connsiteX2" fmla="*/ 3549357 w 3671832"/>
              <a:gd name="connsiteY2" fmla="*/ 1104149 h 1697271"/>
              <a:gd name="connsiteX3" fmla="*/ 3396270 w 3671832"/>
              <a:gd name="connsiteY3" fmla="*/ 1005137 h 1697271"/>
              <a:gd name="connsiteX4" fmla="*/ 3161464 w 3671832"/>
              <a:gd name="connsiteY4" fmla="*/ 772169 h 1697271"/>
              <a:gd name="connsiteX5" fmla="*/ 2996547 w 3671832"/>
              <a:gd name="connsiteY5" fmla="*/ 451838 h 1697271"/>
              <a:gd name="connsiteX6" fmla="*/ 2938427 w 3671832"/>
              <a:gd name="connsiteY6" fmla="*/ 329530 h 1697271"/>
              <a:gd name="connsiteX7" fmla="*/ 2834204 w 3671832"/>
              <a:gd name="connsiteY7" fmla="*/ 236342 h 1697271"/>
              <a:gd name="connsiteX8" fmla="*/ 2699879 w 3671832"/>
              <a:gd name="connsiteY8" fmla="*/ 3374 h 1697271"/>
              <a:gd name="connsiteX9" fmla="*/ 2505842 w 3671832"/>
              <a:gd name="connsiteY9" fmla="*/ 108210 h 1697271"/>
              <a:gd name="connsiteX10" fmla="*/ 2412778 w 3671832"/>
              <a:gd name="connsiteY10" fmla="*/ 247991 h 1697271"/>
              <a:gd name="connsiteX11" fmla="*/ 2366674 w 3671832"/>
              <a:gd name="connsiteY11" fmla="*/ 358650 h 1697271"/>
              <a:gd name="connsiteX12" fmla="*/ 2344358 w 3671832"/>
              <a:gd name="connsiteY12" fmla="*/ 568322 h 1697271"/>
              <a:gd name="connsiteX13" fmla="*/ 2256749 w 3671832"/>
              <a:gd name="connsiteY13" fmla="*/ 783817 h 1697271"/>
              <a:gd name="connsiteX14" fmla="*/ 2140511 w 3671832"/>
              <a:gd name="connsiteY14" fmla="*/ 923598 h 1697271"/>
              <a:gd name="connsiteX15" fmla="*/ 1931452 w 3671832"/>
              <a:gd name="connsiteY15" fmla="*/ 1075028 h 1697271"/>
              <a:gd name="connsiteX16" fmla="*/ 1558703 w 3671832"/>
              <a:gd name="connsiteY16" fmla="*/ 1238106 h 1697271"/>
              <a:gd name="connsiteX17" fmla="*/ 935513 w 3671832"/>
              <a:gd name="connsiteY17" fmla="*/ 1441953 h 1697271"/>
              <a:gd name="connsiteX18" fmla="*/ 91004 w 3671832"/>
              <a:gd name="connsiteY18" fmla="*/ 1692393 h 1697271"/>
              <a:gd name="connsiteX0" fmla="*/ 91004 w 3671832"/>
              <a:gd name="connsiteY0" fmla="*/ 1692393 h 1697271"/>
              <a:gd name="connsiteX1" fmla="*/ 3294316 w 3671832"/>
              <a:gd name="connsiteY1" fmla="*/ 1203160 h 1697271"/>
              <a:gd name="connsiteX2" fmla="*/ 3549357 w 3671832"/>
              <a:gd name="connsiteY2" fmla="*/ 1104149 h 1697271"/>
              <a:gd name="connsiteX3" fmla="*/ 3396270 w 3671832"/>
              <a:gd name="connsiteY3" fmla="*/ 1005137 h 1697271"/>
              <a:gd name="connsiteX4" fmla="*/ 3161464 w 3671832"/>
              <a:gd name="connsiteY4" fmla="*/ 772169 h 1697271"/>
              <a:gd name="connsiteX5" fmla="*/ 2996547 w 3671832"/>
              <a:gd name="connsiteY5" fmla="*/ 451838 h 1697271"/>
              <a:gd name="connsiteX6" fmla="*/ 2938427 w 3671832"/>
              <a:gd name="connsiteY6" fmla="*/ 329530 h 1697271"/>
              <a:gd name="connsiteX7" fmla="*/ 2834204 w 3671832"/>
              <a:gd name="connsiteY7" fmla="*/ 236342 h 1697271"/>
              <a:gd name="connsiteX8" fmla="*/ 2699879 w 3671832"/>
              <a:gd name="connsiteY8" fmla="*/ 3374 h 1697271"/>
              <a:gd name="connsiteX9" fmla="*/ 2505842 w 3671832"/>
              <a:gd name="connsiteY9" fmla="*/ 108210 h 1697271"/>
              <a:gd name="connsiteX10" fmla="*/ 2412778 w 3671832"/>
              <a:gd name="connsiteY10" fmla="*/ 247991 h 1697271"/>
              <a:gd name="connsiteX11" fmla="*/ 2366674 w 3671832"/>
              <a:gd name="connsiteY11" fmla="*/ 358650 h 1697271"/>
              <a:gd name="connsiteX12" fmla="*/ 2326518 w 3671832"/>
              <a:gd name="connsiteY12" fmla="*/ 585794 h 1697271"/>
              <a:gd name="connsiteX13" fmla="*/ 2256749 w 3671832"/>
              <a:gd name="connsiteY13" fmla="*/ 783817 h 1697271"/>
              <a:gd name="connsiteX14" fmla="*/ 2140511 w 3671832"/>
              <a:gd name="connsiteY14" fmla="*/ 923598 h 1697271"/>
              <a:gd name="connsiteX15" fmla="*/ 1931452 w 3671832"/>
              <a:gd name="connsiteY15" fmla="*/ 1075028 h 1697271"/>
              <a:gd name="connsiteX16" fmla="*/ 1558703 w 3671832"/>
              <a:gd name="connsiteY16" fmla="*/ 1238106 h 1697271"/>
              <a:gd name="connsiteX17" fmla="*/ 935513 w 3671832"/>
              <a:gd name="connsiteY17" fmla="*/ 1441953 h 1697271"/>
              <a:gd name="connsiteX18" fmla="*/ 91004 w 3671832"/>
              <a:gd name="connsiteY18" fmla="*/ 1692393 h 1697271"/>
              <a:gd name="connsiteX0" fmla="*/ 91004 w 3671832"/>
              <a:gd name="connsiteY0" fmla="*/ 1689345 h 1694223"/>
              <a:gd name="connsiteX1" fmla="*/ 3294316 w 3671832"/>
              <a:gd name="connsiteY1" fmla="*/ 1200112 h 1694223"/>
              <a:gd name="connsiteX2" fmla="*/ 3549357 w 3671832"/>
              <a:gd name="connsiteY2" fmla="*/ 1101101 h 1694223"/>
              <a:gd name="connsiteX3" fmla="*/ 3396270 w 3671832"/>
              <a:gd name="connsiteY3" fmla="*/ 1002089 h 1694223"/>
              <a:gd name="connsiteX4" fmla="*/ 3161464 w 3671832"/>
              <a:gd name="connsiteY4" fmla="*/ 769121 h 1694223"/>
              <a:gd name="connsiteX5" fmla="*/ 2996547 w 3671832"/>
              <a:gd name="connsiteY5" fmla="*/ 448790 h 1694223"/>
              <a:gd name="connsiteX6" fmla="*/ 2938427 w 3671832"/>
              <a:gd name="connsiteY6" fmla="*/ 326482 h 1694223"/>
              <a:gd name="connsiteX7" fmla="*/ 2857992 w 3671832"/>
              <a:gd name="connsiteY7" fmla="*/ 81865 h 1694223"/>
              <a:gd name="connsiteX8" fmla="*/ 2699879 w 3671832"/>
              <a:gd name="connsiteY8" fmla="*/ 326 h 1694223"/>
              <a:gd name="connsiteX9" fmla="*/ 2505842 w 3671832"/>
              <a:gd name="connsiteY9" fmla="*/ 105162 h 1694223"/>
              <a:gd name="connsiteX10" fmla="*/ 2412778 w 3671832"/>
              <a:gd name="connsiteY10" fmla="*/ 244943 h 1694223"/>
              <a:gd name="connsiteX11" fmla="*/ 2366674 w 3671832"/>
              <a:gd name="connsiteY11" fmla="*/ 355602 h 1694223"/>
              <a:gd name="connsiteX12" fmla="*/ 2326518 w 3671832"/>
              <a:gd name="connsiteY12" fmla="*/ 582746 h 1694223"/>
              <a:gd name="connsiteX13" fmla="*/ 2256749 w 3671832"/>
              <a:gd name="connsiteY13" fmla="*/ 780769 h 1694223"/>
              <a:gd name="connsiteX14" fmla="*/ 2140511 w 3671832"/>
              <a:gd name="connsiteY14" fmla="*/ 920550 h 1694223"/>
              <a:gd name="connsiteX15" fmla="*/ 1931452 w 3671832"/>
              <a:gd name="connsiteY15" fmla="*/ 1071980 h 1694223"/>
              <a:gd name="connsiteX16" fmla="*/ 1558703 w 3671832"/>
              <a:gd name="connsiteY16" fmla="*/ 1235058 h 1694223"/>
              <a:gd name="connsiteX17" fmla="*/ 935513 w 3671832"/>
              <a:gd name="connsiteY17" fmla="*/ 1438905 h 1694223"/>
              <a:gd name="connsiteX18" fmla="*/ 91004 w 3671832"/>
              <a:gd name="connsiteY18" fmla="*/ 1689345 h 1694223"/>
              <a:gd name="connsiteX0" fmla="*/ 91004 w 3671832"/>
              <a:gd name="connsiteY0" fmla="*/ 1689345 h 1694223"/>
              <a:gd name="connsiteX1" fmla="*/ 3294316 w 3671832"/>
              <a:gd name="connsiteY1" fmla="*/ 1200112 h 1694223"/>
              <a:gd name="connsiteX2" fmla="*/ 3549357 w 3671832"/>
              <a:gd name="connsiteY2" fmla="*/ 1101101 h 1694223"/>
              <a:gd name="connsiteX3" fmla="*/ 3396270 w 3671832"/>
              <a:gd name="connsiteY3" fmla="*/ 1002089 h 1694223"/>
              <a:gd name="connsiteX4" fmla="*/ 3161464 w 3671832"/>
              <a:gd name="connsiteY4" fmla="*/ 769121 h 1694223"/>
              <a:gd name="connsiteX5" fmla="*/ 2996547 w 3671832"/>
              <a:gd name="connsiteY5" fmla="*/ 448790 h 1694223"/>
              <a:gd name="connsiteX6" fmla="*/ 2991948 w 3671832"/>
              <a:gd name="connsiteY6" fmla="*/ 326482 h 1694223"/>
              <a:gd name="connsiteX7" fmla="*/ 2857992 w 3671832"/>
              <a:gd name="connsiteY7" fmla="*/ 81865 h 1694223"/>
              <a:gd name="connsiteX8" fmla="*/ 2699879 w 3671832"/>
              <a:gd name="connsiteY8" fmla="*/ 326 h 1694223"/>
              <a:gd name="connsiteX9" fmla="*/ 2505842 w 3671832"/>
              <a:gd name="connsiteY9" fmla="*/ 105162 h 1694223"/>
              <a:gd name="connsiteX10" fmla="*/ 2412778 w 3671832"/>
              <a:gd name="connsiteY10" fmla="*/ 244943 h 1694223"/>
              <a:gd name="connsiteX11" fmla="*/ 2366674 w 3671832"/>
              <a:gd name="connsiteY11" fmla="*/ 355602 h 1694223"/>
              <a:gd name="connsiteX12" fmla="*/ 2326518 w 3671832"/>
              <a:gd name="connsiteY12" fmla="*/ 582746 h 1694223"/>
              <a:gd name="connsiteX13" fmla="*/ 2256749 w 3671832"/>
              <a:gd name="connsiteY13" fmla="*/ 780769 h 1694223"/>
              <a:gd name="connsiteX14" fmla="*/ 2140511 w 3671832"/>
              <a:gd name="connsiteY14" fmla="*/ 920550 h 1694223"/>
              <a:gd name="connsiteX15" fmla="*/ 1931452 w 3671832"/>
              <a:gd name="connsiteY15" fmla="*/ 1071980 h 1694223"/>
              <a:gd name="connsiteX16" fmla="*/ 1558703 w 3671832"/>
              <a:gd name="connsiteY16" fmla="*/ 1235058 h 1694223"/>
              <a:gd name="connsiteX17" fmla="*/ 935513 w 3671832"/>
              <a:gd name="connsiteY17" fmla="*/ 1438905 h 1694223"/>
              <a:gd name="connsiteX18" fmla="*/ 91004 w 3671832"/>
              <a:gd name="connsiteY18" fmla="*/ 1689345 h 1694223"/>
              <a:gd name="connsiteX0" fmla="*/ 91004 w 3671832"/>
              <a:gd name="connsiteY0" fmla="*/ 1689345 h 1694223"/>
              <a:gd name="connsiteX1" fmla="*/ 3294316 w 3671832"/>
              <a:gd name="connsiteY1" fmla="*/ 1200112 h 1694223"/>
              <a:gd name="connsiteX2" fmla="*/ 3549357 w 3671832"/>
              <a:gd name="connsiteY2" fmla="*/ 1101101 h 1694223"/>
              <a:gd name="connsiteX3" fmla="*/ 3396270 w 3671832"/>
              <a:gd name="connsiteY3" fmla="*/ 1002089 h 1694223"/>
              <a:gd name="connsiteX4" fmla="*/ 3161464 w 3671832"/>
              <a:gd name="connsiteY4" fmla="*/ 769121 h 1694223"/>
              <a:gd name="connsiteX5" fmla="*/ 3050068 w 3671832"/>
              <a:gd name="connsiteY5" fmla="*/ 460439 h 1694223"/>
              <a:gd name="connsiteX6" fmla="*/ 2991948 w 3671832"/>
              <a:gd name="connsiteY6" fmla="*/ 326482 h 1694223"/>
              <a:gd name="connsiteX7" fmla="*/ 2857992 w 3671832"/>
              <a:gd name="connsiteY7" fmla="*/ 81865 h 1694223"/>
              <a:gd name="connsiteX8" fmla="*/ 2699879 w 3671832"/>
              <a:gd name="connsiteY8" fmla="*/ 326 h 1694223"/>
              <a:gd name="connsiteX9" fmla="*/ 2505842 w 3671832"/>
              <a:gd name="connsiteY9" fmla="*/ 105162 h 1694223"/>
              <a:gd name="connsiteX10" fmla="*/ 2412778 w 3671832"/>
              <a:gd name="connsiteY10" fmla="*/ 244943 h 1694223"/>
              <a:gd name="connsiteX11" fmla="*/ 2366674 w 3671832"/>
              <a:gd name="connsiteY11" fmla="*/ 355602 h 1694223"/>
              <a:gd name="connsiteX12" fmla="*/ 2326518 w 3671832"/>
              <a:gd name="connsiteY12" fmla="*/ 582746 h 1694223"/>
              <a:gd name="connsiteX13" fmla="*/ 2256749 w 3671832"/>
              <a:gd name="connsiteY13" fmla="*/ 780769 h 1694223"/>
              <a:gd name="connsiteX14" fmla="*/ 2140511 w 3671832"/>
              <a:gd name="connsiteY14" fmla="*/ 920550 h 1694223"/>
              <a:gd name="connsiteX15" fmla="*/ 1931452 w 3671832"/>
              <a:gd name="connsiteY15" fmla="*/ 1071980 h 1694223"/>
              <a:gd name="connsiteX16" fmla="*/ 1558703 w 3671832"/>
              <a:gd name="connsiteY16" fmla="*/ 1235058 h 1694223"/>
              <a:gd name="connsiteX17" fmla="*/ 935513 w 3671832"/>
              <a:gd name="connsiteY17" fmla="*/ 1438905 h 1694223"/>
              <a:gd name="connsiteX18" fmla="*/ 91004 w 3671832"/>
              <a:gd name="connsiteY18" fmla="*/ 1689345 h 1694223"/>
              <a:gd name="connsiteX0" fmla="*/ 91004 w 3671832"/>
              <a:gd name="connsiteY0" fmla="*/ 1689345 h 1694223"/>
              <a:gd name="connsiteX1" fmla="*/ 3294316 w 3671832"/>
              <a:gd name="connsiteY1" fmla="*/ 1200112 h 1694223"/>
              <a:gd name="connsiteX2" fmla="*/ 3549357 w 3671832"/>
              <a:gd name="connsiteY2" fmla="*/ 1101101 h 1694223"/>
              <a:gd name="connsiteX3" fmla="*/ 3396270 w 3671832"/>
              <a:gd name="connsiteY3" fmla="*/ 1002089 h 1694223"/>
              <a:gd name="connsiteX4" fmla="*/ 3197144 w 3671832"/>
              <a:gd name="connsiteY4" fmla="*/ 763297 h 1694223"/>
              <a:gd name="connsiteX5" fmla="*/ 3050068 w 3671832"/>
              <a:gd name="connsiteY5" fmla="*/ 460439 h 1694223"/>
              <a:gd name="connsiteX6" fmla="*/ 2991948 w 3671832"/>
              <a:gd name="connsiteY6" fmla="*/ 326482 h 1694223"/>
              <a:gd name="connsiteX7" fmla="*/ 2857992 w 3671832"/>
              <a:gd name="connsiteY7" fmla="*/ 81865 h 1694223"/>
              <a:gd name="connsiteX8" fmla="*/ 2699879 w 3671832"/>
              <a:gd name="connsiteY8" fmla="*/ 326 h 1694223"/>
              <a:gd name="connsiteX9" fmla="*/ 2505842 w 3671832"/>
              <a:gd name="connsiteY9" fmla="*/ 105162 h 1694223"/>
              <a:gd name="connsiteX10" fmla="*/ 2412778 w 3671832"/>
              <a:gd name="connsiteY10" fmla="*/ 244943 h 1694223"/>
              <a:gd name="connsiteX11" fmla="*/ 2366674 w 3671832"/>
              <a:gd name="connsiteY11" fmla="*/ 355602 h 1694223"/>
              <a:gd name="connsiteX12" fmla="*/ 2326518 w 3671832"/>
              <a:gd name="connsiteY12" fmla="*/ 582746 h 1694223"/>
              <a:gd name="connsiteX13" fmla="*/ 2256749 w 3671832"/>
              <a:gd name="connsiteY13" fmla="*/ 780769 h 1694223"/>
              <a:gd name="connsiteX14" fmla="*/ 2140511 w 3671832"/>
              <a:gd name="connsiteY14" fmla="*/ 920550 h 1694223"/>
              <a:gd name="connsiteX15" fmla="*/ 1931452 w 3671832"/>
              <a:gd name="connsiteY15" fmla="*/ 1071980 h 1694223"/>
              <a:gd name="connsiteX16" fmla="*/ 1558703 w 3671832"/>
              <a:gd name="connsiteY16" fmla="*/ 1235058 h 1694223"/>
              <a:gd name="connsiteX17" fmla="*/ 935513 w 3671832"/>
              <a:gd name="connsiteY17" fmla="*/ 1438905 h 1694223"/>
              <a:gd name="connsiteX18" fmla="*/ 91004 w 3671832"/>
              <a:gd name="connsiteY18" fmla="*/ 1689345 h 1694223"/>
              <a:gd name="connsiteX0" fmla="*/ 91004 w 3630656"/>
              <a:gd name="connsiteY0" fmla="*/ 1689345 h 1694223"/>
              <a:gd name="connsiteX1" fmla="*/ 3294316 w 3630656"/>
              <a:gd name="connsiteY1" fmla="*/ 1200112 h 1694223"/>
              <a:gd name="connsiteX2" fmla="*/ 3549357 w 3630656"/>
              <a:gd name="connsiteY2" fmla="*/ 1101101 h 1694223"/>
              <a:gd name="connsiteX3" fmla="*/ 3431950 w 3630656"/>
              <a:gd name="connsiteY3" fmla="*/ 978792 h 1694223"/>
              <a:gd name="connsiteX4" fmla="*/ 3197144 w 3630656"/>
              <a:gd name="connsiteY4" fmla="*/ 763297 h 1694223"/>
              <a:gd name="connsiteX5" fmla="*/ 3050068 w 3630656"/>
              <a:gd name="connsiteY5" fmla="*/ 460439 h 1694223"/>
              <a:gd name="connsiteX6" fmla="*/ 2991948 w 3630656"/>
              <a:gd name="connsiteY6" fmla="*/ 326482 h 1694223"/>
              <a:gd name="connsiteX7" fmla="*/ 2857992 w 3630656"/>
              <a:gd name="connsiteY7" fmla="*/ 81865 h 1694223"/>
              <a:gd name="connsiteX8" fmla="*/ 2699879 w 3630656"/>
              <a:gd name="connsiteY8" fmla="*/ 326 h 1694223"/>
              <a:gd name="connsiteX9" fmla="*/ 2505842 w 3630656"/>
              <a:gd name="connsiteY9" fmla="*/ 105162 h 1694223"/>
              <a:gd name="connsiteX10" fmla="*/ 2412778 w 3630656"/>
              <a:gd name="connsiteY10" fmla="*/ 244943 h 1694223"/>
              <a:gd name="connsiteX11" fmla="*/ 2366674 w 3630656"/>
              <a:gd name="connsiteY11" fmla="*/ 355602 h 1694223"/>
              <a:gd name="connsiteX12" fmla="*/ 2326518 w 3630656"/>
              <a:gd name="connsiteY12" fmla="*/ 582746 h 1694223"/>
              <a:gd name="connsiteX13" fmla="*/ 2256749 w 3630656"/>
              <a:gd name="connsiteY13" fmla="*/ 780769 h 1694223"/>
              <a:gd name="connsiteX14" fmla="*/ 2140511 w 3630656"/>
              <a:gd name="connsiteY14" fmla="*/ 920550 h 1694223"/>
              <a:gd name="connsiteX15" fmla="*/ 1931452 w 3630656"/>
              <a:gd name="connsiteY15" fmla="*/ 1071980 h 1694223"/>
              <a:gd name="connsiteX16" fmla="*/ 1558703 w 3630656"/>
              <a:gd name="connsiteY16" fmla="*/ 1235058 h 1694223"/>
              <a:gd name="connsiteX17" fmla="*/ 935513 w 3630656"/>
              <a:gd name="connsiteY17" fmla="*/ 1438905 h 1694223"/>
              <a:gd name="connsiteX18" fmla="*/ 91004 w 3630656"/>
              <a:gd name="connsiteY18" fmla="*/ 1689345 h 1694223"/>
              <a:gd name="connsiteX0" fmla="*/ 91004 w 3643103"/>
              <a:gd name="connsiteY0" fmla="*/ 1689345 h 1694223"/>
              <a:gd name="connsiteX1" fmla="*/ 3294316 w 3643103"/>
              <a:gd name="connsiteY1" fmla="*/ 1200112 h 1694223"/>
              <a:gd name="connsiteX2" fmla="*/ 3573145 w 3643103"/>
              <a:gd name="connsiteY2" fmla="*/ 1101101 h 1694223"/>
              <a:gd name="connsiteX3" fmla="*/ 3431950 w 3643103"/>
              <a:gd name="connsiteY3" fmla="*/ 978792 h 1694223"/>
              <a:gd name="connsiteX4" fmla="*/ 3197144 w 3643103"/>
              <a:gd name="connsiteY4" fmla="*/ 763297 h 1694223"/>
              <a:gd name="connsiteX5" fmla="*/ 3050068 w 3643103"/>
              <a:gd name="connsiteY5" fmla="*/ 460439 h 1694223"/>
              <a:gd name="connsiteX6" fmla="*/ 2991948 w 3643103"/>
              <a:gd name="connsiteY6" fmla="*/ 326482 h 1694223"/>
              <a:gd name="connsiteX7" fmla="*/ 2857992 w 3643103"/>
              <a:gd name="connsiteY7" fmla="*/ 81865 h 1694223"/>
              <a:gd name="connsiteX8" fmla="*/ 2699879 w 3643103"/>
              <a:gd name="connsiteY8" fmla="*/ 326 h 1694223"/>
              <a:gd name="connsiteX9" fmla="*/ 2505842 w 3643103"/>
              <a:gd name="connsiteY9" fmla="*/ 105162 h 1694223"/>
              <a:gd name="connsiteX10" fmla="*/ 2412778 w 3643103"/>
              <a:gd name="connsiteY10" fmla="*/ 244943 h 1694223"/>
              <a:gd name="connsiteX11" fmla="*/ 2366674 w 3643103"/>
              <a:gd name="connsiteY11" fmla="*/ 355602 h 1694223"/>
              <a:gd name="connsiteX12" fmla="*/ 2326518 w 3643103"/>
              <a:gd name="connsiteY12" fmla="*/ 582746 h 1694223"/>
              <a:gd name="connsiteX13" fmla="*/ 2256749 w 3643103"/>
              <a:gd name="connsiteY13" fmla="*/ 780769 h 1694223"/>
              <a:gd name="connsiteX14" fmla="*/ 2140511 w 3643103"/>
              <a:gd name="connsiteY14" fmla="*/ 920550 h 1694223"/>
              <a:gd name="connsiteX15" fmla="*/ 1931452 w 3643103"/>
              <a:gd name="connsiteY15" fmla="*/ 1071980 h 1694223"/>
              <a:gd name="connsiteX16" fmla="*/ 1558703 w 3643103"/>
              <a:gd name="connsiteY16" fmla="*/ 1235058 h 1694223"/>
              <a:gd name="connsiteX17" fmla="*/ 935513 w 3643103"/>
              <a:gd name="connsiteY17" fmla="*/ 1438905 h 1694223"/>
              <a:gd name="connsiteX18" fmla="*/ 91004 w 3643103"/>
              <a:gd name="connsiteY18" fmla="*/ 1689345 h 1694223"/>
              <a:gd name="connsiteX0" fmla="*/ 91004 w 3671902"/>
              <a:gd name="connsiteY0" fmla="*/ 1689345 h 1694223"/>
              <a:gd name="connsiteX1" fmla="*/ 3294316 w 3671902"/>
              <a:gd name="connsiteY1" fmla="*/ 1200112 h 1694223"/>
              <a:gd name="connsiteX2" fmla="*/ 3573145 w 3671902"/>
              <a:gd name="connsiteY2" fmla="*/ 1101101 h 1694223"/>
              <a:gd name="connsiteX3" fmla="*/ 3431950 w 3671902"/>
              <a:gd name="connsiteY3" fmla="*/ 978792 h 1694223"/>
              <a:gd name="connsiteX4" fmla="*/ 3197144 w 3671902"/>
              <a:gd name="connsiteY4" fmla="*/ 763297 h 1694223"/>
              <a:gd name="connsiteX5" fmla="*/ 3050068 w 3671902"/>
              <a:gd name="connsiteY5" fmla="*/ 460439 h 1694223"/>
              <a:gd name="connsiteX6" fmla="*/ 2991948 w 3671902"/>
              <a:gd name="connsiteY6" fmla="*/ 326482 h 1694223"/>
              <a:gd name="connsiteX7" fmla="*/ 2857992 w 3671902"/>
              <a:gd name="connsiteY7" fmla="*/ 81865 h 1694223"/>
              <a:gd name="connsiteX8" fmla="*/ 2699879 w 3671902"/>
              <a:gd name="connsiteY8" fmla="*/ 326 h 1694223"/>
              <a:gd name="connsiteX9" fmla="*/ 2505842 w 3671902"/>
              <a:gd name="connsiteY9" fmla="*/ 105162 h 1694223"/>
              <a:gd name="connsiteX10" fmla="*/ 2412778 w 3671902"/>
              <a:gd name="connsiteY10" fmla="*/ 244943 h 1694223"/>
              <a:gd name="connsiteX11" fmla="*/ 2366674 w 3671902"/>
              <a:gd name="connsiteY11" fmla="*/ 355602 h 1694223"/>
              <a:gd name="connsiteX12" fmla="*/ 2326518 w 3671902"/>
              <a:gd name="connsiteY12" fmla="*/ 582746 h 1694223"/>
              <a:gd name="connsiteX13" fmla="*/ 2256749 w 3671902"/>
              <a:gd name="connsiteY13" fmla="*/ 780769 h 1694223"/>
              <a:gd name="connsiteX14" fmla="*/ 2140511 w 3671902"/>
              <a:gd name="connsiteY14" fmla="*/ 920550 h 1694223"/>
              <a:gd name="connsiteX15" fmla="*/ 1931452 w 3671902"/>
              <a:gd name="connsiteY15" fmla="*/ 1071980 h 1694223"/>
              <a:gd name="connsiteX16" fmla="*/ 1558703 w 3671902"/>
              <a:gd name="connsiteY16" fmla="*/ 1235058 h 1694223"/>
              <a:gd name="connsiteX17" fmla="*/ 935513 w 3671902"/>
              <a:gd name="connsiteY17" fmla="*/ 1438905 h 1694223"/>
              <a:gd name="connsiteX18" fmla="*/ 91004 w 3671902"/>
              <a:gd name="connsiteY18" fmla="*/ 1689345 h 1694223"/>
              <a:gd name="connsiteX0" fmla="*/ 91004 w 3651849"/>
              <a:gd name="connsiteY0" fmla="*/ 1689345 h 1694223"/>
              <a:gd name="connsiteX1" fmla="*/ 3294316 w 3651849"/>
              <a:gd name="connsiteY1" fmla="*/ 1200112 h 1694223"/>
              <a:gd name="connsiteX2" fmla="*/ 3537464 w 3651849"/>
              <a:gd name="connsiteY2" fmla="*/ 1077804 h 1694223"/>
              <a:gd name="connsiteX3" fmla="*/ 3431950 w 3651849"/>
              <a:gd name="connsiteY3" fmla="*/ 978792 h 1694223"/>
              <a:gd name="connsiteX4" fmla="*/ 3197144 w 3651849"/>
              <a:gd name="connsiteY4" fmla="*/ 763297 h 1694223"/>
              <a:gd name="connsiteX5" fmla="*/ 3050068 w 3651849"/>
              <a:gd name="connsiteY5" fmla="*/ 460439 h 1694223"/>
              <a:gd name="connsiteX6" fmla="*/ 2991948 w 3651849"/>
              <a:gd name="connsiteY6" fmla="*/ 326482 h 1694223"/>
              <a:gd name="connsiteX7" fmla="*/ 2857992 w 3651849"/>
              <a:gd name="connsiteY7" fmla="*/ 81865 h 1694223"/>
              <a:gd name="connsiteX8" fmla="*/ 2699879 w 3651849"/>
              <a:gd name="connsiteY8" fmla="*/ 326 h 1694223"/>
              <a:gd name="connsiteX9" fmla="*/ 2505842 w 3651849"/>
              <a:gd name="connsiteY9" fmla="*/ 105162 h 1694223"/>
              <a:gd name="connsiteX10" fmla="*/ 2412778 w 3651849"/>
              <a:gd name="connsiteY10" fmla="*/ 244943 h 1694223"/>
              <a:gd name="connsiteX11" fmla="*/ 2366674 w 3651849"/>
              <a:gd name="connsiteY11" fmla="*/ 355602 h 1694223"/>
              <a:gd name="connsiteX12" fmla="*/ 2326518 w 3651849"/>
              <a:gd name="connsiteY12" fmla="*/ 582746 h 1694223"/>
              <a:gd name="connsiteX13" fmla="*/ 2256749 w 3651849"/>
              <a:gd name="connsiteY13" fmla="*/ 780769 h 1694223"/>
              <a:gd name="connsiteX14" fmla="*/ 2140511 w 3651849"/>
              <a:gd name="connsiteY14" fmla="*/ 920550 h 1694223"/>
              <a:gd name="connsiteX15" fmla="*/ 1931452 w 3651849"/>
              <a:gd name="connsiteY15" fmla="*/ 1071980 h 1694223"/>
              <a:gd name="connsiteX16" fmla="*/ 1558703 w 3651849"/>
              <a:gd name="connsiteY16" fmla="*/ 1235058 h 1694223"/>
              <a:gd name="connsiteX17" fmla="*/ 935513 w 3651849"/>
              <a:gd name="connsiteY17" fmla="*/ 1438905 h 1694223"/>
              <a:gd name="connsiteX18" fmla="*/ 91004 w 3651849"/>
              <a:gd name="connsiteY18" fmla="*/ 1689345 h 1694223"/>
              <a:gd name="connsiteX0" fmla="*/ 91004 w 3612523"/>
              <a:gd name="connsiteY0" fmla="*/ 1689345 h 1694223"/>
              <a:gd name="connsiteX1" fmla="*/ 3294316 w 3612523"/>
              <a:gd name="connsiteY1" fmla="*/ 1200112 h 1694223"/>
              <a:gd name="connsiteX2" fmla="*/ 3460155 w 3612523"/>
              <a:gd name="connsiteY2" fmla="*/ 1077804 h 1694223"/>
              <a:gd name="connsiteX3" fmla="*/ 3431950 w 3612523"/>
              <a:gd name="connsiteY3" fmla="*/ 978792 h 1694223"/>
              <a:gd name="connsiteX4" fmla="*/ 3197144 w 3612523"/>
              <a:gd name="connsiteY4" fmla="*/ 763297 h 1694223"/>
              <a:gd name="connsiteX5" fmla="*/ 3050068 w 3612523"/>
              <a:gd name="connsiteY5" fmla="*/ 460439 h 1694223"/>
              <a:gd name="connsiteX6" fmla="*/ 2991948 w 3612523"/>
              <a:gd name="connsiteY6" fmla="*/ 326482 h 1694223"/>
              <a:gd name="connsiteX7" fmla="*/ 2857992 w 3612523"/>
              <a:gd name="connsiteY7" fmla="*/ 81865 h 1694223"/>
              <a:gd name="connsiteX8" fmla="*/ 2699879 w 3612523"/>
              <a:gd name="connsiteY8" fmla="*/ 326 h 1694223"/>
              <a:gd name="connsiteX9" fmla="*/ 2505842 w 3612523"/>
              <a:gd name="connsiteY9" fmla="*/ 105162 h 1694223"/>
              <a:gd name="connsiteX10" fmla="*/ 2412778 w 3612523"/>
              <a:gd name="connsiteY10" fmla="*/ 244943 h 1694223"/>
              <a:gd name="connsiteX11" fmla="*/ 2366674 w 3612523"/>
              <a:gd name="connsiteY11" fmla="*/ 355602 h 1694223"/>
              <a:gd name="connsiteX12" fmla="*/ 2326518 w 3612523"/>
              <a:gd name="connsiteY12" fmla="*/ 582746 h 1694223"/>
              <a:gd name="connsiteX13" fmla="*/ 2256749 w 3612523"/>
              <a:gd name="connsiteY13" fmla="*/ 780769 h 1694223"/>
              <a:gd name="connsiteX14" fmla="*/ 2140511 w 3612523"/>
              <a:gd name="connsiteY14" fmla="*/ 920550 h 1694223"/>
              <a:gd name="connsiteX15" fmla="*/ 1931452 w 3612523"/>
              <a:gd name="connsiteY15" fmla="*/ 1071980 h 1694223"/>
              <a:gd name="connsiteX16" fmla="*/ 1558703 w 3612523"/>
              <a:gd name="connsiteY16" fmla="*/ 1235058 h 1694223"/>
              <a:gd name="connsiteX17" fmla="*/ 935513 w 3612523"/>
              <a:gd name="connsiteY17" fmla="*/ 1438905 h 1694223"/>
              <a:gd name="connsiteX18" fmla="*/ 91004 w 3612523"/>
              <a:gd name="connsiteY18" fmla="*/ 1689345 h 1694223"/>
              <a:gd name="connsiteX0" fmla="*/ 91004 w 3648628"/>
              <a:gd name="connsiteY0" fmla="*/ 1689345 h 1694223"/>
              <a:gd name="connsiteX1" fmla="*/ 3294316 w 3648628"/>
              <a:gd name="connsiteY1" fmla="*/ 1200112 h 1694223"/>
              <a:gd name="connsiteX2" fmla="*/ 3531516 w 3648628"/>
              <a:gd name="connsiteY2" fmla="*/ 1071980 h 1694223"/>
              <a:gd name="connsiteX3" fmla="*/ 3431950 w 3648628"/>
              <a:gd name="connsiteY3" fmla="*/ 978792 h 1694223"/>
              <a:gd name="connsiteX4" fmla="*/ 3197144 w 3648628"/>
              <a:gd name="connsiteY4" fmla="*/ 763297 h 1694223"/>
              <a:gd name="connsiteX5" fmla="*/ 3050068 w 3648628"/>
              <a:gd name="connsiteY5" fmla="*/ 460439 h 1694223"/>
              <a:gd name="connsiteX6" fmla="*/ 2991948 w 3648628"/>
              <a:gd name="connsiteY6" fmla="*/ 326482 h 1694223"/>
              <a:gd name="connsiteX7" fmla="*/ 2857992 w 3648628"/>
              <a:gd name="connsiteY7" fmla="*/ 81865 h 1694223"/>
              <a:gd name="connsiteX8" fmla="*/ 2699879 w 3648628"/>
              <a:gd name="connsiteY8" fmla="*/ 326 h 1694223"/>
              <a:gd name="connsiteX9" fmla="*/ 2505842 w 3648628"/>
              <a:gd name="connsiteY9" fmla="*/ 105162 h 1694223"/>
              <a:gd name="connsiteX10" fmla="*/ 2412778 w 3648628"/>
              <a:gd name="connsiteY10" fmla="*/ 244943 h 1694223"/>
              <a:gd name="connsiteX11" fmla="*/ 2366674 w 3648628"/>
              <a:gd name="connsiteY11" fmla="*/ 355602 h 1694223"/>
              <a:gd name="connsiteX12" fmla="*/ 2326518 w 3648628"/>
              <a:gd name="connsiteY12" fmla="*/ 582746 h 1694223"/>
              <a:gd name="connsiteX13" fmla="*/ 2256749 w 3648628"/>
              <a:gd name="connsiteY13" fmla="*/ 780769 h 1694223"/>
              <a:gd name="connsiteX14" fmla="*/ 2140511 w 3648628"/>
              <a:gd name="connsiteY14" fmla="*/ 920550 h 1694223"/>
              <a:gd name="connsiteX15" fmla="*/ 1931452 w 3648628"/>
              <a:gd name="connsiteY15" fmla="*/ 1071980 h 1694223"/>
              <a:gd name="connsiteX16" fmla="*/ 1558703 w 3648628"/>
              <a:gd name="connsiteY16" fmla="*/ 1235058 h 1694223"/>
              <a:gd name="connsiteX17" fmla="*/ 935513 w 3648628"/>
              <a:gd name="connsiteY17" fmla="*/ 1438905 h 1694223"/>
              <a:gd name="connsiteX18" fmla="*/ 91004 w 3648628"/>
              <a:gd name="connsiteY18" fmla="*/ 1689345 h 1694223"/>
              <a:gd name="connsiteX0" fmla="*/ 91004 w 3652951"/>
              <a:gd name="connsiteY0" fmla="*/ 1689345 h 1694223"/>
              <a:gd name="connsiteX1" fmla="*/ 3294316 w 3652951"/>
              <a:gd name="connsiteY1" fmla="*/ 1200112 h 1694223"/>
              <a:gd name="connsiteX2" fmla="*/ 3531516 w 3652951"/>
              <a:gd name="connsiteY2" fmla="*/ 1071980 h 1694223"/>
              <a:gd name="connsiteX3" fmla="*/ 3431950 w 3652951"/>
              <a:gd name="connsiteY3" fmla="*/ 978792 h 1694223"/>
              <a:gd name="connsiteX4" fmla="*/ 3197144 w 3652951"/>
              <a:gd name="connsiteY4" fmla="*/ 763297 h 1694223"/>
              <a:gd name="connsiteX5" fmla="*/ 3050068 w 3652951"/>
              <a:gd name="connsiteY5" fmla="*/ 460439 h 1694223"/>
              <a:gd name="connsiteX6" fmla="*/ 2991948 w 3652951"/>
              <a:gd name="connsiteY6" fmla="*/ 326482 h 1694223"/>
              <a:gd name="connsiteX7" fmla="*/ 2857992 w 3652951"/>
              <a:gd name="connsiteY7" fmla="*/ 81865 h 1694223"/>
              <a:gd name="connsiteX8" fmla="*/ 2699879 w 3652951"/>
              <a:gd name="connsiteY8" fmla="*/ 326 h 1694223"/>
              <a:gd name="connsiteX9" fmla="*/ 2505842 w 3652951"/>
              <a:gd name="connsiteY9" fmla="*/ 105162 h 1694223"/>
              <a:gd name="connsiteX10" fmla="*/ 2412778 w 3652951"/>
              <a:gd name="connsiteY10" fmla="*/ 244943 h 1694223"/>
              <a:gd name="connsiteX11" fmla="*/ 2366674 w 3652951"/>
              <a:gd name="connsiteY11" fmla="*/ 355602 h 1694223"/>
              <a:gd name="connsiteX12" fmla="*/ 2326518 w 3652951"/>
              <a:gd name="connsiteY12" fmla="*/ 582746 h 1694223"/>
              <a:gd name="connsiteX13" fmla="*/ 2256749 w 3652951"/>
              <a:gd name="connsiteY13" fmla="*/ 780769 h 1694223"/>
              <a:gd name="connsiteX14" fmla="*/ 2140511 w 3652951"/>
              <a:gd name="connsiteY14" fmla="*/ 920550 h 1694223"/>
              <a:gd name="connsiteX15" fmla="*/ 1931452 w 3652951"/>
              <a:gd name="connsiteY15" fmla="*/ 1071980 h 1694223"/>
              <a:gd name="connsiteX16" fmla="*/ 1558703 w 3652951"/>
              <a:gd name="connsiteY16" fmla="*/ 1235058 h 1694223"/>
              <a:gd name="connsiteX17" fmla="*/ 935513 w 3652951"/>
              <a:gd name="connsiteY17" fmla="*/ 1438905 h 1694223"/>
              <a:gd name="connsiteX18" fmla="*/ 91004 w 3652951"/>
              <a:gd name="connsiteY18" fmla="*/ 1689345 h 1694223"/>
              <a:gd name="connsiteX0" fmla="*/ 91004 w 3619708"/>
              <a:gd name="connsiteY0" fmla="*/ 1689345 h 1694223"/>
              <a:gd name="connsiteX1" fmla="*/ 3294316 w 3619708"/>
              <a:gd name="connsiteY1" fmla="*/ 1200112 h 1694223"/>
              <a:gd name="connsiteX2" fmla="*/ 3531516 w 3619708"/>
              <a:gd name="connsiteY2" fmla="*/ 1071980 h 1694223"/>
              <a:gd name="connsiteX3" fmla="*/ 3467631 w 3619708"/>
              <a:gd name="connsiteY3" fmla="*/ 978792 h 1694223"/>
              <a:gd name="connsiteX4" fmla="*/ 3197144 w 3619708"/>
              <a:gd name="connsiteY4" fmla="*/ 763297 h 1694223"/>
              <a:gd name="connsiteX5" fmla="*/ 3050068 w 3619708"/>
              <a:gd name="connsiteY5" fmla="*/ 460439 h 1694223"/>
              <a:gd name="connsiteX6" fmla="*/ 2991948 w 3619708"/>
              <a:gd name="connsiteY6" fmla="*/ 326482 h 1694223"/>
              <a:gd name="connsiteX7" fmla="*/ 2857992 w 3619708"/>
              <a:gd name="connsiteY7" fmla="*/ 81865 h 1694223"/>
              <a:gd name="connsiteX8" fmla="*/ 2699879 w 3619708"/>
              <a:gd name="connsiteY8" fmla="*/ 326 h 1694223"/>
              <a:gd name="connsiteX9" fmla="*/ 2505842 w 3619708"/>
              <a:gd name="connsiteY9" fmla="*/ 105162 h 1694223"/>
              <a:gd name="connsiteX10" fmla="*/ 2412778 w 3619708"/>
              <a:gd name="connsiteY10" fmla="*/ 244943 h 1694223"/>
              <a:gd name="connsiteX11" fmla="*/ 2366674 w 3619708"/>
              <a:gd name="connsiteY11" fmla="*/ 355602 h 1694223"/>
              <a:gd name="connsiteX12" fmla="*/ 2326518 w 3619708"/>
              <a:gd name="connsiteY12" fmla="*/ 582746 h 1694223"/>
              <a:gd name="connsiteX13" fmla="*/ 2256749 w 3619708"/>
              <a:gd name="connsiteY13" fmla="*/ 780769 h 1694223"/>
              <a:gd name="connsiteX14" fmla="*/ 2140511 w 3619708"/>
              <a:gd name="connsiteY14" fmla="*/ 920550 h 1694223"/>
              <a:gd name="connsiteX15" fmla="*/ 1931452 w 3619708"/>
              <a:gd name="connsiteY15" fmla="*/ 1071980 h 1694223"/>
              <a:gd name="connsiteX16" fmla="*/ 1558703 w 3619708"/>
              <a:gd name="connsiteY16" fmla="*/ 1235058 h 1694223"/>
              <a:gd name="connsiteX17" fmla="*/ 935513 w 3619708"/>
              <a:gd name="connsiteY17" fmla="*/ 1438905 h 1694223"/>
              <a:gd name="connsiteX18" fmla="*/ 91004 w 3619708"/>
              <a:gd name="connsiteY18" fmla="*/ 1689345 h 1694223"/>
              <a:gd name="connsiteX0" fmla="*/ 91004 w 3634716"/>
              <a:gd name="connsiteY0" fmla="*/ 1689345 h 1694223"/>
              <a:gd name="connsiteX1" fmla="*/ 3294316 w 3634716"/>
              <a:gd name="connsiteY1" fmla="*/ 1200112 h 1694223"/>
              <a:gd name="connsiteX2" fmla="*/ 3561250 w 3634716"/>
              <a:gd name="connsiteY2" fmla="*/ 1066156 h 1694223"/>
              <a:gd name="connsiteX3" fmla="*/ 3467631 w 3634716"/>
              <a:gd name="connsiteY3" fmla="*/ 978792 h 1694223"/>
              <a:gd name="connsiteX4" fmla="*/ 3197144 w 3634716"/>
              <a:gd name="connsiteY4" fmla="*/ 763297 h 1694223"/>
              <a:gd name="connsiteX5" fmla="*/ 3050068 w 3634716"/>
              <a:gd name="connsiteY5" fmla="*/ 460439 h 1694223"/>
              <a:gd name="connsiteX6" fmla="*/ 2991948 w 3634716"/>
              <a:gd name="connsiteY6" fmla="*/ 326482 h 1694223"/>
              <a:gd name="connsiteX7" fmla="*/ 2857992 w 3634716"/>
              <a:gd name="connsiteY7" fmla="*/ 81865 h 1694223"/>
              <a:gd name="connsiteX8" fmla="*/ 2699879 w 3634716"/>
              <a:gd name="connsiteY8" fmla="*/ 326 h 1694223"/>
              <a:gd name="connsiteX9" fmla="*/ 2505842 w 3634716"/>
              <a:gd name="connsiteY9" fmla="*/ 105162 h 1694223"/>
              <a:gd name="connsiteX10" fmla="*/ 2412778 w 3634716"/>
              <a:gd name="connsiteY10" fmla="*/ 244943 h 1694223"/>
              <a:gd name="connsiteX11" fmla="*/ 2366674 w 3634716"/>
              <a:gd name="connsiteY11" fmla="*/ 355602 h 1694223"/>
              <a:gd name="connsiteX12" fmla="*/ 2326518 w 3634716"/>
              <a:gd name="connsiteY12" fmla="*/ 582746 h 1694223"/>
              <a:gd name="connsiteX13" fmla="*/ 2256749 w 3634716"/>
              <a:gd name="connsiteY13" fmla="*/ 780769 h 1694223"/>
              <a:gd name="connsiteX14" fmla="*/ 2140511 w 3634716"/>
              <a:gd name="connsiteY14" fmla="*/ 920550 h 1694223"/>
              <a:gd name="connsiteX15" fmla="*/ 1931452 w 3634716"/>
              <a:gd name="connsiteY15" fmla="*/ 1071980 h 1694223"/>
              <a:gd name="connsiteX16" fmla="*/ 1558703 w 3634716"/>
              <a:gd name="connsiteY16" fmla="*/ 1235058 h 1694223"/>
              <a:gd name="connsiteX17" fmla="*/ 935513 w 3634716"/>
              <a:gd name="connsiteY17" fmla="*/ 1438905 h 1694223"/>
              <a:gd name="connsiteX18" fmla="*/ 91004 w 3634716"/>
              <a:gd name="connsiteY18" fmla="*/ 1689345 h 1694223"/>
              <a:gd name="connsiteX0" fmla="*/ 91004 w 3637824"/>
              <a:gd name="connsiteY0" fmla="*/ 1689345 h 1694223"/>
              <a:gd name="connsiteX1" fmla="*/ 3294316 w 3637824"/>
              <a:gd name="connsiteY1" fmla="*/ 1200112 h 1694223"/>
              <a:gd name="connsiteX2" fmla="*/ 3567196 w 3637824"/>
              <a:gd name="connsiteY2" fmla="*/ 1136047 h 1694223"/>
              <a:gd name="connsiteX3" fmla="*/ 3467631 w 3637824"/>
              <a:gd name="connsiteY3" fmla="*/ 978792 h 1694223"/>
              <a:gd name="connsiteX4" fmla="*/ 3197144 w 3637824"/>
              <a:gd name="connsiteY4" fmla="*/ 763297 h 1694223"/>
              <a:gd name="connsiteX5" fmla="*/ 3050068 w 3637824"/>
              <a:gd name="connsiteY5" fmla="*/ 460439 h 1694223"/>
              <a:gd name="connsiteX6" fmla="*/ 2991948 w 3637824"/>
              <a:gd name="connsiteY6" fmla="*/ 326482 h 1694223"/>
              <a:gd name="connsiteX7" fmla="*/ 2857992 w 3637824"/>
              <a:gd name="connsiteY7" fmla="*/ 81865 h 1694223"/>
              <a:gd name="connsiteX8" fmla="*/ 2699879 w 3637824"/>
              <a:gd name="connsiteY8" fmla="*/ 326 h 1694223"/>
              <a:gd name="connsiteX9" fmla="*/ 2505842 w 3637824"/>
              <a:gd name="connsiteY9" fmla="*/ 105162 h 1694223"/>
              <a:gd name="connsiteX10" fmla="*/ 2412778 w 3637824"/>
              <a:gd name="connsiteY10" fmla="*/ 244943 h 1694223"/>
              <a:gd name="connsiteX11" fmla="*/ 2366674 w 3637824"/>
              <a:gd name="connsiteY11" fmla="*/ 355602 h 1694223"/>
              <a:gd name="connsiteX12" fmla="*/ 2326518 w 3637824"/>
              <a:gd name="connsiteY12" fmla="*/ 582746 h 1694223"/>
              <a:gd name="connsiteX13" fmla="*/ 2256749 w 3637824"/>
              <a:gd name="connsiteY13" fmla="*/ 780769 h 1694223"/>
              <a:gd name="connsiteX14" fmla="*/ 2140511 w 3637824"/>
              <a:gd name="connsiteY14" fmla="*/ 920550 h 1694223"/>
              <a:gd name="connsiteX15" fmla="*/ 1931452 w 3637824"/>
              <a:gd name="connsiteY15" fmla="*/ 1071980 h 1694223"/>
              <a:gd name="connsiteX16" fmla="*/ 1558703 w 3637824"/>
              <a:gd name="connsiteY16" fmla="*/ 1235058 h 1694223"/>
              <a:gd name="connsiteX17" fmla="*/ 935513 w 3637824"/>
              <a:gd name="connsiteY17" fmla="*/ 1438905 h 1694223"/>
              <a:gd name="connsiteX18" fmla="*/ 91004 w 3637824"/>
              <a:gd name="connsiteY18" fmla="*/ 1689345 h 1694223"/>
              <a:gd name="connsiteX0" fmla="*/ 91004 w 3644149"/>
              <a:gd name="connsiteY0" fmla="*/ 1689345 h 1694223"/>
              <a:gd name="connsiteX1" fmla="*/ 3294316 w 3644149"/>
              <a:gd name="connsiteY1" fmla="*/ 1200112 h 1694223"/>
              <a:gd name="connsiteX2" fmla="*/ 3579090 w 3644149"/>
              <a:gd name="connsiteY2" fmla="*/ 1141871 h 1694223"/>
              <a:gd name="connsiteX3" fmla="*/ 3467631 w 3644149"/>
              <a:gd name="connsiteY3" fmla="*/ 978792 h 1694223"/>
              <a:gd name="connsiteX4" fmla="*/ 3197144 w 3644149"/>
              <a:gd name="connsiteY4" fmla="*/ 763297 h 1694223"/>
              <a:gd name="connsiteX5" fmla="*/ 3050068 w 3644149"/>
              <a:gd name="connsiteY5" fmla="*/ 460439 h 1694223"/>
              <a:gd name="connsiteX6" fmla="*/ 2991948 w 3644149"/>
              <a:gd name="connsiteY6" fmla="*/ 326482 h 1694223"/>
              <a:gd name="connsiteX7" fmla="*/ 2857992 w 3644149"/>
              <a:gd name="connsiteY7" fmla="*/ 81865 h 1694223"/>
              <a:gd name="connsiteX8" fmla="*/ 2699879 w 3644149"/>
              <a:gd name="connsiteY8" fmla="*/ 326 h 1694223"/>
              <a:gd name="connsiteX9" fmla="*/ 2505842 w 3644149"/>
              <a:gd name="connsiteY9" fmla="*/ 105162 h 1694223"/>
              <a:gd name="connsiteX10" fmla="*/ 2412778 w 3644149"/>
              <a:gd name="connsiteY10" fmla="*/ 244943 h 1694223"/>
              <a:gd name="connsiteX11" fmla="*/ 2366674 w 3644149"/>
              <a:gd name="connsiteY11" fmla="*/ 355602 h 1694223"/>
              <a:gd name="connsiteX12" fmla="*/ 2326518 w 3644149"/>
              <a:gd name="connsiteY12" fmla="*/ 582746 h 1694223"/>
              <a:gd name="connsiteX13" fmla="*/ 2256749 w 3644149"/>
              <a:gd name="connsiteY13" fmla="*/ 780769 h 1694223"/>
              <a:gd name="connsiteX14" fmla="*/ 2140511 w 3644149"/>
              <a:gd name="connsiteY14" fmla="*/ 920550 h 1694223"/>
              <a:gd name="connsiteX15" fmla="*/ 1931452 w 3644149"/>
              <a:gd name="connsiteY15" fmla="*/ 1071980 h 1694223"/>
              <a:gd name="connsiteX16" fmla="*/ 1558703 w 3644149"/>
              <a:gd name="connsiteY16" fmla="*/ 1235058 h 1694223"/>
              <a:gd name="connsiteX17" fmla="*/ 935513 w 3644149"/>
              <a:gd name="connsiteY17" fmla="*/ 1438905 h 1694223"/>
              <a:gd name="connsiteX18" fmla="*/ 91004 w 3644149"/>
              <a:gd name="connsiteY18" fmla="*/ 1689345 h 1694223"/>
              <a:gd name="connsiteX0" fmla="*/ 91004 w 3644149"/>
              <a:gd name="connsiteY0" fmla="*/ 1689345 h 1694223"/>
              <a:gd name="connsiteX1" fmla="*/ 3294316 w 3644149"/>
              <a:gd name="connsiteY1" fmla="*/ 1200112 h 1694223"/>
              <a:gd name="connsiteX2" fmla="*/ 3579090 w 3644149"/>
              <a:gd name="connsiteY2" fmla="*/ 1141871 h 1694223"/>
              <a:gd name="connsiteX3" fmla="*/ 3467631 w 3644149"/>
              <a:gd name="connsiteY3" fmla="*/ 978792 h 1694223"/>
              <a:gd name="connsiteX4" fmla="*/ 3220931 w 3644149"/>
              <a:gd name="connsiteY4" fmla="*/ 757473 h 1694223"/>
              <a:gd name="connsiteX5" fmla="*/ 3050068 w 3644149"/>
              <a:gd name="connsiteY5" fmla="*/ 460439 h 1694223"/>
              <a:gd name="connsiteX6" fmla="*/ 2991948 w 3644149"/>
              <a:gd name="connsiteY6" fmla="*/ 326482 h 1694223"/>
              <a:gd name="connsiteX7" fmla="*/ 2857992 w 3644149"/>
              <a:gd name="connsiteY7" fmla="*/ 81865 h 1694223"/>
              <a:gd name="connsiteX8" fmla="*/ 2699879 w 3644149"/>
              <a:gd name="connsiteY8" fmla="*/ 326 h 1694223"/>
              <a:gd name="connsiteX9" fmla="*/ 2505842 w 3644149"/>
              <a:gd name="connsiteY9" fmla="*/ 105162 h 1694223"/>
              <a:gd name="connsiteX10" fmla="*/ 2412778 w 3644149"/>
              <a:gd name="connsiteY10" fmla="*/ 244943 h 1694223"/>
              <a:gd name="connsiteX11" fmla="*/ 2366674 w 3644149"/>
              <a:gd name="connsiteY11" fmla="*/ 355602 h 1694223"/>
              <a:gd name="connsiteX12" fmla="*/ 2326518 w 3644149"/>
              <a:gd name="connsiteY12" fmla="*/ 582746 h 1694223"/>
              <a:gd name="connsiteX13" fmla="*/ 2256749 w 3644149"/>
              <a:gd name="connsiteY13" fmla="*/ 780769 h 1694223"/>
              <a:gd name="connsiteX14" fmla="*/ 2140511 w 3644149"/>
              <a:gd name="connsiteY14" fmla="*/ 920550 h 1694223"/>
              <a:gd name="connsiteX15" fmla="*/ 1931452 w 3644149"/>
              <a:gd name="connsiteY15" fmla="*/ 1071980 h 1694223"/>
              <a:gd name="connsiteX16" fmla="*/ 1558703 w 3644149"/>
              <a:gd name="connsiteY16" fmla="*/ 1235058 h 1694223"/>
              <a:gd name="connsiteX17" fmla="*/ 935513 w 3644149"/>
              <a:gd name="connsiteY17" fmla="*/ 1438905 h 1694223"/>
              <a:gd name="connsiteX18" fmla="*/ 91004 w 3644149"/>
              <a:gd name="connsiteY18" fmla="*/ 1689345 h 1694223"/>
              <a:gd name="connsiteX0" fmla="*/ 91004 w 3644149"/>
              <a:gd name="connsiteY0" fmla="*/ 1689345 h 1694223"/>
              <a:gd name="connsiteX1" fmla="*/ 3294316 w 3644149"/>
              <a:gd name="connsiteY1" fmla="*/ 1200112 h 1694223"/>
              <a:gd name="connsiteX2" fmla="*/ 3579090 w 3644149"/>
              <a:gd name="connsiteY2" fmla="*/ 1141871 h 1694223"/>
              <a:gd name="connsiteX3" fmla="*/ 3467631 w 3644149"/>
              <a:gd name="connsiteY3" fmla="*/ 978792 h 1694223"/>
              <a:gd name="connsiteX4" fmla="*/ 3220931 w 3644149"/>
              <a:gd name="connsiteY4" fmla="*/ 757473 h 1694223"/>
              <a:gd name="connsiteX5" fmla="*/ 3067908 w 3644149"/>
              <a:gd name="connsiteY5" fmla="*/ 454614 h 1694223"/>
              <a:gd name="connsiteX6" fmla="*/ 2991948 w 3644149"/>
              <a:gd name="connsiteY6" fmla="*/ 326482 h 1694223"/>
              <a:gd name="connsiteX7" fmla="*/ 2857992 w 3644149"/>
              <a:gd name="connsiteY7" fmla="*/ 81865 h 1694223"/>
              <a:gd name="connsiteX8" fmla="*/ 2699879 w 3644149"/>
              <a:gd name="connsiteY8" fmla="*/ 326 h 1694223"/>
              <a:gd name="connsiteX9" fmla="*/ 2505842 w 3644149"/>
              <a:gd name="connsiteY9" fmla="*/ 105162 h 1694223"/>
              <a:gd name="connsiteX10" fmla="*/ 2412778 w 3644149"/>
              <a:gd name="connsiteY10" fmla="*/ 244943 h 1694223"/>
              <a:gd name="connsiteX11" fmla="*/ 2366674 w 3644149"/>
              <a:gd name="connsiteY11" fmla="*/ 355602 h 1694223"/>
              <a:gd name="connsiteX12" fmla="*/ 2326518 w 3644149"/>
              <a:gd name="connsiteY12" fmla="*/ 582746 h 1694223"/>
              <a:gd name="connsiteX13" fmla="*/ 2256749 w 3644149"/>
              <a:gd name="connsiteY13" fmla="*/ 780769 h 1694223"/>
              <a:gd name="connsiteX14" fmla="*/ 2140511 w 3644149"/>
              <a:gd name="connsiteY14" fmla="*/ 920550 h 1694223"/>
              <a:gd name="connsiteX15" fmla="*/ 1931452 w 3644149"/>
              <a:gd name="connsiteY15" fmla="*/ 1071980 h 1694223"/>
              <a:gd name="connsiteX16" fmla="*/ 1558703 w 3644149"/>
              <a:gd name="connsiteY16" fmla="*/ 1235058 h 1694223"/>
              <a:gd name="connsiteX17" fmla="*/ 935513 w 3644149"/>
              <a:gd name="connsiteY17" fmla="*/ 1438905 h 1694223"/>
              <a:gd name="connsiteX18" fmla="*/ 91004 w 3644149"/>
              <a:gd name="connsiteY18" fmla="*/ 1689345 h 1694223"/>
              <a:gd name="connsiteX0" fmla="*/ 91004 w 3644149"/>
              <a:gd name="connsiteY0" fmla="*/ 1689345 h 1694223"/>
              <a:gd name="connsiteX1" fmla="*/ 3294316 w 3644149"/>
              <a:gd name="connsiteY1" fmla="*/ 1200112 h 1694223"/>
              <a:gd name="connsiteX2" fmla="*/ 3579090 w 3644149"/>
              <a:gd name="connsiteY2" fmla="*/ 1141871 h 1694223"/>
              <a:gd name="connsiteX3" fmla="*/ 3467631 w 3644149"/>
              <a:gd name="connsiteY3" fmla="*/ 978792 h 1694223"/>
              <a:gd name="connsiteX4" fmla="*/ 3238772 w 3644149"/>
              <a:gd name="connsiteY4" fmla="*/ 734176 h 1694223"/>
              <a:gd name="connsiteX5" fmla="*/ 3067908 w 3644149"/>
              <a:gd name="connsiteY5" fmla="*/ 454614 h 1694223"/>
              <a:gd name="connsiteX6" fmla="*/ 2991948 w 3644149"/>
              <a:gd name="connsiteY6" fmla="*/ 326482 h 1694223"/>
              <a:gd name="connsiteX7" fmla="*/ 2857992 w 3644149"/>
              <a:gd name="connsiteY7" fmla="*/ 81865 h 1694223"/>
              <a:gd name="connsiteX8" fmla="*/ 2699879 w 3644149"/>
              <a:gd name="connsiteY8" fmla="*/ 326 h 1694223"/>
              <a:gd name="connsiteX9" fmla="*/ 2505842 w 3644149"/>
              <a:gd name="connsiteY9" fmla="*/ 105162 h 1694223"/>
              <a:gd name="connsiteX10" fmla="*/ 2412778 w 3644149"/>
              <a:gd name="connsiteY10" fmla="*/ 244943 h 1694223"/>
              <a:gd name="connsiteX11" fmla="*/ 2366674 w 3644149"/>
              <a:gd name="connsiteY11" fmla="*/ 355602 h 1694223"/>
              <a:gd name="connsiteX12" fmla="*/ 2326518 w 3644149"/>
              <a:gd name="connsiteY12" fmla="*/ 582746 h 1694223"/>
              <a:gd name="connsiteX13" fmla="*/ 2256749 w 3644149"/>
              <a:gd name="connsiteY13" fmla="*/ 780769 h 1694223"/>
              <a:gd name="connsiteX14" fmla="*/ 2140511 w 3644149"/>
              <a:gd name="connsiteY14" fmla="*/ 920550 h 1694223"/>
              <a:gd name="connsiteX15" fmla="*/ 1931452 w 3644149"/>
              <a:gd name="connsiteY15" fmla="*/ 1071980 h 1694223"/>
              <a:gd name="connsiteX16" fmla="*/ 1558703 w 3644149"/>
              <a:gd name="connsiteY16" fmla="*/ 1235058 h 1694223"/>
              <a:gd name="connsiteX17" fmla="*/ 935513 w 3644149"/>
              <a:gd name="connsiteY17" fmla="*/ 1438905 h 1694223"/>
              <a:gd name="connsiteX18" fmla="*/ 91004 w 3644149"/>
              <a:gd name="connsiteY18" fmla="*/ 1689345 h 1694223"/>
              <a:gd name="connsiteX0" fmla="*/ 91004 w 3644149"/>
              <a:gd name="connsiteY0" fmla="*/ 1689345 h 1694223"/>
              <a:gd name="connsiteX1" fmla="*/ 3294316 w 3644149"/>
              <a:gd name="connsiteY1" fmla="*/ 1200112 h 1694223"/>
              <a:gd name="connsiteX2" fmla="*/ 3579090 w 3644149"/>
              <a:gd name="connsiteY2" fmla="*/ 1141871 h 1694223"/>
              <a:gd name="connsiteX3" fmla="*/ 3467631 w 3644149"/>
              <a:gd name="connsiteY3" fmla="*/ 978792 h 1694223"/>
              <a:gd name="connsiteX4" fmla="*/ 3238772 w 3644149"/>
              <a:gd name="connsiteY4" fmla="*/ 734176 h 1694223"/>
              <a:gd name="connsiteX5" fmla="*/ 3067908 w 3644149"/>
              <a:gd name="connsiteY5" fmla="*/ 472087 h 1694223"/>
              <a:gd name="connsiteX6" fmla="*/ 2991948 w 3644149"/>
              <a:gd name="connsiteY6" fmla="*/ 326482 h 1694223"/>
              <a:gd name="connsiteX7" fmla="*/ 2857992 w 3644149"/>
              <a:gd name="connsiteY7" fmla="*/ 81865 h 1694223"/>
              <a:gd name="connsiteX8" fmla="*/ 2699879 w 3644149"/>
              <a:gd name="connsiteY8" fmla="*/ 326 h 1694223"/>
              <a:gd name="connsiteX9" fmla="*/ 2505842 w 3644149"/>
              <a:gd name="connsiteY9" fmla="*/ 105162 h 1694223"/>
              <a:gd name="connsiteX10" fmla="*/ 2412778 w 3644149"/>
              <a:gd name="connsiteY10" fmla="*/ 244943 h 1694223"/>
              <a:gd name="connsiteX11" fmla="*/ 2366674 w 3644149"/>
              <a:gd name="connsiteY11" fmla="*/ 355602 h 1694223"/>
              <a:gd name="connsiteX12" fmla="*/ 2326518 w 3644149"/>
              <a:gd name="connsiteY12" fmla="*/ 582746 h 1694223"/>
              <a:gd name="connsiteX13" fmla="*/ 2256749 w 3644149"/>
              <a:gd name="connsiteY13" fmla="*/ 780769 h 1694223"/>
              <a:gd name="connsiteX14" fmla="*/ 2140511 w 3644149"/>
              <a:gd name="connsiteY14" fmla="*/ 920550 h 1694223"/>
              <a:gd name="connsiteX15" fmla="*/ 1931452 w 3644149"/>
              <a:gd name="connsiteY15" fmla="*/ 1071980 h 1694223"/>
              <a:gd name="connsiteX16" fmla="*/ 1558703 w 3644149"/>
              <a:gd name="connsiteY16" fmla="*/ 1235058 h 1694223"/>
              <a:gd name="connsiteX17" fmla="*/ 935513 w 3644149"/>
              <a:gd name="connsiteY17" fmla="*/ 1438905 h 1694223"/>
              <a:gd name="connsiteX18" fmla="*/ 91004 w 3644149"/>
              <a:gd name="connsiteY18" fmla="*/ 1689345 h 1694223"/>
              <a:gd name="connsiteX0" fmla="*/ 91004 w 3644149"/>
              <a:gd name="connsiteY0" fmla="*/ 1689345 h 1694223"/>
              <a:gd name="connsiteX1" fmla="*/ 3294316 w 3644149"/>
              <a:gd name="connsiteY1" fmla="*/ 1200112 h 1694223"/>
              <a:gd name="connsiteX2" fmla="*/ 3579090 w 3644149"/>
              <a:gd name="connsiteY2" fmla="*/ 1141871 h 1694223"/>
              <a:gd name="connsiteX3" fmla="*/ 3467631 w 3644149"/>
              <a:gd name="connsiteY3" fmla="*/ 978792 h 1694223"/>
              <a:gd name="connsiteX4" fmla="*/ 3238772 w 3644149"/>
              <a:gd name="connsiteY4" fmla="*/ 734176 h 1694223"/>
              <a:gd name="connsiteX5" fmla="*/ 3067908 w 3644149"/>
              <a:gd name="connsiteY5" fmla="*/ 472087 h 1694223"/>
              <a:gd name="connsiteX6" fmla="*/ 2991948 w 3644149"/>
              <a:gd name="connsiteY6" fmla="*/ 326482 h 1694223"/>
              <a:gd name="connsiteX7" fmla="*/ 2857992 w 3644149"/>
              <a:gd name="connsiteY7" fmla="*/ 81865 h 1694223"/>
              <a:gd name="connsiteX8" fmla="*/ 2699879 w 3644149"/>
              <a:gd name="connsiteY8" fmla="*/ 326 h 1694223"/>
              <a:gd name="connsiteX9" fmla="*/ 2505842 w 3644149"/>
              <a:gd name="connsiteY9" fmla="*/ 105162 h 1694223"/>
              <a:gd name="connsiteX10" fmla="*/ 2412778 w 3644149"/>
              <a:gd name="connsiteY10" fmla="*/ 244943 h 1694223"/>
              <a:gd name="connsiteX11" fmla="*/ 2366674 w 3644149"/>
              <a:gd name="connsiteY11" fmla="*/ 355602 h 1694223"/>
              <a:gd name="connsiteX12" fmla="*/ 2326518 w 3644149"/>
              <a:gd name="connsiteY12" fmla="*/ 582746 h 1694223"/>
              <a:gd name="connsiteX13" fmla="*/ 2256749 w 3644149"/>
              <a:gd name="connsiteY13" fmla="*/ 780769 h 1694223"/>
              <a:gd name="connsiteX14" fmla="*/ 2140511 w 3644149"/>
              <a:gd name="connsiteY14" fmla="*/ 920550 h 1694223"/>
              <a:gd name="connsiteX15" fmla="*/ 1931452 w 3644149"/>
              <a:gd name="connsiteY15" fmla="*/ 1071980 h 1694223"/>
              <a:gd name="connsiteX16" fmla="*/ 1558703 w 3644149"/>
              <a:gd name="connsiteY16" fmla="*/ 1235058 h 1694223"/>
              <a:gd name="connsiteX17" fmla="*/ 935513 w 3644149"/>
              <a:gd name="connsiteY17" fmla="*/ 1438905 h 1694223"/>
              <a:gd name="connsiteX18" fmla="*/ 91004 w 3644149"/>
              <a:gd name="connsiteY18" fmla="*/ 1689345 h 1694223"/>
              <a:gd name="connsiteX0" fmla="*/ 91004 w 3644149"/>
              <a:gd name="connsiteY0" fmla="*/ 1689345 h 1694223"/>
              <a:gd name="connsiteX1" fmla="*/ 3294316 w 3644149"/>
              <a:gd name="connsiteY1" fmla="*/ 1200112 h 1694223"/>
              <a:gd name="connsiteX2" fmla="*/ 3579090 w 3644149"/>
              <a:gd name="connsiteY2" fmla="*/ 1141871 h 1694223"/>
              <a:gd name="connsiteX3" fmla="*/ 3467631 w 3644149"/>
              <a:gd name="connsiteY3" fmla="*/ 978792 h 1694223"/>
              <a:gd name="connsiteX4" fmla="*/ 3238772 w 3644149"/>
              <a:gd name="connsiteY4" fmla="*/ 734176 h 1694223"/>
              <a:gd name="connsiteX5" fmla="*/ 3067908 w 3644149"/>
              <a:gd name="connsiteY5" fmla="*/ 472087 h 1694223"/>
              <a:gd name="connsiteX6" fmla="*/ 2991948 w 3644149"/>
              <a:gd name="connsiteY6" fmla="*/ 326482 h 1694223"/>
              <a:gd name="connsiteX7" fmla="*/ 2857992 w 3644149"/>
              <a:gd name="connsiteY7" fmla="*/ 81865 h 1694223"/>
              <a:gd name="connsiteX8" fmla="*/ 2699879 w 3644149"/>
              <a:gd name="connsiteY8" fmla="*/ 326 h 1694223"/>
              <a:gd name="connsiteX9" fmla="*/ 2505842 w 3644149"/>
              <a:gd name="connsiteY9" fmla="*/ 105162 h 1694223"/>
              <a:gd name="connsiteX10" fmla="*/ 2412778 w 3644149"/>
              <a:gd name="connsiteY10" fmla="*/ 244943 h 1694223"/>
              <a:gd name="connsiteX11" fmla="*/ 2366674 w 3644149"/>
              <a:gd name="connsiteY11" fmla="*/ 355602 h 1694223"/>
              <a:gd name="connsiteX12" fmla="*/ 2326518 w 3644149"/>
              <a:gd name="connsiteY12" fmla="*/ 582746 h 1694223"/>
              <a:gd name="connsiteX13" fmla="*/ 2179441 w 3644149"/>
              <a:gd name="connsiteY13" fmla="*/ 780769 h 1694223"/>
              <a:gd name="connsiteX14" fmla="*/ 2140511 w 3644149"/>
              <a:gd name="connsiteY14" fmla="*/ 920550 h 1694223"/>
              <a:gd name="connsiteX15" fmla="*/ 1931452 w 3644149"/>
              <a:gd name="connsiteY15" fmla="*/ 1071980 h 1694223"/>
              <a:gd name="connsiteX16" fmla="*/ 1558703 w 3644149"/>
              <a:gd name="connsiteY16" fmla="*/ 1235058 h 1694223"/>
              <a:gd name="connsiteX17" fmla="*/ 935513 w 3644149"/>
              <a:gd name="connsiteY17" fmla="*/ 1438905 h 1694223"/>
              <a:gd name="connsiteX18" fmla="*/ 91004 w 3644149"/>
              <a:gd name="connsiteY18" fmla="*/ 1689345 h 1694223"/>
              <a:gd name="connsiteX0" fmla="*/ 91004 w 3644149"/>
              <a:gd name="connsiteY0" fmla="*/ 1689345 h 1694223"/>
              <a:gd name="connsiteX1" fmla="*/ 3294316 w 3644149"/>
              <a:gd name="connsiteY1" fmla="*/ 1200112 h 1694223"/>
              <a:gd name="connsiteX2" fmla="*/ 3579090 w 3644149"/>
              <a:gd name="connsiteY2" fmla="*/ 1141871 h 1694223"/>
              <a:gd name="connsiteX3" fmla="*/ 3467631 w 3644149"/>
              <a:gd name="connsiteY3" fmla="*/ 978792 h 1694223"/>
              <a:gd name="connsiteX4" fmla="*/ 3238772 w 3644149"/>
              <a:gd name="connsiteY4" fmla="*/ 734176 h 1694223"/>
              <a:gd name="connsiteX5" fmla="*/ 3067908 w 3644149"/>
              <a:gd name="connsiteY5" fmla="*/ 472087 h 1694223"/>
              <a:gd name="connsiteX6" fmla="*/ 2991948 w 3644149"/>
              <a:gd name="connsiteY6" fmla="*/ 326482 h 1694223"/>
              <a:gd name="connsiteX7" fmla="*/ 2857992 w 3644149"/>
              <a:gd name="connsiteY7" fmla="*/ 81865 h 1694223"/>
              <a:gd name="connsiteX8" fmla="*/ 2699879 w 3644149"/>
              <a:gd name="connsiteY8" fmla="*/ 326 h 1694223"/>
              <a:gd name="connsiteX9" fmla="*/ 2505842 w 3644149"/>
              <a:gd name="connsiteY9" fmla="*/ 105162 h 1694223"/>
              <a:gd name="connsiteX10" fmla="*/ 2412778 w 3644149"/>
              <a:gd name="connsiteY10" fmla="*/ 244943 h 1694223"/>
              <a:gd name="connsiteX11" fmla="*/ 2366674 w 3644149"/>
              <a:gd name="connsiteY11" fmla="*/ 355602 h 1694223"/>
              <a:gd name="connsiteX12" fmla="*/ 2296784 w 3644149"/>
              <a:gd name="connsiteY12" fmla="*/ 576922 h 1694223"/>
              <a:gd name="connsiteX13" fmla="*/ 2179441 w 3644149"/>
              <a:gd name="connsiteY13" fmla="*/ 780769 h 1694223"/>
              <a:gd name="connsiteX14" fmla="*/ 2140511 w 3644149"/>
              <a:gd name="connsiteY14" fmla="*/ 920550 h 1694223"/>
              <a:gd name="connsiteX15" fmla="*/ 1931452 w 3644149"/>
              <a:gd name="connsiteY15" fmla="*/ 1071980 h 1694223"/>
              <a:gd name="connsiteX16" fmla="*/ 1558703 w 3644149"/>
              <a:gd name="connsiteY16" fmla="*/ 1235058 h 1694223"/>
              <a:gd name="connsiteX17" fmla="*/ 935513 w 3644149"/>
              <a:gd name="connsiteY17" fmla="*/ 1438905 h 1694223"/>
              <a:gd name="connsiteX18" fmla="*/ 91004 w 3644149"/>
              <a:gd name="connsiteY18" fmla="*/ 1689345 h 1694223"/>
              <a:gd name="connsiteX0" fmla="*/ 91004 w 3644149"/>
              <a:gd name="connsiteY0" fmla="*/ 1689345 h 1694223"/>
              <a:gd name="connsiteX1" fmla="*/ 3294316 w 3644149"/>
              <a:gd name="connsiteY1" fmla="*/ 1200112 h 1694223"/>
              <a:gd name="connsiteX2" fmla="*/ 3579090 w 3644149"/>
              <a:gd name="connsiteY2" fmla="*/ 1141871 h 1694223"/>
              <a:gd name="connsiteX3" fmla="*/ 3467631 w 3644149"/>
              <a:gd name="connsiteY3" fmla="*/ 978792 h 1694223"/>
              <a:gd name="connsiteX4" fmla="*/ 3238772 w 3644149"/>
              <a:gd name="connsiteY4" fmla="*/ 734176 h 1694223"/>
              <a:gd name="connsiteX5" fmla="*/ 3067908 w 3644149"/>
              <a:gd name="connsiteY5" fmla="*/ 472087 h 1694223"/>
              <a:gd name="connsiteX6" fmla="*/ 2991948 w 3644149"/>
              <a:gd name="connsiteY6" fmla="*/ 326482 h 1694223"/>
              <a:gd name="connsiteX7" fmla="*/ 2857992 w 3644149"/>
              <a:gd name="connsiteY7" fmla="*/ 81865 h 1694223"/>
              <a:gd name="connsiteX8" fmla="*/ 2699879 w 3644149"/>
              <a:gd name="connsiteY8" fmla="*/ 326 h 1694223"/>
              <a:gd name="connsiteX9" fmla="*/ 2505842 w 3644149"/>
              <a:gd name="connsiteY9" fmla="*/ 105162 h 1694223"/>
              <a:gd name="connsiteX10" fmla="*/ 2412778 w 3644149"/>
              <a:gd name="connsiteY10" fmla="*/ 244943 h 1694223"/>
              <a:gd name="connsiteX11" fmla="*/ 2366674 w 3644149"/>
              <a:gd name="connsiteY11" fmla="*/ 355602 h 1694223"/>
              <a:gd name="connsiteX12" fmla="*/ 2296784 w 3644149"/>
              <a:gd name="connsiteY12" fmla="*/ 576922 h 1694223"/>
              <a:gd name="connsiteX13" fmla="*/ 2179441 w 3644149"/>
              <a:gd name="connsiteY13" fmla="*/ 780769 h 1694223"/>
              <a:gd name="connsiteX14" fmla="*/ 2086990 w 3644149"/>
              <a:gd name="connsiteY14" fmla="*/ 920550 h 1694223"/>
              <a:gd name="connsiteX15" fmla="*/ 1931452 w 3644149"/>
              <a:gd name="connsiteY15" fmla="*/ 1071980 h 1694223"/>
              <a:gd name="connsiteX16" fmla="*/ 1558703 w 3644149"/>
              <a:gd name="connsiteY16" fmla="*/ 1235058 h 1694223"/>
              <a:gd name="connsiteX17" fmla="*/ 935513 w 3644149"/>
              <a:gd name="connsiteY17" fmla="*/ 1438905 h 1694223"/>
              <a:gd name="connsiteX18" fmla="*/ 91004 w 3644149"/>
              <a:gd name="connsiteY18" fmla="*/ 1689345 h 1694223"/>
              <a:gd name="connsiteX0" fmla="*/ 91004 w 3644149"/>
              <a:gd name="connsiteY0" fmla="*/ 1689345 h 1694223"/>
              <a:gd name="connsiteX1" fmla="*/ 3294316 w 3644149"/>
              <a:gd name="connsiteY1" fmla="*/ 1200112 h 1694223"/>
              <a:gd name="connsiteX2" fmla="*/ 3579090 w 3644149"/>
              <a:gd name="connsiteY2" fmla="*/ 1141871 h 1694223"/>
              <a:gd name="connsiteX3" fmla="*/ 3467631 w 3644149"/>
              <a:gd name="connsiteY3" fmla="*/ 978792 h 1694223"/>
              <a:gd name="connsiteX4" fmla="*/ 3238772 w 3644149"/>
              <a:gd name="connsiteY4" fmla="*/ 734176 h 1694223"/>
              <a:gd name="connsiteX5" fmla="*/ 3067908 w 3644149"/>
              <a:gd name="connsiteY5" fmla="*/ 472087 h 1694223"/>
              <a:gd name="connsiteX6" fmla="*/ 2991948 w 3644149"/>
              <a:gd name="connsiteY6" fmla="*/ 326482 h 1694223"/>
              <a:gd name="connsiteX7" fmla="*/ 2857992 w 3644149"/>
              <a:gd name="connsiteY7" fmla="*/ 81865 h 1694223"/>
              <a:gd name="connsiteX8" fmla="*/ 2699879 w 3644149"/>
              <a:gd name="connsiteY8" fmla="*/ 326 h 1694223"/>
              <a:gd name="connsiteX9" fmla="*/ 2505842 w 3644149"/>
              <a:gd name="connsiteY9" fmla="*/ 105162 h 1694223"/>
              <a:gd name="connsiteX10" fmla="*/ 2412778 w 3644149"/>
              <a:gd name="connsiteY10" fmla="*/ 244943 h 1694223"/>
              <a:gd name="connsiteX11" fmla="*/ 2366674 w 3644149"/>
              <a:gd name="connsiteY11" fmla="*/ 355602 h 1694223"/>
              <a:gd name="connsiteX12" fmla="*/ 2296784 w 3644149"/>
              <a:gd name="connsiteY12" fmla="*/ 576922 h 1694223"/>
              <a:gd name="connsiteX13" fmla="*/ 2179441 w 3644149"/>
              <a:gd name="connsiteY13" fmla="*/ 780769 h 1694223"/>
              <a:gd name="connsiteX14" fmla="*/ 2086990 w 3644149"/>
              <a:gd name="connsiteY14" fmla="*/ 920550 h 1694223"/>
              <a:gd name="connsiteX15" fmla="*/ 1937400 w 3644149"/>
              <a:gd name="connsiteY15" fmla="*/ 1042859 h 1694223"/>
              <a:gd name="connsiteX16" fmla="*/ 1558703 w 3644149"/>
              <a:gd name="connsiteY16" fmla="*/ 1235058 h 1694223"/>
              <a:gd name="connsiteX17" fmla="*/ 935513 w 3644149"/>
              <a:gd name="connsiteY17" fmla="*/ 1438905 h 1694223"/>
              <a:gd name="connsiteX18" fmla="*/ 91004 w 3644149"/>
              <a:gd name="connsiteY18" fmla="*/ 1689345 h 1694223"/>
              <a:gd name="connsiteX0" fmla="*/ 91004 w 3644149"/>
              <a:gd name="connsiteY0" fmla="*/ 1689345 h 1694223"/>
              <a:gd name="connsiteX1" fmla="*/ 3294316 w 3644149"/>
              <a:gd name="connsiteY1" fmla="*/ 1200112 h 1694223"/>
              <a:gd name="connsiteX2" fmla="*/ 3579090 w 3644149"/>
              <a:gd name="connsiteY2" fmla="*/ 1141871 h 1694223"/>
              <a:gd name="connsiteX3" fmla="*/ 3467631 w 3644149"/>
              <a:gd name="connsiteY3" fmla="*/ 978792 h 1694223"/>
              <a:gd name="connsiteX4" fmla="*/ 3238772 w 3644149"/>
              <a:gd name="connsiteY4" fmla="*/ 734176 h 1694223"/>
              <a:gd name="connsiteX5" fmla="*/ 3067908 w 3644149"/>
              <a:gd name="connsiteY5" fmla="*/ 472087 h 1694223"/>
              <a:gd name="connsiteX6" fmla="*/ 2991948 w 3644149"/>
              <a:gd name="connsiteY6" fmla="*/ 326482 h 1694223"/>
              <a:gd name="connsiteX7" fmla="*/ 2857992 w 3644149"/>
              <a:gd name="connsiteY7" fmla="*/ 81865 h 1694223"/>
              <a:gd name="connsiteX8" fmla="*/ 2699879 w 3644149"/>
              <a:gd name="connsiteY8" fmla="*/ 326 h 1694223"/>
              <a:gd name="connsiteX9" fmla="*/ 2505842 w 3644149"/>
              <a:gd name="connsiteY9" fmla="*/ 105162 h 1694223"/>
              <a:gd name="connsiteX10" fmla="*/ 2412778 w 3644149"/>
              <a:gd name="connsiteY10" fmla="*/ 244943 h 1694223"/>
              <a:gd name="connsiteX11" fmla="*/ 2366674 w 3644149"/>
              <a:gd name="connsiteY11" fmla="*/ 355602 h 1694223"/>
              <a:gd name="connsiteX12" fmla="*/ 2296784 w 3644149"/>
              <a:gd name="connsiteY12" fmla="*/ 576922 h 1694223"/>
              <a:gd name="connsiteX13" fmla="*/ 2179441 w 3644149"/>
              <a:gd name="connsiteY13" fmla="*/ 780769 h 1694223"/>
              <a:gd name="connsiteX14" fmla="*/ 2081042 w 3644149"/>
              <a:gd name="connsiteY14" fmla="*/ 908902 h 1694223"/>
              <a:gd name="connsiteX15" fmla="*/ 1937400 w 3644149"/>
              <a:gd name="connsiteY15" fmla="*/ 1042859 h 1694223"/>
              <a:gd name="connsiteX16" fmla="*/ 1558703 w 3644149"/>
              <a:gd name="connsiteY16" fmla="*/ 1235058 h 1694223"/>
              <a:gd name="connsiteX17" fmla="*/ 935513 w 3644149"/>
              <a:gd name="connsiteY17" fmla="*/ 1438905 h 1694223"/>
              <a:gd name="connsiteX18" fmla="*/ 91004 w 3644149"/>
              <a:gd name="connsiteY18" fmla="*/ 1689345 h 1694223"/>
              <a:gd name="connsiteX0" fmla="*/ 91004 w 3644149"/>
              <a:gd name="connsiteY0" fmla="*/ 1689345 h 1694223"/>
              <a:gd name="connsiteX1" fmla="*/ 3294316 w 3644149"/>
              <a:gd name="connsiteY1" fmla="*/ 1200112 h 1694223"/>
              <a:gd name="connsiteX2" fmla="*/ 3579090 w 3644149"/>
              <a:gd name="connsiteY2" fmla="*/ 1141871 h 1694223"/>
              <a:gd name="connsiteX3" fmla="*/ 3467631 w 3644149"/>
              <a:gd name="connsiteY3" fmla="*/ 978792 h 1694223"/>
              <a:gd name="connsiteX4" fmla="*/ 3238772 w 3644149"/>
              <a:gd name="connsiteY4" fmla="*/ 734176 h 1694223"/>
              <a:gd name="connsiteX5" fmla="*/ 3067908 w 3644149"/>
              <a:gd name="connsiteY5" fmla="*/ 472087 h 1694223"/>
              <a:gd name="connsiteX6" fmla="*/ 2991948 w 3644149"/>
              <a:gd name="connsiteY6" fmla="*/ 326482 h 1694223"/>
              <a:gd name="connsiteX7" fmla="*/ 2857992 w 3644149"/>
              <a:gd name="connsiteY7" fmla="*/ 81865 h 1694223"/>
              <a:gd name="connsiteX8" fmla="*/ 2699879 w 3644149"/>
              <a:gd name="connsiteY8" fmla="*/ 326 h 1694223"/>
              <a:gd name="connsiteX9" fmla="*/ 2505842 w 3644149"/>
              <a:gd name="connsiteY9" fmla="*/ 105162 h 1694223"/>
              <a:gd name="connsiteX10" fmla="*/ 2412778 w 3644149"/>
              <a:gd name="connsiteY10" fmla="*/ 244943 h 1694223"/>
              <a:gd name="connsiteX11" fmla="*/ 2366674 w 3644149"/>
              <a:gd name="connsiteY11" fmla="*/ 355602 h 1694223"/>
              <a:gd name="connsiteX12" fmla="*/ 2290838 w 3644149"/>
              <a:gd name="connsiteY12" fmla="*/ 576922 h 1694223"/>
              <a:gd name="connsiteX13" fmla="*/ 2179441 w 3644149"/>
              <a:gd name="connsiteY13" fmla="*/ 780769 h 1694223"/>
              <a:gd name="connsiteX14" fmla="*/ 2081042 w 3644149"/>
              <a:gd name="connsiteY14" fmla="*/ 908902 h 1694223"/>
              <a:gd name="connsiteX15" fmla="*/ 1937400 w 3644149"/>
              <a:gd name="connsiteY15" fmla="*/ 1042859 h 1694223"/>
              <a:gd name="connsiteX16" fmla="*/ 1558703 w 3644149"/>
              <a:gd name="connsiteY16" fmla="*/ 1235058 h 1694223"/>
              <a:gd name="connsiteX17" fmla="*/ 935513 w 3644149"/>
              <a:gd name="connsiteY17" fmla="*/ 1438905 h 1694223"/>
              <a:gd name="connsiteX18" fmla="*/ 91004 w 3644149"/>
              <a:gd name="connsiteY18" fmla="*/ 1689345 h 1694223"/>
              <a:gd name="connsiteX0" fmla="*/ 90938 w 3644083"/>
              <a:gd name="connsiteY0" fmla="*/ 1689345 h 1694319"/>
              <a:gd name="connsiteX1" fmla="*/ 3294250 w 3644083"/>
              <a:gd name="connsiteY1" fmla="*/ 1200112 h 1694319"/>
              <a:gd name="connsiteX2" fmla="*/ 3579024 w 3644083"/>
              <a:gd name="connsiteY2" fmla="*/ 1141871 h 1694319"/>
              <a:gd name="connsiteX3" fmla="*/ 3467565 w 3644083"/>
              <a:gd name="connsiteY3" fmla="*/ 978792 h 1694319"/>
              <a:gd name="connsiteX4" fmla="*/ 3238706 w 3644083"/>
              <a:gd name="connsiteY4" fmla="*/ 734176 h 1694319"/>
              <a:gd name="connsiteX5" fmla="*/ 3067842 w 3644083"/>
              <a:gd name="connsiteY5" fmla="*/ 472087 h 1694319"/>
              <a:gd name="connsiteX6" fmla="*/ 2991882 w 3644083"/>
              <a:gd name="connsiteY6" fmla="*/ 326482 h 1694319"/>
              <a:gd name="connsiteX7" fmla="*/ 2857926 w 3644083"/>
              <a:gd name="connsiteY7" fmla="*/ 81865 h 1694319"/>
              <a:gd name="connsiteX8" fmla="*/ 2699813 w 3644083"/>
              <a:gd name="connsiteY8" fmla="*/ 326 h 1694319"/>
              <a:gd name="connsiteX9" fmla="*/ 2505776 w 3644083"/>
              <a:gd name="connsiteY9" fmla="*/ 105162 h 1694319"/>
              <a:gd name="connsiteX10" fmla="*/ 2412712 w 3644083"/>
              <a:gd name="connsiteY10" fmla="*/ 244943 h 1694319"/>
              <a:gd name="connsiteX11" fmla="*/ 2366608 w 3644083"/>
              <a:gd name="connsiteY11" fmla="*/ 355602 h 1694319"/>
              <a:gd name="connsiteX12" fmla="*/ 2290772 w 3644083"/>
              <a:gd name="connsiteY12" fmla="*/ 576922 h 1694319"/>
              <a:gd name="connsiteX13" fmla="*/ 2179375 w 3644083"/>
              <a:gd name="connsiteY13" fmla="*/ 780769 h 1694319"/>
              <a:gd name="connsiteX14" fmla="*/ 2080976 w 3644083"/>
              <a:gd name="connsiteY14" fmla="*/ 908902 h 1694319"/>
              <a:gd name="connsiteX15" fmla="*/ 1937334 w 3644083"/>
              <a:gd name="connsiteY15" fmla="*/ 1042859 h 1694319"/>
              <a:gd name="connsiteX16" fmla="*/ 1552691 w 3644083"/>
              <a:gd name="connsiteY16" fmla="*/ 1205937 h 1694319"/>
              <a:gd name="connsiteX17" fmla="*/ 935447 w 3644083"/>
              <a:gd name="connsiteY17" fmla="*/ 1438905 h 1694319"/>
              <a:gd name="connsiteX18" fmla="*/ 90938 w 3644083"/>
              <a:gd name="connsiteY18" fmla="*/ 1689345 h 1694319"/>
              <a:gd name="connsiteX0" fmla="*/ 90938 w 3644083"/>
              <a:gd name="connsiteY0" fmla="*/ 1689345 h 1694319"/>
              <a:gd name="connsiteX1" fmla="*/ 3294250 w 3644083"/>
              <a:gd name="connsiteY1" fmla="*/ 1200112 h 1694319"/>
              <a:gd name="connsiteX2" fmla="*/ 3579024 w 3644083"/>
              <a:gd name="connsiteY2" fmla="*/ 1141871 h 1694319"/>
              <a:gd name="connsiteX3" fmla="*/ 3467565 w 3644083"/>
              <a:gd name="connsiteY3" fmla="*/ 978792 h 1694319"/>
              <a:gd name="connsiteX4" fmla="*/ 3238706 w 3644083"/>
              <a:gd name="connsiteY4" fmla="*/ 734176 h 1694319"/>
              <a:gd name="connsiteX5" fmla="*/ 3067842 w 3644083"/>
              <a:gd name="connsiteY5" fmla="*/ 472087 h 1694319"/>
              <a:gd name="connsiteX6" fmla="*/ 2991882 w 3644083"/>
              <a:gd name="connsiteY6" fmla="*/ 326482 h 1694319"/>
              <a:gd name="connsiteX7" fmla="*/ 2857926 w 3644083"/>
              <a:gd name="connsiteY7" fmla="*/ 81865 h 1694319"/>
              <a:gd name="connsiteX8" fmla="*/ 2699813 w 3644083"/>
              <a:gd name="connsiteY8" fmla="*/ 326 h 1694319"/>
              <a:gd name="connsiteX9" fmla="*/ 2505776 w 3644083"/>
              <a:gd name="connsiteY9" fmla="*/ 105162 h 1694319"/>
              <a:gd name="connsiteX10" fmla="*/ 2412712 w 3644083"/>
              <a:gd name="connsiteY10" fmla="*/ 244943 h 1694319"/>
              <a:gd name="connsiteX11" fmla="*/ 2366608 w 3644083"/>
              <a:gd name="connsiteY11" fmla="*/ 355602 h 1694319"/>
              <a:gd name="connsiteX12" fmla="*/ 2290772 w 3644083"/>
              <a:gd name="connsiteY12" fmla="*/ 576922 h 1694319"/>
              <a:gd name="connsiteX13" fmla="*/ 2179375 w 3644083"/>
              <a:gd name="connsiteY13" fmla="*/ 780769 h 1694319"/>
              <a:gd name="connsiteX14" fmla="*/ 2080976 w 3644083"/>
              <a:gd name="connsiteY14" fmla="*/ 908902 h 1694319"/>
              <a:gd name="connsiteX15" fmla="*/ 1901652 w 3644083"/>
              <a:gd name="connsiteY15" fmla="*/ 1007913 h 1694319"/>
              <a:gd name="connsiteX16" fmla="*/ 1552691 w 3644083"/>
              <a:gd name="connsiteY16" fmla="*/ 1205937 h 1694319"/>
              <a:gd name="connsiteX17" fmla="*/ 935447 w 3644083"/>
              <a:gd name="connsiteY17" fmla="*/ 1438905 h 1694319"/>
              <a:gd name="connsiteX18" fmla="*/ 90938 w 3644083"/>
              <a:gd name="connsiteY18" fmla="*/ 1689345 h 1694319"/>
              <a:gd name="connsiteX0" fmla="*/ 90938 w 3644083"/>
              <a:gd name="connsiteY0" fmla="*/ 1689345 h 1694319"/>
              <a:gd name="connsiteX1" fmla="*/ 3294250 w 3644083"/>
              <a:gd name="connsiteY1" fmla="*/ 1200112 h 1694319"/>
              <a:gd name="connsiteX2" fmla="*/ 3579024 w 3644083"/>
              <a:gd name="connsiteY2" fmla="*/ 1141871 h 1694319"/>
              <a:gd name="connsiteX3" fmla="*/ 3467565 w 3644083"/>
              <a:gd name="connsiteY3" fmla="*/ 978792 h 1694319"/>
              <a:gd name="connsiteX4" fmla="*/ 3238706 w 3644083"/>
              <a:gd name="connsiteY4" fmla="*/ 734176 h 1694319"/>
              <a:gd name="connsiteX5" fmla="*/ 3067842 w 3644083"/>
              <a:gd name="connsiteY5" fmla="*/ 472087 h 1694319"/>
              <a:gd name="connsiteX6" fmla="*/ 2991882 w 3644083"/>
              <a:gd name="connsiteY6" fmla="*/ 326482 h 1694319"/>
              <a:gd name="connsiteX7" fmla="*/ 2857926 w 3644083"/>
              <a:gd name="connsiteY7" fmla="*/ 81865 h 1694319"/>
              <a:gd name="connsiteX8" fmla="*/ 2699813 w 3644083"/>
              <a:gd name="connsiteY8" fmla="*/ 326 h 1694319"/>
              <a:gd name="connsiteX9" fmla="*/ 2505776 w 3644083"/>
              <a:gd name="connsiteY9" fmla="*/ 105162 h 1694319"/>
              <a:gd name="connsiteX10" fmla="*/ 2412712 w 3644083"/>
              <a:gd name="connsiteY10" fmla="*/ 244943 h 1694319"/>
              <a:gd name="connsiteX11" fmla="*/ 2366608 w 3644083"/>
              <a:gd name="connsiteY11" fmla="*/ 355602 h 1694319"/>
              <a:gd name="connsiteX12" fmla="*/ 2290772 w 3644083"/>
              <a:gd name="connsiteY12" fmla="*/ 576922 h 1694319"/>
              <a:gd name="connsiteX13" fmla="*/ 2179375 w 3644083"/>
              <a:gd name="connsiteY13" fmla="*/ 780769 h 1694319"/>
              <a:gd name="connsiteX14" fmla="*/ 2045296 w 3644083"/>
              <a:gd name="connsiteY14" fmla="*/ 879781 h 1694319"/>
              <a:gd name="connsiteX15" fmla="*/ 1901652 w 3644083"/>
              <a:gd name="connsiteY15" fmla="*/ 1007913 h 1694319"/>
              <a:gd name="connsiteX16" fmla="*/ 1552691 w 3644083"/>
              <a:gd name="connsiteY16" fmla="*/ 1205937 h 1694319"/>
              <a:gd name="connsiteX17" fmla="*/ 935447 w 3644083"/>
              <a:gd name="connsiteY17" fmla="*/ 1438905 h 1694319"/>
              <a:gd name="connsiteX18" fmla="*/ 90938 w 3644083"/>
              <a:gd name="connsiteY18" fmla="*/ 1689345 h 1694319"/>
              <a:gd name="connsiteX0" fmla="*/ 90938 w 3644083"/>
              <a:gd name="connsiteY0" fmla="*/ 1689345 h 1694319"/>
              <a:gd name="connsiteX1" fmla="*/ 3294250 w 3644083"/>
              <a:gd name="connsiteY1" fmla="*/ 1200112 h 1694319"/>
              <a:gd name="connsiteX2" fmla="*/ 3579024 w 3644083"/>
              <a:gd name="connsiteY2" fmla="*/ 1141871 h 1694319"/>
              <a:gd name="connsiteX3" fmla="*/ 3467565 w 3644083"/>
              <a:gd name="connsiteY3" fmla="*/ 978792 h 1694319"/>
              <a:gd name="connsiteX4" fmla="*/ 3238706 w 3644083"/>
              <a:gd name="connsiteY4" fmla="*/ 734176 h 1694319"/>
              <a:gd name="connsiteX5" fmla="*/ 3067842 w 3644083"/>
              <a:gd name="connsiteY5" fmla="*/ 472087 h 1694319"/>
              <a:gd name="connsiteX6" fmla="*/ 2991882 w 3644083"/>
              <a:gd name="connsiteY6" fmla="*/ 326482 h 1694319"/>
              <a:gd name="connsiteX7" fmla="*/ 2857926 w 3644083"/>
              <a:gd name="connsiteY7" fmla="*/ 81865 h 1694319"/>
              <a:gd name="connsiteX8" fmla="*/ 2699813 w 3644083"/>
              <a:gd name="connsiteY8" fmla="*/ 326 h 1694319"/>
              <a:gd name="connsiteX9" fmla="*/ 2505776 w 3644083"/>
              <a:gd name="connsiteY9" fmla="*/ 105162 h 1694319"/>
              <a:gd name="connsiteX10" fmla="*/ 2412712 w 3644083"/>
              <a:gd name="connsiteY10" fmla="*/ 244943 h 1694319"/>
              <a:gd name="connsiteX11" fmla="*/ 2366608 w 3644083"/>
              <a:gd name="connsiteY11" fmla="*/ 355602 h 1694319"/>
              <a:gd name="connsiteX12" fmla="*/ 2290772 w 3644083"/>
              <a:gd name="connsiteY12" fmla="*/ 576922 h 1694319"/>
              <a:gd name="connsiteX13" fmla="*/ 2155588 w 3644083"/>
              <a:gd name="connsiteY13" fmla="*/ 763296 h 1694319"/>
              <a:gd name="connsiteX14" fmla="*/ 2045296 w 3644083"/>
              <a:gd name="connsiteY14" fmla="*/ 879781 h 1694319"/>
              <a:gd name="connsiteX15" fmla="*/ 1901652 w 3644083"/>
              <a:gd name="connsiteY15" fmla="*/ 1007913 h 1694319"/>
              <a:gd name="connsiteX16" fmla="*/ 1552691 w 3644083"/>
              <a:gd name="connsiteY16" fmla="*/ 1205937 h 1694319"/>
              <a:gd name="connsiteX17" fmla="*/ 935447 w 3644083"/>
              <a:gd name="connsiteY17" fmla="*/ 1438905 h 1694319"/>
              <a:gd name="connsiteX18" fmla="*/ 90938 w 3644083"/>
              <a:gd name="connsiteY18" fmla="*/ 1689345 h 1694319"/>
              <a:gd name="connsiteX0" fmla="*/ 90938 w 3644083"/>
              <a:gd name="connsiteY0" fmla="*/ 1689345 h 1694319"/>
              <a:gd name="connsiteX1" fmla="*/ 3294250 w 3644083"/>
              <a:gd name="connsiteY1" fmla="*/ 1200112 h 1694319"/>
              <a:gd name="connsiteX2" fmla="*/ 3579024 w 3644083"/>
              <a:gd name="connsiteY2" fmla="*/ 1141871 h 1694319"/>
              <a:gd name="connsiteX3" fmla="*/ 3467565 w 3644083"/>
              <a:gd name="connsiteY3" fmla="*/ 978792 h 1694319"/>
              <a:gd name="connsiteX4" fmla="*/ 3238706 w 3644083"/>
              <a:gd name="connsiteY4" fmla="*/ 734176 h 1694319"/>
              <a:gd name="connsiteX5" fmla="*/ 3067842 w 3644083"/>
              <a:gd name="connsiteY5" fmla="*/ 472087 h 1694319"/>
              <a:gd name="connsiteX6" fmla="*/ 2991882 w 3644083"/>
              <a:gd name="connsiteY6" fmla="*/ 326482 h 1694319"/>
              <a:gd name="connsiteX7" fmla="*/ 2857926 w 3644083"/>
              <a:gd name="connsiteY7" fmla="*/ 81865 h 1694319"/>
              <a:gd name="connsiteX8" fmla="*/ 2699813 w 3644083"/>
              <a:gd name="connsiteY8" fmla="*/ 326 h 1694319"/>
              <a:gd name="connsiteX9" fmla="*/ 2505776 w 3644083"/>
              <a:gd name="connsiteY9" fmla="*/ 105162 h 1694319"/>
              <a:gd name="connsiteX10" fmla="*/ 2412712 w 3644083"/>
              <a:gd name="connsiteY10" fmla="*/ 244943 h 1694319"/>
              <a:gd name="connsiteX11" fmla="*/ 2366608 w 3644083"/>
              <a:gd name="connsiteY11" fmla="*/ 355602 h 1694319"/>
              <a:gd name="connsiteX12" fmla="*/ 2255092 w 3644083"/>
              <a:gd name="connsiteY12" fmla="*/ 565273 h 1694319"/>
              <a:gd name="connsiteX13" fmla="*/ 2155588 w 3644083"/>
              <a:gd name="connsiteY13" fmla="*/ 763296 h 1694319"/>
              <a:gd name="connsiteX14" fmla="*/ 2045296 w 3644083"/>
              <a:gd name="connsiteY14" fmla="*/ 879781 h 1694319"/>
              <a:gd name="connsiteX15" fmla="*/ 1901652 w 3644083"/>
              <a:gd name="connsiteY15" fmla="*/ 1007913 h 1694319"/>
              <a:gd name="connsiteX16" fmla="*/ 1552691 w 3644083"/>
              <a:gd name="connsiteY16" fmla="*/ 1205937 h 1694319"/>
              <a:gd name="connsiteX17" fmla="*/ 935447 w 3644083"/>
              <a:gd name="connsiteY17" fmla="*/ 1438905 h 1694319"/>
              <a:gd name="connsiteX18" fmla="*/ 90938 w 3644083"/>
              <a:gd name="connsiteY18" fmla="*/ 1689345 h 1694319"/>
              <a:gd name="connsiteX0" fmla="*/ 90938 w 3644083"/>
              <a:gd name="connsiteY0" fmla="*/ 1689345 h 1694319"/>
              <a:gd name="connsiteX1" fmla="*/ 3294250 w 3644083"/>
              <a:gd name="connsiteY1" fmla="*/ 1200112 h 1694319"/>
              <a:gd name="connsiteX2" fmla="*/ 3579024 w 3644083"/>
              <a:gd name="connsiteY2" fmla="*/ 1141871 h 1694319"/>
              <a:gd name="connsiteX3" fmla="*/ 3467565 w 3644083"/>
              <a:gd name="connsiteY3" fmla="*/ 978792 h 1694319"/>
              <a:gd name="connsiteX4" fmla="*/ 3238706 w 3644083"/>
              <a:gd name="connsiteY4" fmla="*/ 734176 h 1694319"/>
              <a:gd name="connsiteX5" fmla="*/ 3067842 w 3644083"/>
              <a:gd name="connsiteY5" fmla="*/ 472087 h 1694319"/>
              <a:gd name="connsiteX6" fmla="*/ 2991882 w 3644083"/>
              <a:gd name="connsiteY6" fmla="*/ 326482 h 1694319"/>
              <a:gd name="connsiteX7" fmla="*/ 2857926 w 3644083"/>
              <a:gd name="connsiteY7" fmla="*/ 81865 h 1694319"/>
              <a:gd name="connsiteX8" fmla="*/ 2699813 w 3644083"/>
              <a:gd name="connsiteY8" fmla="*/ 326 h 1694319"/>
              <a:gd name="connsiteX9" fmla="*/ 2505776 w 3644083"/>
              <a:gd name="connsiteY9" fmla="*/ 105162 h 1694319"/>
              <a:gd name="connsiteX10" fmla="*/ 2412712 w 3644083"/>
              <a:gd name="connsiteY10" fmla="*/ 244943 h 1694319"/>
              <a:gd name="connsiteX11" fmla="*/ 2366608 w 3644083"/>
              <a:gd name="connsiteY11" fmla="*/ 355602 h 1694319"/>
              <a:gd name="connsiteX12" fmla="*/ 2255092 w 3644083"/>
              <a:gd name="connsiteY12" fmla="*/ 565273 h 1694319"/>
              <a:gd name="connsiteX13" fmla="*/ 2113961 w 3644083"/>
              <a:gd name="connsiteY13" fmla="*/ 763296 h 1694319"/>
              <a:gd name="connsiteX14" fmla="*/ 2045296 w 3644083"/>
              <a:gd name="connsiteY14" fmla="*/ 879781 h 1694319"/>
              <a:gd name="connsiteX15" fmla="*/ 1901652 w 3644083"/>
              <a:gd name="connsiteY15" fmla="*/ 1007913 h 1694319"/>
              <a:gd name="connsiteX16" fmla="*/ 1552691 w 3644083"/>
              <a:gd name="connsiteY16" fmla="*/ 1205937 h 1694319"/>
              <a:gd name="connsiteX17" fmla="*/ 935447 w 3644083"/>
              <a:gd name="connsiteY17" fmla="*/ 1438905 h 1694319"/>
              <a:gd name="connsiteX18" fmla="*/ 90938 w 3644083"/>
              <a:gd name="connsiteY18" fmla="*/ 1689345 h 1694319"/>
              <a:gd name="connsiteX0" fmla="*/ 90938 w 3644083"/>
              <a:gd name="connsiteY0" fmla="*/ 1689345 h 1694319"/>
              <a:gd name="connsiteX1" fmla="*/ 3294250 w 3644083"/>
              <a:gd name="connsiteY1" fmla="*/ 1200112 h 1694319"/>
              <a:gd name="connsiteX2" fmla="*/ 3579024 w 3644083"/>
              <a:gd name="connsiteY2" fmla="*/ 1141871 h 1694319"/>
              <a:gd name="connsiteX3" fmla="*/ 3467565 w 3644083"/>
              <a:gd name="connsiteY3" fmla="*/ 978792 h 1694319"/>
              <a:gd name="connsiteX4" fmla="*/ 3238706 w 3644083"/>
              <a:gd name="connsiteY4" fmla="*/ 734176 h 1694319"/>
              <a:gd name="connsiteX5" fmla="*/ 3067842 w 3644083"/>
              <a:gd name="connsiteY5" fmla="*/ 472087 h 1694319"/>
              <a:gd name="connsiteX6" fmla="*/ 2991882 w 3644083"/>
              <a:gd name="connsiteY6" fmla="*/ 326482 h 1694319"/>
              <a:gd name="connsiteX7" fmla="*/ 2857926 w 3644083"/>
              <a:gd name="connsiteY7" fmla="*/ 81865 h 1694319"/>
              <a:gd name="connsiteX8" fmla="*/ 2699813 w 3644083"/>
              <a:gd name="connsiteY8" fmla="*/ 326 h 1694319"/>
              <a:gd name="connsiteX9" fmla="*/ 2505776 w 3644083"/>
              <a:gd name="connsiteY9" fmla="*/ 105162 h 1694319"/>
              <a:gd name="connsiteX10" fmla="*/ 2412712 w 3644083"/>
              <a:gd name="connsiteY10" fmla="*/ 244943 h 1694319"/>
              <a:gd name="connsiteX11" fmla="*/ 2366608 w 3644083"/>
              <a:gd name="connsiteY11" fmla="*/ 355602 h 1694319"/>
              <a:gd name="connsiteX12" fmla="*/ 2255092 w 3644083"/>
              <a:gd name="connsiteY12" fmla="*/ 565273 h 1694319"/>
              <a:gd name="connsiteX13" fmla="*/ 2113961 w 3644083"/>
              <a:gd name="connsiteY13" fmla="*/ 763296 h 1694319"/>
              <a:gd name="connsiteX14" fmla="*/ 2009616 w 3644083"/>
              <a:gd name="connsiteY14" fmla="*/ 850660 h 1694319"/>
              <a:gd name="connsiteX15" fmla="*/ 1901652 w 3644083"/>
              <a:gd name="connsiteY15" fmla="*/ 1007913 h 1694319"/>
              <a:gd name="connsiteX16" fmla="*/ 1552691 w 3644083"/>
              <a:gd name="connsiteY16" fmla="*/ 1205937 h 1694319"/>
              <a:gd name="connsiteX17" fmla="*/ 935447 w 3644083"/>
              <a:gd name="connsiteY17" fmla="*/ 1438905 h 1694319"/>
              <a:gd name="connsiteX18" fmla="*/ 90938 w 3644083"/>
              <a:gd name="connsiteY18" fmla="*/ 1689345 h 1694319"/>
              <a:gd name="connsiteX0" fmla="*/ 90938 w 3644083"/>
              <a:gd name="connsiteY0" fmla="*/ 1689345 h 1694319"/>
              <a:gd name="connsiteX1" fmla="*/ 3294250 w 3644083"/>
              <a:gd name="connsiteY1" fmla="*/ 1200112 h 1694319"/>
              <a:gd name="connsiteX2" fmla="*/ 3579024 w 3644083"/>
              <a:gd name="connsiteY2" fmla="*/ 1141871 h 1694319"/>
              <a:gd name="connsiteX3" fmla="*/ 3467565 w 3644083"/>
              <a:gd name="connsiteY3" fmla="*/ 978792 h 1694319"/>
              <a:gd name="connsiteX4" fmla="*/ 3238706 w 3644083"/>
              <a:gd name="connsiteY4" fmla="*/ 734176 h 1694319"/>
              <a:gd name="connsiteX5" fmla="*/ 3067842 w 3644083"/>
              <a:gd name="connsiteY5" fmla="*/ 472087 h 1694319"/>
              <a:gd name="connsiteX6" fmla="*/ 2991882 w 3644083"/>
              <a:gd name="connsiteY6" fmla="*/ 326482 h 1694319"/>
              <a:gd name="connsiteX7" fmla="*/ 2857926 w 3644083"/>
              <a:gd name="connsiteY7" fmla="*/ 81865 h 1694319"/>
              <a:gd name="connsiteX8" fmla="*/ 2699813 w 3644083"/>
              <a:gd name="connsiteY8" fmla="*/ 326 h 1694319"/>
              <a:gd name="connsiteX9" fmla="*/ 2505776 w 3644083"/>
              <a:gd name="connsiteY9" fmla="*/ 105162 h 1694319"/>
              <a:gd name="connsiteX10" fmla="*/ 2412712 w 3644083"/>
              <a:gd name="connsiteY10" fmla="*/ 244943 h 1694319"/>
              <a:gd name="connsiteX11" fmla="*/ 2366608 w 3644083"/>
              <a:gd name="connsiteY11" fmla="*/ 355602 h 1694319"/>
              <a:gd name="connsiteX12" fmla="*/ 2255092 w 3644083"/>
              <a:gd name="connsiteY12" fmla="*/ 565273 h 1694319"/>
              <a:gd name="connsiteX13" fmla="*/ 2113961 w 3644083"/>
              <a:gd name="connsiteY13" fmla="*/ 763296 h 1694319"/>
              <a:gd name="connsiteX14" fmla="*/ 2009616 w 3644083"/>
              <a:gd name="connsiteY14" fmla="*/ 850660 h 1694319"/>
              <a:gd name="connsiteX15" fmla="*/ 1883813 w 3644083"/>
              <a:gd name="connsiteY15" fmla="*/ 996265 h 1694319"/>
              <a:gd name="connsiteX16" fmla="*/ 1552691 w 3644083"/>
              <a:gd name="connsiteY16" fmla="*/ 1205937 h 1694319"/>
              <a:gd name="connsiteX17" fmla="*/ 935447 w 3644083"/>
              <a:gd name="connsiteY17" fmla="*/ 1438905 h 1694319"/>
              <a:gd name="connsiteX18" fmla="*/ 90938 w 3644083"/>
              <a:gd name="connsiteY18" fmla="*/ 1689345 h 1694319"/>
              <a:gd name="connsiteX0" fmla="*/ 90938 w 3644083"/>
              <a:gd name="connsiteY0" fmla="*/ 1689345 h 1694319"/>
              <a:gd name="connsiteX1" fmla="*/ 3294250 w 3644083"/>
              <a:gd name="connsiteY1" fmla="*/ 1200112 h 1694319"/>
              <a:gd name="connsiteX2" fmla="*/ 3579024 w 3644083"/>
              <a:gd name="connsiteY2" fmla="*/ 1141871 h 1694319"/>
              <a:gd name="connsiteX3" fmla="*/ 3467565 w 3644083"/>
              <a:gd name="connsiteY3" fmla="*/ 978792 h 1694319"/>
              <a:gd name="connsiteX4" fmla="*/ 3238706 w 3644083"/>
              <a:gd name="connsiteY4" fmla="*/ 734176 h 1694319"/>
              <a:gd name="connsiteX5" fmla="*/ 3067842 w 3644083"/>
              <a:gd name="connsiteY5" fmla="*/ 472087 h 1694319"/>
              <a:gd name="connsiteX6" fmla="*/ 2991882 w 3644083"/>
              <a:gd name="connsiteY6" fmla="*/ 326482 h 1694319"/>
              <a:gd name="connsiteX7" fmla="*/ 2857926 w 3644083"/>
              <a:gd name="connsiteY7" fmla="*/ 81865 h 1694319"/>
              <a:gd name="connsiteX8" fmla="*/ 2699813 w 3644083"/>
              <a:gd name="connsiteY8" fmla="*/ 326 h 1694319"/>
              <a:gd name="connsiteX9" fmla="*/ 2505776 w 3644083"/>
              <a:gd name="connsiteY9" fmla="*/ 105162 h 1694319"/>
              <a:gd name="connsiteX10" fmla="*/ 2412712 w 3644083"/>
              <a:gd name="connsiteY10" fmla="*/ 244943 h 1694319"/>
              <a:gd name="connsiteX11" fmla="*/ 2366608 w 3644083"/>
              <a:gd name="connsiteY11" fmla="*/ 355602 h 1694319"/>
              <a:gd name="connsiteX12" fmla="*/ 2255092 w 3644083"/>
              <a:gd name="connsiteY12" fmla="*/ 565273 h 1694319"/>
              <a:gd name="connsiteX13" fmla="*/ 2096120 w 3644083"/>
              <a:gd name="connsiteY13" fmla="*/ 739999 h 1694319"/>
              <a:gd name="connsiteX14" fmla="*/ 2009616 w 3644083"/>
              <a:gd name="connsiteY14" fmla="*/ 850660 h 1694319"/>
              <a:gd name="connsiteX15" fmla="*/ 1883813 w 3644083"/>
              <a:gd name="connsiteY15" fmla="*/ 996265 h 1694319"/>
              <a:gd name="connsiteX16" fmla="*/ 1552691 w 3644083"/>
              <a:gd name="connsiteY16" fmla="*/ 1205937 h 1694319"/>
              <a:gd name="connsiteX17" fmla="*/ 935447 w 3644083"/>
              <a:gd name="connsiteY17" fmla="*/ 1438905 h 1694319"/>
              <a:gd name="connsiteX18" fmla="*/ 90938 w 3644083"/>
              <a:gd name="connsiteY18" fmla="*/ 1689345 h 1694319"/>
              <a:gd name="connsiteX0" fmla="*/ 90938 w 3644083"/>
              <a:gd name="connsiteY0" fmla="*/ 1689345 h 1694319"/>
              <a:gd name="connsiteX1" fmla="*/ 3294250 w 3644083"/>
              <a:gd name="connsiteY1" fmla="*/ 1200112 h 1694319"/>
              <a:gd name="connsiteX2" fmla="*/ 3579024 w 3644083"/>
              <a:gd name="connsiteY2" fmla="*/ 1141871 h 1694319"/>
              <a:gd name="connsiteX3" fmla="*/ 3467565 w 3644083"/>
              <a:gd name="connsiteY3" fmla="*/ 978792 h 1694319"/>
              <a:gd name="connsiteX4" fmla="*/ 3238706 w 3644083"/>
              <a:gd name="connsiteY4" fmla="*/ 734176 h 1694319"/>
              <a:gd name="connsiteX5" fmla="*/ 3067842 w 3644083"/>
              <a:gd name="connsiteY5" fmla="*/ 472087 h 1694319"/>
              <a:gd name="connsiteX6" fmla="*/ 2991882 w 3644083"/>
              <a:gd name="connsiteY6" fmla="*/ 326482 h 1694319"/>
              <a:gd name="connsiteX7" fmla="*/ 2857926 w 3644083"/>
              <a:gd name="connsiteY7" fmla="*/ 81865 h 1694319"/>
              <a:gd name="connsiteX8" fmla="*/ 2699813 w 3644083"/>
              <a:gd name="connsiteY8" fmla="*/ 326 h 1694319"/>
              <a:gd name="connsiteX9" fmla="*/ 2505776 w 3644083"/>
              <a:gd name="connsiteY9" fmla="*/ 105162 h 1694319"/>
              <a:gd name="connsiteX10" fmla="*/ 2412712 w 3644083"/>
              <a:gd name="connsiteY10" fmla="*/ 244943 h 1694319"/>
              <a:gd name="connsiteX11" fmla="*/ 2366608 w 3644083"/>
              <a:gd name="connsiteY11" fmla="*/ 355602 h 1694319"/>
              <a:gd name="connsiteX12" fmla="*/ 2243199 w 3644083"/>
              <a:gd name="connsiteY12" fmla="*/ 536152 h 1694319"/>
              <a:gd name="connsiteX13" fmla="*/ 2096120 w 3644083"/>
              <a:gd name="connsiteY13" fmla="*/ 739999 h 1694319"/>
              <a:gd name="connsiteX14" fmla="*/ 2009616 w 3644083"/>
              <a:gd name="connsiteY14" fmla="*/ 850660 h 1694319"/>
              <a:gd name="connsiteX15" fmla="*/ 1883813 w 3644083"/>
              <a:gd name="connsiteY15" fmla="*/ 996265 h 1694319"/>
              <a:gd name="connsiteX16" fmla="*/ 1552691 w 3644083"/>
              <a:gd name="connsiteY16" fmla="*/ 1205937 h 1694319"/>
              <a:gd name="connsiteX17" fmla="*/ 935447 w 3644083"/>
              <a:gd name="connsiteY17" fmla="*/ 1438905 h 1694319"/>
              <a:gd name="connsiteX18" fmla="*/ 90938 w 3644083"/>
              <a:gd name="connsiteY18" fmla="*/ 1689345 h 1694319"/>
              <a:gd name="connsiteX0" fmla="*/ 90938 w 3644083"/>
              <a:gd name="connsiteY0" fmla="*/ 1689345 h 1694319"/>
              <a:gd name="connsiteX1" fmla="*/ 3294250 w 3644083"/>
              <a:gd name="connsiteY1" fmla="*/ 1200112 h 1694319"/>
              <a:gd name="connsiteX2" fmla="*/ 3579024 w 3644083"/>
              <a:gd name="connsiteY2" fmla="*/ 1141871 h 1694319"/>
              <a:gd name="connsiteX3" fmla="*/ 3467565 w 3644083"/>
              <a:gd name="connsiteY3" fmla="*/ 978792 h 1694319"/>
              <a:gd name="connsiteX4" fmla="*/ 3238706 w 3644083"/>
              <a:gd name="connsiteY4" fmla="*/ 734176 h 1694319"/>
              <a:gd name="connsiteX5" fmla="*/ 3067842 w 3644083"/>
              <a:gd name="connsiteY5" fmla="*/ 472087 h 1694319"/>
              <a:gd name="connsiteX6" fmla="*/ 2991882 w 3644083"/>
              <a:gd name="connsiteY6" fmla="*/ 326482 h 1694319"/>
              <a:gd name="connsiteX7" fmla="*/ 2857926 w 3644083"/>
              <a:gd name="connsiteY7" fmla="*/ 81865 h 1694319"/>
              <a:gd name="connsiteX8" fmla="*/ 2699813 w 3644083"/>
              <a:gd name="connsiteY8" fmla="*/ 326 h 1694319"/>
              <a:gd name="connsiteX9" fmla="*/ 2505776 w 3644083"/>
              <a:gd name="connsiteY9" fmla="*/ 105162 h 1694319"/>
              <a:gd name="connsiteX10" fmla="*/ 2412712 w 3644083"/>
              <a:gd name="connsiteY10" fmla="*/ 244943 h 1694319"/>
              <a:gd name="connsiteX11" fmla="*/ 2366608 w 3644083"/>
              <a:gd name="connsiteY11" fmla="*/ 355602 h 1694319"/>
              <a:gd name="connsiteX12" fmla="*/ 2243199 w 3644083"/>
              <a:gd name="connsiteY12" fmla="*/ 536152 h 1694319"/>
              <a:gd name="connsiteX13" fmla="*/ 2096120 w 3644083"/>
              <a:gd name="connsiteY13" fmla="*/ 739999 h 1694319"/>
              <a:gd name="connsiteX14" fmla="*/ 2033403 w 3644083"/>
              <a:gd name="connsiteY14" fmla="*/ 850660 h 1694319"/>
              <a:gd name="connsiteX15" fmla="*/ 1883813 w 3644083"/>
              <a:gd name="connsiteY15" fmla="*/ 996265 h 1694319"/>
              <a:gd name="connsiteX16" fmla="*/ 1552691 w 3644083"/>
              <a:gd name="connsiteY16" fmla="*/ 1205937 h 1694319"/>
              <a:gd name="connsiteX17" fmla="*/ 935447 w 3644083"/>
              <a:gd name="connsiteY17" fmla="*/ 1438905 h 1694319"/>
              <a:gd name="connsiteX18" fmla="*/ 90938 w 3644083"/>
              <a:gd name="connsiteY18" fmla="*/ 1689345 h 1694319"/>
              <a:gd name="connsiteX0" fmla="*/ 90938 w 3644083"/>
              <a:gd name="connsiteY0" fmla="*/ 1689345 h 1694319"/>
              <a:gd name="connsiteX1" fmla="*/ 3294250 w 3644083"/>
              <a:gd name="connsiteY1" fmla="*/ 1200112 h 1694319"/>
              <a:gd name="connsiteX2" fmla="*/ 3579024 w 3644083"/>
              <a:gd name="connsiteY2" fmla="*/ 1141871 h 1694319"/>
              <a:gd name="connsiteX3" fmla="*/ 3467565 w 3644083"/>
              <a:gd name="connsiteY3" fmla="*/ 978792 h 1694319"/>
              <a:gd name="connsiteX4" fmla="*/ 3238706 w 3644083"/>
              <a:gd name="connsiteY4" fmla="*/ 734176 h 1694319"/>
              <a:gd name="connsiteX5" fmla="*/ 3067842 w 3644083"/>
              <a:gd name="connsiteY5" fmla="*/ 472087 h 1694319"/>
              <a:gd name="connsiteX6" fmla="*/ 2991882 w 3644083"/>
              <a:gd name="connsiteY6" fmla="*/ 326482 h 1694319"/>
              <a:gd name="connsiteX7" fmla="*/ 2857926 w 3644083"/>
              <a:gd name="connsiteY7" fmla="*/ 81865 h 1694319"/>
              <a:gd name="connsiteX8" fmla="*/ 2699813 w 3644083"/>
              <a:gd name="connsiteY8" fmla="*/ 326 h 1694319"/>
              <a:gd name="connsiteX9" fmla="*/ 2505776 w 3644083"/>
              <a:gd name="connsiteY9" fmla="*/ 105162 h 1694319"/>
              <a:gd name="connsiteX10" fmla="*/ 2412712 w 3644083"/>
              <a:gd name="connsiteY10" fmla="*/ 244943 h 1694319"/>
              <a:gd name="connsiteX11" fmla="*/ 2366608 w 3644083"/>
              <a:gd name="connsiteY11" fmla="*/ 355602 h 1694319"/>
              <a:gd name="connsiteX12" fmla="*/ 2243199 w 3644083"/>
              <a:gd name="connsiteY12" fmla="*/ 536152 h 1694319"/>
              <a:gd name="connsiteX13" fmla="*/ 2125854 w 3644083"/>
              <a:gd name="connsiteY13" fmla="*/ 757472 h 1694319"/>
              <a:gd name="connsiteX14" fmla="*/ 2033403 w 3644083"/>
              <a:gd name="connsiteY14" fmla="*/ 850660 h 1694319"/>
              <a:gd name="connsiteX15" fmla="*/ 1883813 w 3644083"/>
              <a:gd name="connsiteY15" fmla="*/ 996265 h 1694319"/>
              <a:gd name="connsiteX16" fmla="*/ 1552691 w 3644083"/>
              <a:gd name="connsiteY16" fmla="*/ 1205937 h 1694319"/>
              <a:gd name="connsiteX17" fmla="*/ 935447 w 3644083"/>
              <a:gd name="connsiteY17" fmla="*/ 1438905 h 1694319"/>
              <a:gd name="connsiteX18" fmla="*/ 90938 w 3644083"/>
              <a:gd name="connsiteY18" fmla="*/ 1689345 h 1694319"/>
              <a:gd name="connsiteX0" fmla="*/ 90938 w 3644083"/>
              <a:gd name="connsiteY0" fmla="*/ 1689345 h 1694319"/>
              <a:gd name="connsiteX1" fmla="*/ 3294250 w 3644083"/>
              <a:gd name="connsiteY1" fmla="*/ 1200112 h 1694319"/>
              <a:gd name="connsiteX2" fmla="*/ 3579024 w 3644083"/>
              <a:gd name="connsiteY2" fmla="*/ 1141871 h 1694319"/>
              <a:gd name="connsiteX3" fmla="*/ 3467565 w 3644083"/>
              <a:gd name="connsiteY3" fmla="*/ 978792 h 1694319"/>
              <a:gd name="connsiteX4" fmla="*/ 3238706 w 3644083"/>
              <a:gd name="connsiteY4" fmla="*/ 734176 h 1694319"/>
              <a:gd name="connsiteX5" fmla="*/ 3067842 w 3644083"/>
              <a:gd name="connsiteY5" fmla="*/ 472087 h 1694319"/>
              <a:gd name="connsiteX6" fmla="*/ 2991882 w 3644083"/>
              <a:gd name="connsiteY6" fmla="*/ 326482 h 1694319"/>
              <a:gd name="connsiteX7" fmla="*/ 2857926 w 3644083"/>
              <a:gd name="connsiteY7" fmla="*/ 81865 h 1694319"/>
              <a:gd name="connsiteX8" fmla="*/ 2699813 w 3644083"/>
              <a:gd name="connsiteY8" fmla="*/ 326 h 1694319"/>
              <a:gd name="connsiteX9" fmla="*/ 2505776 w 3644083"/>
              <a:gd name="connsiteY9" fmla="*/ 105162 h 1694319"/>
              <a:gd name="connsiteX10" fmla="*/ 2412712 w 3644083"/>
              <a:gd name="connsiteY10" fmla="*/ 244943 h 1694319"/>
              <a:gd name="connsiteX11" fmla="*/ 2366608 w 3644083"/>
              <a:gd name="connsiteY11" fmla="*/ 355602 h 1694319"/>
              <a:gd name="connsiteX12" fmla="*/ 2278879 w 3644083"/>
              <a:gd name="connsiteY12" fmla="*/ 524504 h 1694319"/>
              <a:gd name="connsiteX13" fmla="*/ 2125854 w 3644083"/>
              <a:gd name="connsiteY13" fmla="*/ 757472 h 1694319"/>
              <a:gd name="connsiteX14" fmla="*/ 2033403 w 3644083"/>
              <a:gd name="connsiteY14" fmla="*/ 850660 h 1694319"/>
              <a:gd name="connsiteX15" fmla="*/ 1883813 w 3644083"/>
              <a:gd name="connsiteY15" fmla="*/ 996265 h 1694319"/>
              <a:gd name="connsiteX16" fmla="*/ 1552691 w 3644083"/>
              <a:gd name="connsiteY16" fmla="*/ 1205937 h 1694319"/>
              <a:gd name="connsiteX17" fmla="*/ 935447 w 3644083"/>
              <a:gd name="connsiteY17" fmla="*/ 1438905 h 1694319"/>
              <a:gd name="connsiteX18" fmla="*/ 90938 w 3644083"/>
              <a:gd name="connsiteY18" fmla="*/ 1689345 h 1694319"/>
              <a:gd name="connsiteX0" fmla="*/ 90938 w 3644083"/>
              <a:gd name="connsiteY0" fmla="*/ 1689345 h 1694319"/>
              <a:gd name="connsiteX1" fmla="*/ 3294250 w 3644083"/>
              <a:gd name="connsiteY1" fmla="*/ 1200112 h 1694319"/>
              <a:gd name="connsiteX2" fmla="*/ 3579024 w 3644083"/>
              <a:gd name="connsiteY2" fmla="*/ 1141871 h 1694319"/>
              <a:gd name="connsiteX3" fmla="*/ 3467565 w 3644083"/>
              <a:gd name="connsiteY3" fmla="*/ 978792 h 1694319"/>
              <a:gd name="connsiteX4" fmla="*/ 3238706 w 3644083"/>
              <a:gd name="connsiteY4" fmla="*/ 734176 h 1694319"/>
              <a:gd name="connsiteX5" fmla="*/ 3067842 w 3644083"/>
              <a:gd name="connsiteY5" fmla="*/ 472087 h 1694319"/>
              <a:gd name="connsiteX6" fmla="*/ 2991882 w 3644083"/>
              <a:gd name="connsiteY6" fmla="*/ 326482 h 1694319"/>
              <a:gd name="connsiteX7" fmla="*/ 2857926 w 3644083"/>
              <a:gd name="connsiteY7" fmla="*/ 81865 h 1694319"/>
              <a:gd name="connsiteX8" fmla="*/ 2699813 w 3644083"/>
              <a:gd name="connsiteY8" fmla="*/ 326 h 1694319"/>
              <a:gd name="connsiteX9" fmla="*/ 2505776 w 3644083"/>
              <a:gd name="connsiteY9" fmla="*/ 105162 h 1694319"/>
              <a:gd name="connsiteX10" fmla="*/ 2412712 w 3644083"/>
              <a:gd name="connsiteY10" fmla="*/ 244943 h 1694319"/>
              <a:gd name="connsiteX11" fmla="*/ 2366608 w 3644083"/>
              <a:gd name="connsiteY11" fmla="*/ 355602 h 1694319"/>
              <a:gd name="connsiteX12" fmla="*/ 2278879 w 3644083"/>
              <a:gd name="connsiteY12" fmla="*/ 524504 h 1694319"/>
              <a:gd name="connsiteX13" fmla="*/ 2125854 w 3644083"/>
              <a:gd name="connsiteY13" fmla="*/ 757472 h 1694319"/>
              <a:gd name="connsiteX14" fmla="*/ 2033403 w 3644083"/>
              <a:gd name="connsiteY14" fmla="*/ 850660 h 1694319"/>
              <a:gd name="connsiteX15" fmla="*/ 1883813 w 3644083"/>
              <a:gd name="connsiteY15" fmla="*/ 996265 h 1694319"/>
              <a:gd name="connsiteX16" fmla="*/ 1552691 w 3644083"/>
              <a:gd name="connsiteY16" fmla="*/ 1205937 h 1694319"/>
              <a:gd name="connsiteX17" fmla="*/ 935447 w 3644083"/>
              <a:gd name="connsiteY17" fmla="*/ 1438905 h 1694319"/>
              <a:gd name="connsiteX18" fmla="*/ 90938 w 3644083"/>
              <a:gd name="connsiteY18" fmla="*/ 1689345 h 1694319"/>
              <a:gd name="connsiteX0" fmla="*/ 90938 w 3644083"/>
              <a:gd name="connsiteY0" fmla="*/ 1689345 h 1694319"/>
              <a:gd name="connsiteX1" fmla="*/ 3294250 w 3644083"/>
              <a:gd name="connsiteY1" fmla="*/ 1200112 h 1694319"/>
              <a:gd name="connsiteX2" fmla="*/ 3579024 w 3644083"/>
              <a:gd name="connsiteY2" fmla="*/ 1141871 h 1694319"/>
              <a:gd name="connsiteX3" fmla="*/ 3467565 w 3644083"/>
              <a:gd name="connsiteY3" fmla="*/ 978792 h 1694319"/>
              <a:gd name="connsiteX4" fmla="*/ 3238706 w 3644083"/>
              <a:gd name="connsiteY4" fmla="*/ 734176 h 1694319"/>
              <a:gd name="connsiteX5" fmla="*/ 3067842 w 3644083"/>
              <a:gd name="connsiteY5" fmla="*/ 472087 h 1694319"/>
              <a:gd name="connsiteX6" fmla="*/ 2991882 w 3644083"/>
              <a:gd name="connsiteY6" fmla="*/ 326482 h 1694319"/>
              <a:gd name="connsiteX7" fmla="*/ 2857926 w 3644083"/>
              <a:gd name="connsiteY7" fmla="*/ 81865 h 1694319"/>
              <a:gd name="connsiteX8" fmla="*/ 2699813 w 3644083"/>
              <a:gd name="connsiteY8" fmla="*/ 326 h 1694319"/>
              <a:gd name="connsiteX9" fmla="*/ 2505776 w 3644083"/>
              <a:gd name="connsiteY9" fmla="*/ 105162 h 1694319"/>
              <a:gd name="connsiteX10" fmla="*/ 2412712 w 3644083"/>
              <a:gd name="connsiteY10" fmla="*/ 244943 h 1694319"/>
              <a:gd name="connsiteX11" fmla="*/ 2366608 w 3644083"/>
              <a:gd name="connsiteY11" fmla="*/ 355602 h 1694319"/>
              <a:gd name="connsiteX12" fmla="*/ 2278879 w 3644083"/>
              <a:gd name="connsiteY12" fmla="*/ 524504 h 1694319"/>
              <a:gd name="connsiteX13" fmla="*/ 2125854 w 3644083"/>
              <a:gd name="connsiteY13" fmla="*/ 757472 h 1694319"/>
              <a:gd name="connsiteX14" fmla="*/ 2033403 w 3644083"/>
              <a:gd name="connsiteY14" fmla="*/ 850660 h 1694319"/>
              <a:gd name="connsiteX15" fmla="*/ 1883813 w 3644083"/>
              <a:gd name="connsiteY15" fmla="*/ 996265 h 1694319"/>
              <a:gd name="connsiteX16" fmla="*/ 1552691 w 3644083"/>
              <a:gd name="connsiteY16" fmla="*/ 1205937 h 1694319"/>
              <a:gd name="connsiteX17" fmla="*/ 935447 w 3644083"/>
              <a:gd name="connsiteY17" fmla="*/ 1438905 h 1694319"/>
              <a:gd name="connsiteX18" fmla="*/ 90938 w 3644083"/>
              <a:gd name="connsiteY18" fmla="*/ 1689345 h 1694319"/>
              <a:gd name="connsiteX0" fmla="*/ 90938 w 3644083"/>
              <a:gd name="connsiteY0" fmla="*/ 1689345 h 1694319"/>
              <a:gd name="connsiteX1" fmla="*/ 3294250 w 3644083"/>
              <a:gd name="connsiteY1" fmla="*/ 1200112 h 1694319"/>
              <a:gd name="connsiteX2" fmla="*/ 3579024 w 3644083"/>
              <a:gd name="connsiteY2" fmla="*/ 1141871 h 1694319"/>
              <a:gd name="connsiteX3" fmla="*/ 3467565 w 3644083"/>
              <a:gd name="connsiteY3" fmla="*/ 978792 h 1694319"/>
              <a:gd name="connsiteX4" fmla="*/ 3238706 w 3644083"/>
              <a:gd name="connsiteY4" fmla="*/ 734176 h 1694319"/>
              <a:gd name="connsiteX5" fmla="*/ 3067842 w 3644083"/>
              <a:gd name="connsiteY5" fmla="*/ 472087 h 1694319"/>
              <a:gd name="connsiteX6" fmla="*/ 2991882 w 3644083"/>
              <a:gd name="connsiteY6" fmla="*/ 326482 h 1694319"/>
              <a:gd name="connsiteX7" fmla="*/ 2857926 w 3644083"/>
              <a:gd name="connsiteY7" fmla="*/ 81865 h 1694319"/>
              <a:gd name="connsiteX8" fmla="*/ 2699813 w 3644083"/>
              <a:gd name="connsiteY8" fmla="*/ 326 h 1694319"/>
              <a:gd name="connsiteX9" fmla="*/ 2505776 w 3644083"/>
              <a:gd name="connsiteY9" fmla="*/ 105162 h 1694319"/>
              <a:gd name="connsiteX10" fmla="*/ 2412712 w 3644083"/>
              <a:gd name="connsiteY10" fmla="*/ 244943 h 1694319"/>
              <a:gd name="connsiteX11" fmla="*/ 2366608 w 3644083"/>
              <a:gd name="connsiteY11" fmla="*/ 355602 h 1694319"/>
              <a:gd name="connsiteX12" fmla="*/ 2278879 w 3644083"/>
              <a:gd name="connsiteY12" fmla="*/ 524504 h 1694319"/>
              <a:gd name="connsiteX13" fmla="*/ 2161535 w 3644083"/>
              <a:gd name="connsiteY13" fmla="*/ 722527 h 1694319"/>
              <a:gd name="connsiteX14" fmla="*/ 2033403 w 3644083"/>
              <a:gd name="connsiteY14" fmla="*/ 850660 h 1694319"/>
              <a:gd name="connsiteX15" fmla="*/ 1883813 w 3644083"/>
              <a:gd name="connsiteY15" fmla="*/ 996265 h 1694319"/>
              <a:gd name="connsiteX16" fmla="*/ 1552691 w 3644083"/>
              <a:gd name="connsiteY16" fmla="*/ 1205937 h 1694319"/>
              <a:gd name="connsiteX17" fmla="*/ 935447 w 3644083"/>
              <a:gd name="connsiteY17" fmla="*/ 1438905 h 1694319"/>
              <a:gd name="connsiteX18" fmla="*/ 90938 w 3644083"/>
              <a:gd name="connsiteY18" fmla="*/ 1689345 h 1694319"/>
              <a:gd name="connsiteX0" fmla="*/ 90938 w 3644083"/>
              <a:gd name="connsiteY0" fmla="*/ 1689345 h 1694319"/>
              <a:gd name="connsiteX1" fmla="*/ 3294250 w 3644083"/>
              <a:gd name="connsiteY1" fmla="*/ 1200112 h 1694319"/>
              <a:gd name="connsiteX2" fmla="*/ 3579024 w 3644083"/>
              <a:gd name="connsiteY2" fmla="*/ 1141871 h 1694319"/>
              <a:gd name="connsiteX3" fmla="*/ 3467565 w 3644083"/>
              <a:gd name="connsiteY3" fmla="*/ 978792 h 1694319"/>
              <a:gd name="connsiteX4" fmla="*/ 3238706 w 3644083"/>
              <a:gd name="connsiteY4" fmla="*/ 734176 h 1694319"/>
              <a:gd name="connsiteX5" fmla="*/ 3067842 w 3644083"/>
              <a:gd name="connsiteY5" fmla="*/ 472087 h 1694319"/>
              <a:gd name="connsiteX6" fmla="*/ 2991882 w 3644083"/>
              <a:gd name="connsiteY6" fmla="*/ 326482 h 1694319"/>
              <a:gd name="connsiteX7" fmla="*/ 2857926 w 3644083"/>
              <a:gd name="connsiteY7" fmla="*/ 81865 h 1694319"/>
              <a:gd name="connsiteX8" fmla="*/ 2699813 w 3644083"/>
              <a:gd name="connsiteY8" fmla="*/ 326 h 1694319"/>
              <a:gd name="connsiteX9" fmla="*/ 2505776 w 3644083"/>
              <a:gd name="connsiteY9" fmla="*/ 105162 h 1694319"/>
              <a:gd name="connsiteX10" fmla="*/ 2412712 w 3644083"/>
              <a:gd name="connsiteY10" fmla="*/ 244943 h 1694319"/>
              <a:gd name="connsiteX11" fmla="*/ 2366608 w 3644083"/>
              <a:gd name="connsiteY11" fmla="*/ 355602 h 1694319"/>
              <a:gd name="connsiteX12" fmla="*/ 2278879 w 3644083"/>
              <a:gd name="connsiteY12" fmla="*/ 524504 h 1694319"/>
              <a:gd name="connsiteX13" fmla="*/ 2161535 w 3644083"/>
              <a:gd name="connsiteY13" fmla="*/ 722527 h 1694319"/>
              <a:gd name="connsiteX14" fmla="*/ 2033403 w 3644083"/>
              <a:gd name="connsiteY14" fmla="*/ 850660 h 1694319"/>
              <a:gd name="connsiteX15" fmla="*/ 1883813 w 3644083"/>
              <a:gd name="connsiteY15" fmla="*/ 996265 h 1694319"/>
              <a:gd name="connsiteX16" fmla="*/ 1552691 w 3644083"/>
              <a:gd name="connsiteY16" fmla="*/ 1205937 h 1694319"/>
              <a:gd name="connsiteX17" fmla="*/ 935447 w 3644083"/>
              <a:gd name="connsiteY17" fmla="*/ 1438905 h 1694319"/>
              <a:gd name="connsiteX18" fmla="*/ 90938 w 3644083"/>
              <a:gd name="connsiteY18" fmla="*/ 1689345 h 1694319"/>
              <a:gd name="connsiteX0" fmla="*/ 90938 w 3644083"/>
              <a:gd name="connsiteY0" fmla="*/ 1689345 h 1694319"/>
              <a:gd name="connsiteX1" fmla="*/ 3294250 w 3644083"/>
              <a:gd name="connsiteY1" fmla="*/ 1200112 h 1694319"/>
              <a:gd name="connsiteX2" fmla="*/ 3579024 w 3644083"/>
              <a:gd name="connsiteY2" fmla="*/ 1141871 h 1694319"/>
              <a:gd name="connsiteX3" fmla="*/ 3467565 w 3644083"/>
              <a:gd name="connsiteY3" fmla="*/ 978792 h 1694319"/>
              <a:gd name="connsiteX4" fmla="*/ 3238706 w 3644083"/>
              <a:gd name="connsiteY4" fmla="*/ 734176 h 1694319"/>
              <a:gd name="connsiteX5" fmla="*/ 3067842 w 3644083"/>
              <a:gd name="connsiteY5" fmla="*/ 472087 h 1694319"/>
              <a:gd name="connsiteX6" fmla="*/ 2991882 w 3644083"/>
              <a:gd name="connsiteY6" fmla="*/ 326482 h 1694319"/>
              <a:gd name="connsiteX7" fmla="*/ 2857926 w 3644083"/>
              <a:gd name="connsiteY7" fmla="*/ 81865 h 1694319"/>
              <a:gd name="connsiteX8" fmla="*/ 2699813 w 3644083"/>
              <a:gd name="connsiteY8" fmla="*/ 326 h 1694319"/>
              <a:gd name="connsiteX9" fmla="*/ 2505776 w 3644083"/>
              <a:gd name="connsiteY9" fmla="*/ 105162 h 1694319"/>
              <a:gd name="connsiteX10" fmla="*/ 2412712 w 3644083"/>
              <a:gd name="connsiteY10" fmla="*/ 244943 h 1694319"/>
              <a:gd name="connsiteX11" fmla="*/ 2366608 w 3644083"/>
              <a:gd name="connsiteY11" fmla="*/ 355602 h 1694319"/>
              <a:gd name="connsiteX12" fmla="*/ 2278879 w 3644083"/>
              <a:gd name="connsiteY12" fmla="*/ 524504 h 1694319"/>
              <a:gd name="connsiteX13" fmla="*/ 2161535 w 3644083"/>
              <a:gd name="connsiteY13" fmla="*/ 722527 h 1694319"/>
              <a:gd name="connsiteX14" fmla="*/ 2033403 w 3644083"/>
              <a:gd name="connsiteY14" fmla="*/ 850660 h 1694319"/>
              <a:gd name="connsiteX15" fmla="*/ 1883813 w 3644083"/>
              <a:gd name="connsiteY15" fmla="*/ 996265 h 1694319"/>
              <a:gd name="connsiteX16" fmla="*/ 1552691 w 3644083"/>
              <a:gd name="connsiteY16" fmla="*/ 1205937 h 1694319"/>
              <a:gd name="connsiteX17" fmla="*/ 935447 w 3644083"/>
              <a:gd name="connsiteY17" fmla="*/ 1438905 h 1694319"/>
              <a:gd name="connsiteX18" fmla="*/ 90938 w 3644083"/>
              <a:gd name="connsiteY18" fmla="*/ 1689345 h 1694319"/>
              <a:gd name="connsiteX0" fmla="*/ 90938 w 3644083"/>
              <a:gd name="connsiteY0" fmla="*/ 1689345 h 1694319"/>
              <a:gd name="connsiteX1" fmla="*/ 3294250 w 3644083"/>
              <a:gd name="connsiteY1" fmla="*/ 1200112 h 1694319"/>
              <a:gd name="connsiteX2" fmla="*/ 3579024 w 3644083"/>
              <a:gd name="connsiteY2" fmla="*/ 1141871 h 1694319"/>
              <a:gd name="connsiteX3" fmla="*/ 3467565 w 3644083"/>
              <a:gd name="connsiteY3" fmla="*/ 978792 h 1694319"/>
              <a:gd name="connsiteX4" fmla="*/ 3238706 w 3644083"/>
              <a:gd name="connsiteY4" fmla="*/ 734176 h 1694319"/>
              <a:gd name="connsiteX5" fmla="*/ 3067842 w 3644083"/>
              <a:gd name="connsiteY5" fmla="*/ 472087 h 1694319"/>
              <a:gd name="connsiteX6" fmla="*/ 2991882 w 3644083"/>
              <a:gd name="connsiteY6" fmla="*/ 326482 h 1694319"/>
              <a:gd name="connsiteX7" fmla="*/ 2857926 w 3644083"/>
              <a:gd name="connsiteY7" fmla="*/ 81865 h 1694319"/>
              <a:gd name="connsiteX8" fmla="*/ 2699813 w 3644083"/>
              <a:gd name="connsiteY8" fmla="*/ 326 h 1694319"/>
              <a:gd name="connsiteX9" fmla="*/ 2505776 w 3644083"/>
              <a:gd name="connsiteY9" fmla="*/ 105162 h 1694319"/>
              <a:gd name="connsiteX10" fmla="*/ 2412712 w 3644083"/>
              <a:gd name="connsiteY10" fmla="*/ 244943 h 1694319"/>
              <a:gd name="connsiteX11" fmla="*/ 2366608 w 3644083"/>
              <a:gd name="connsiteY11" fmla="*/ 355602 h 1694319"/>
              <a:gd name="connsiteX12" fmla="*/ 2278879 w 3644083"/>
              <a:gd name="connsiteY12" fmla="*/ 524504 h 1694319"/>
              <a:gd name="connsiteX13" fmla="*/ 2161535 w 3644083"/>
              <a:gd name="connsiteY13" fmla="*/ 722527 h 1694319"/>
              <a:gd name="connsiteX14" fmla="*/ 2033403 w 3644083"/>
              <a:gd name="connsiteY14" fmla="*/ 850660 h 1694319"/>
              <a:gd name="connsiteX15" fmla="*/ 1883813 w 3644083"/>
              <a:gd name="connsiteY15" fmla="*/ 996265 h 1694319"/>
              <a:gd name="connsiteX16" fmla="*/ 1552691 w 3644083"/>
              <a:gd name="connsiteY16" fmla="*/ 1205937 h 1694319"/>
              <a:gd name="connsiteX17" fmla="*/ 935447 w 3644083"/>
              <a:gd name="connsiteY17" fmla="*/ 1438905 h 1694319"/>
              <a:gd name="connsiteX18" fmla="*/ 90938 w 3644083"/>
              <a:gd name="connsiteY18" fmla="*/ 1689345 h 1694319"/>
              <a:gd name="connsiteX0" fmla="*/ 90938 w 3644083"/>
              <a:gd name="connsiteY0" fmla="*/ 1689345 h 1694319"/>
              <a:gd name="connsiteX1" fmla="*/ 3294250 w 3644083"/>
              <a:gd name="connsiteY1" fmla="*/ 1200112 h 1694319"/>
              <a:gd name="connsiteX2" fmla="*/ 3579024 w 3644083"/>
              <a:gd name="connsiteY2" fmla="*/ 1141871 h 1694319"/>
              <a:gd name="connsiteX3" fmla="*/ 3467565 w 3644083"/>
              <a:gd name="connsiteY3" fmla="*/ 978792 h 1694319"/>
              <a:gd name="connsiteX4" fmla="*/ 3238706 w 3644083"/>
              <a:gd name="connsiteY4" fmla="*/ 734176 h 1694319"/>
              <a:gd name="connsiteX5" fmla="*/ 3067842 w 3644083"/>
              <a:gd name="connsiteY5" fmla="*/ 472087 h 1694319"/>
              <a:gd name="connsiteX6" fmla="*/ 2991882 w 3644083"/>
              <a:gd name="connsiteY6" fmla="*/ 326482 h 1694319"/>
              <a:gd name="connsiteX7" fmla="*/ 2857926 w 3644083"/>
              <a:gd name="connsiteY7" fmla="*/ 81865 h 1694319"/>
              <a:gd name="connsiteX8" fmla="*/ 2699813 w 3644083"/>
              <a:gd name="connsiteY8" fmla="*/ 326 h 1694319"/>
              <a:gd name="connsiteX9" fmla="*/ 2505776 w 3644083"/>
              <a:gd name="connsiteY9" fmla="*/ 105162 h 1694319"/>
              <a:gd name="connsiteX10" fmla="*/ 2412712 w 3644083"/>
              <a:gd name="connsiteY10" fmla="*/ 244943 h 1694319"/>
              <a:gd name="connsiteX11" fmla="*/ 2366608 w 3644083"/>
              <a:gd name="connsiteY11" fmla="*/ 355602 h 1694319"/>
              <a:gd name="connsiteX12" fmla="*/ 2278879 w 3644083"/>
              <a:gd name="connsiteY12" fmla="*/ 524504 h 1694319"/>
              <a:gd name="connsiteX13" fmla="*/ 2161535 w 3644083"/>
              <a:gd name="connsiteY13" fmla="*/ 722527 h 1694319"/>
              <a:gd name="connsiteX14" fmla="*/ 2039350 w 3644083"/>
              <a:gd name="connsiteY14" fmla="*/ 862309 h 1694319"/>
              <a:gd name="connsiteX15" fmla="*/ 1883813 w 3644083"/>
              <a:gd name="connsiteY15" fmla="*/ 996265 h 1694319"/>
              <a:gd name="connsiteX16" fmla="*/ 1552691 w 3644083"/>
              <a:gd name="connsiteY16" fmla="*/ 1205937 h 1694319"/>
              <a:gd name="connsiteX17" fmla="*/ 935447 w 3644083"/>
              <a:gd name="connsiteY17" fmla="*/ 1438905 h 1694319"/>
              <a:gd name="connsiteX18" fmla="*/ 90938 w 3644083"/>
              <a:gd name="connsiteY18" fmla="*/ 1689345 h 169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44083" h="1694319">
                <a:moveTo>
                  <a:pt x="90938" y="1689345"/>
                </a:moveTo>
                <a:cubicBezTo>
                  <a:pt x="484072" y="1649546"/>
                  <a:pt x="2712902" y="1291358"/>
                  <a:pt x="3294250" y="1200112"/>
                </a:cubicBezTo>
                <a:cubicBezTo>
                  <a:pt x="3875598" y="1108866"/>
                  <a:pt x="3550138" y="1178758"/>
                  <a:pt x="3579024" y="1141871"/>
                </a:cubicBezTo>
                <a:cubicBezTo>
                  <a:pt x="3607910" y="1104984"/>
                  <a:pt x="3524285" y="1046741"/>
                  <a:pt x="3467565" y="978792"/>
                </a:cubicBezTo>
                <a:cubicBezTo>
                  <a:pt x="3410845" y="910843"/>
                  <a:pt x="3305326" y="818627"/>
                  <a:pt x="3238706" y="734176"/>
                </a:cubicBezTo>
                <a:cubicBezTo>
                  <a:pt x="3172086" y="649725"/>
                  <a:pt x="3108978" y="557508"/>
                  <a:pt x="3067842" y="472087"/>
                </a:cubicBezTo>
                <a:cubicBezTo>
                  <a:pt x="3026706" y="386666"/>
                  <a:pt x="3026868" y="391519"/>
                  <a:pt x="2991882" y="326482"/>
                </a:cubicBezTo>
                <a:cubicBezTo>
                  <a:pt x="2956896" y="261445"/>
                  <a:pt x="2906604" y="136224"/>
                  <a:pt x="2857926" y="81865"/>
                </a:cubicBezTo>
                <a:cubicBezTo>
                  <a:pt x="2809248" y="27506"/>
                  <a:pt x="2758505" y="-3557"/>
                  <a:pt x="2699813" y="326"/>
                </a:cubicBezTo>
                <a:cubicBezTo>
                  <a:pt x="2641121" y="4209"/>
                  <a:pt x="2553626" y="64392"/>
                  <a:pt x="2505776" y="105162"/>
                </a:cubicBezTo>
                <a:cubicBezTo>
                  <a:pt x="2457926" y="145932"/>
                  <a:pt x="2435907" y="203203"/>
                  <a:pt x="2412712" y="244943"/>
                </a:cubicBezTo>
                <a:cubicBezTo>
                  <a:pt x="2389517" y="286683"/>
                  <a:pt x="2388913" y="309009"/>
                  <a:pt x="2366608" y="355602"/>
                </a:cubicBezTo>
                <a:cubicBezTo>
                  <a:pt x="2344303" y="402195"/>
                  <a:pt x="2313058" y="463350"/>
                  <a:pt x="2278879" y="524504"/>
                </a:cubicBezTo>
                <a:cubicBezTo>
                  <a:pt x="2244700" y="585658"/>
                  <a:pt x="2201457" y="666226"/>
                  <a:pt x="2161535" y="722527"/>
                </a:cubicBezTo>
                <a:cubicBezTo>
                  <a:pt x="2121614" y="778828"/>
                  <a:pt x="2115372" y="781742"/>
                  <a:pt x="2039350" y="862309"/>
                </a:cubicBezTo>
                <a:cubicBezTo>
                  <a:pt x="1963328" y="942876"/>
                  <a:pt x="1964923" y="938994"/>
                  <a:pt x="1883813" y="996265"/>
                </a:cubicBezTo>
                <a:cubicBezTo>
                  <a:pt x="1802703" y="1053536"/>
                  <a:pt x="1718681" y="1121487"/>
                  <a:pt x="1552691" y="1205937"/>
                </a:cubicBezTo>
                <a:cubicBezTo>
                  <a:pt x="1386701" y="1267091"/>
                  <a:pt x="1179073" y="1358337"/>
                  <a:pt x="935447" y="1438905"/>
                </a:cubicBezTo>
                <a:cubicBezTo>
                  <a:pt x="691822" y="1519473"/>
                  <a:pt x="-302196" y="1729144"/>
                  <a:pt x="90938" y="1689345"/>
                </a:cubicBezTo>
                <a:close/>
              </a:path>
            </a:pathLst>
          </a:custGeom>
          <a:pattFill prst="wdDn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E6B5E9B7-7840-40F1-8CFF-51A576F8E198}"/>
              </a:ext>
            </a:extLst>
          </p:cNvPr>
          <p:cNvCxnSpPr>
            <a:cxnSpLocks/>
          </p:cNvCxnSpPr>
          <p:nvPr/>
        </p:nvCxnSpPr>
        <p:spPr>
          <a:xfrm flipV="1">
            <a:off x="180550" y="2353068"/>
            <a:ext cx="4862301" cy="78090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Rett pilkobling 18">
            <a:extLst>
              <a:ext uri="{FF2B5EF4-FFF2-40B4-BE49-F238E27FC236}">
                <a16:creationId xmlns:a16="http://schemas.microsoft.com/office/drawing/2014/main" id="{493694B7-008F-4015-848B-0440F40E80EB}"/>
              </a:ext>
            </a:extLst>
          </p:cNvPr>
          <p:cNvCxnSpPr>
            <a:cxnSpLocks/>
          </p:cNvCxnSpPr>
          <p:nvPr/>
        </p:nvCxnSpPr>
        <p:spPr>
          <a:xfrm flipV="1">
            <a:off x="3097105" y="745498"/>
            <a:ext cx="73096" cy="193297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Rett pilkobling 30">
            <a:extLst>
              <a:ext uri="{FF2B5EF4-FFF2-40B4-BE49-F238E27FC236}">
                <a16:creationId xmlns:a16="http://schemas.microsoft.com/office/drawing/2014/main" id="{DFCC2198-0706-4491-8BA1-3A7B452B7CFE}"/>
              </a:ext>
            </a:extLst>
          </p:cNvPr>
          <p:cNvCxnSpPr>
            <a:cxnSpLocks/>
          </p:cNvCxnSpPr>
          <p:nvPr/>
        </p:nvCxnSpPr>
        <p:spPr>
          <a:xfrm flipV="1">
            <a:off x="3383862" y="2774347"/>
            <a:ext cx="1680451" cy="269887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6E1103BF-82E9-40F0-A8B8-7FCFAF977BA1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4017860" y="2511180"/>
            <a:ext cx="843025" cy="1054051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71BE9520-B69A-4816-B8BA-7347EADB7765}"/>
              </a:ext>
            </a:extLst>
          </p:cNvPr>
          <p:cNvCxnSpPr>
            <a:cxnSpLocks/>
          </p:cNvCxnSpPr>
          <p:nvPr/>
        </p:nvCxnSpPr>
        <p:spPr>
          <a:xfrm flipV="1">
            <a:off x="2537988" y="3388590"/>
            <a:ext cx="2674273" cy="429499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Rett pilkobling 37">
            <a:extLst>
              <a:ext uri="{FF2B5EF4-FFF2-40B4-BE49-F238E27FC236}">
                <a16:creationId xmlns:a16="http://schemas.microsoft.com/office/drawing/2014/main" id="{44289192-D0FD-4689-845E-B335EC07DFCB}"/>
              </a:ext>
            </a:extLst>
          </p:cNvPr>
          <p:cNvCxnSpPr>
            <a:cxnSpLocks/>
          </p:cNvCxnSpPr>
          <p:nvPr/>
        </p:nvCxnSpPr>
        <p:spPr>
          <a:xfrm>
            <a:off x="474772" y="3076313"/>
            <a:ext cx="843025" cy="1054051"/>
          </a:xfrm>
          <a:prstGeom prst="straightConnector1">
            <a:avLst/>
          </a:prstGeom>
          <a:ln w="12700">
            <a:prstDash val="sysDot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Rett pilkobling 38">
            <a:extLst>
              <a:ext uri="{FF2B5EF4-FFF2-40B4-BE49-F238E27FC236}">
                <a16:creationId xmlns:a16="http://schemas.microsoft.com/office/drawing/2014/main" id="{1A96136E-C59C-4395-AE04-41550D93E89C}"/>
              </a:ext>
            </a:extLst>
          </p:cNvPr>
          <p:cNvCxnSpPr>
            <a:cxnSpLocks/>
          </p:cNvCxnSpPr>
          <p:nvPr/>
        </p:nvCxnSpPr>
        <p:spPr>
          <a:xfrm flipV="1">
            <a:off x="4951452" y="2775114"/>
            <a:ext cx="24782" cy="65534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Rett pilkobling 41">
            <a:extLst>
              <a:ext uri="{FF2B5EF4-FFF2-40B4-BE49-F238E27FC236}">
                <a16:creationId xmlns:a16="http://schemas.microsoft.com/office/drawing/2014/main" id="{D2E26B5B-55D2-426E-9150-05B2C078D6F1}"/>
              </a:ext>
            </a:extLst>
          </p:cNvPr>
          <p:cNvCxnSpPr>
            <a:cxnSpLocks/>
          </p:cNvCxnSpPr>
          <p:nvPr/>
        </p:nvCxnSpPr>
        <p:spPr>
          <a:xfrm>
            <a:off x="4691886" y="2418571"/>
            <a:ext cx="284348" cy="36559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50028B57-12F9-430A-9CA6-D8215DF19829}"/>
              </a:ext>
            </a:extLst>
          </p:cNvPr>
          <p:cNvCxnSpPr>
            <a:cxnSpLocks/>
          </p:cNvCxnSpPr>
          <p:nvPr/>
        </p:nvCxnSpPr>
        <p:spPr>
          <a:xfrm flipV="1">
            <a:off x="1317797" y="3703515"/>
            <a:ext cx="2586606" cy="41542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Rett pilkobling 53">
            <a:extLst>
              <a:ext uri="{FF2B5EF4-FFF2-40B4-BE49-F238E27FC236}">
                <a16:creationId xmlns:a16="http://schemas.microsoft.com/office/drawing/2014/main" id="{8F0508B1-8A89-45F2-9003-DF7E48A72668}"/>
              </a:ext>
            </a:extLst>
          </p:cNvPr>
          <p:cNvCxnSpPr>
            <a:cxnSpLocks/>
          </p:cNvCxnSpPr>
          <p:nvPr/>
        </p:nvCxnSpPr>
        <p:spPr>
          <a:xfrm flipV="1">
            <a:off x="3914159" y="3552321"/>
            <a:ext cx="931549" cy="14961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kstSylinder 55">
            <a:extLst>
              <a:ext uri="{FF2B5EF4-FFF2-40B4-BE49-F238E27FC236}">
                <a16:creationId xmlns:a16="http://schemas.microsoft.com/office/drawing/2014/main" id="{100495BD-8CE7-4B57-A9B7-33570FA0F7A8}"/>
              </a:ext>
            </a:extLst>
          </p:cNvPr>
          <p:cNvSpPr txBox="1"/>
          <p:nvPr/>
        </p:nvSpPr>
        <p:spPr>
          <a:xfrm>
            <a:off x="3174554" y="683728"/>
            <a:ext cx="52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Z</a:t>
            </a:r>
          </a:p>
        </p:txBody>
      </p:sp>
      <p:sp>
        <p:nvSpPr>
          <p:cNvPr id="57" name="TekstSylinder 56">
            <a:extLst>
              <a:ext uri="{FF2B5EF4-FFF2-40B4-BE49-F238E27FC236}">
                <a16:creationId xmlns:a16="http://schemas.microsoft.com/office/drawing/2014/main" id="{969C77E1-2D1C-4118-912E-08E43430A81E}"/>
              </a:ext>
            </a:extLst>
          </p:cNvPr>
          <p:cNvSpPr txBox="1"/>
          <p:nvPr/>
        </p:nvSpPr>
        <p:spPr>
          <a:xfrm>
            <a:off x="3175766" y="5982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~</a:t>
            </a:r>
          </a:p>
        </p:txBody>
      </p:sp>
      <p:sp>
        <p:nvSpPr>
          <p:cNvPr id="58" name="TekstSylinder 57">
            <a:extLst>
              <a:ext uri="{FF2B5EF4-FFF2-40B4-BE49-F238E27FC236}">
                <a16:creationId xmlns:a16="http://schemas.microsoft.com/office/drawing/2014/main" id="{D110C5DF-760B-4524-9EA8-156A1AE744D0}"/>
              </a:ext>
            </a:extLst>
          </p:cNvPr>
          <p:cNvSpPr txBox="1"/>
          <p:nvPr/>
        </p:nvSpPr>
        <p:spPr>
          <a:xfrm>
            <a:off x="4714145" y="2039841"/>
            <a:ext cx="52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X</a:t>
            </a:r>
          </a:p>
        </p:txBody>
      </p:sp>
      <p:sp>
        <p:nvSpPr>
          <p:cNvPr id="59" name="TekstSylinder 58">
            <a:extLst>
              <a:ext uri="{FF2B5EF4-FFF2-40B4-BE49-F238E27FC236}">
                <a16:creationId xmlns:a16="http://schemas.microsoft.com/office/drawing/2014/main" id="{F7D83FEB-02D8-4581-ADB1-748414BE7B91}"/>
              </a:ext>
            </a:extLst>
          </p:cNvPr>
          <p:cNvSpPr txBox="1"/>
          <p:nvPr/>
        </p:nvSpPr>
        <p:spPr>
          <a:xfrm>
            <a:off x="4717716" y="19446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~</a:t>
            </a:r>
          </a:p>
        </p:txBody>
      </p:sp>
      <p:sp>
        <p:nvSpPr>
          <p:cNvPr id="60" name="TekstSylinder 59">
            <a:extLst>
              <a:ext uri="{FF2B5EF4-FFF2-40B4-BE49-F238E27FC236}">
                <a16:creationId xmlns:a16="http://schemas.microsoft.com/office/drawing/2014/main" id="{94F7685A-998D-4E7D-9D61-7326D4B17A0D}"/>
              </a:ext>
            </a:extLst>
          </p:cNvPr>
          <p:cNvSpPr txBox="1"/>
          <p:nvPr/>
        </p:nvSpPr>
        <p:spPr>
          <a:xfrm>
            <a:off x="3774727" y="37554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~</a:t>
            </a:r>
          </a:p>
        </p:txBody>
      </p:sp>
      <p:sp>
        <p:nvSpPr>
          <p:cNvPr id="63" name="TekstSylinder 62">
            <a:extLst>
              <a:ext uri="{FF2B5EF4-FFF2-40B4-BE49-F238E27FC236}">
                <a16:creationId xmlns:a16="http://schemas.microsoft.com/office/drawing/2014/main" id="{8CC56A06-4BE6-405E-8DB9-7991904F1AED}"/>
              </a:ext>
            </a:extLst>
          </p:cNvPr>
          <p:cNvSpPr txBox="1"/>
          <p:nvPr/>
        </p:nvSpPr>
        <p:spPr>
          <a:xfrm>
            <a:off x="3781571" y="3845882"/>
            <a:ext cx="52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Y</a:t>
            </a:r>
          </a:p>
        </p:txBody>
      </p:sp>
      <p:sp>
        <p:nvSpPr>
          <p:cNvPr id="64" name="TekstSylinder 63">
            <a:extLst>
              <a:ext uri="{FF2B5EF4-FFF2-40B4-BE49-F238E27FC236}">
                <a16:creationId xmlns:a16="http://schemas.microsoft.com/office/drawing/2014/main" id="{BD7E9F38-95FC-4FF5-8804-1075FD4FFEBB}"/>
              </a:ext>
            </a:extLst>
          </p:cNvPr>
          <p:cNvSpPr txBox="1"/>
          <p:nvPr/>
        </p:nvSpPr>
        <p:spPr>
          <a:xfrm>
            <a:off x="4578341" y="24471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b</a:t>
            </a:r>
          </a:p>
        </p:txBody>
      </p:sp>
      <p:sp>
        <p:nvSpPr>
          <p:cNvPr id="65" name="TekstSylinder 64">
            <a:extLst>
              <a:ext uri="{FF2B5EF4-FFF2-40B4-BE49-F238E27FC236}">
                <a16:creationId xmlns:a16="http://schemas.microsoft.com/office/drawing/2014/main" id="{77BC14C2-9C8D-4F4B-8DDD-8C3B0ED9944B}"/>
              </a:ext>
            </a:extLst>
          </p:cNvPr>
          <p:cNvSpPr txBox="1"/>
          <p:nvPr/>
        </p:nvSpPr>
        <p:spPr>
          <a:xfrm>
            <a:off x="4911066" y="289035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c</a:t>
            </a:r>
          </a:p>
        </p:txBody>
      </p:sp>
      <p:sp>
        <p:nvSpPr>
          <p:cNvPr id="66" name="TekstSylinder 65">
            <a:extLst>
              <a:ext uri="{FF2B5EF4-FFF2-40B4-BE49-F238E27FC236}">
                <a16:creationId xmlns:a16="http://schemas.microsoft.com/office/drawing/2014/main" id="{316CDE04-FDB8-43F1-A908-5E43942A1B2A}"/>
              </a:ext>
            </a:extLst>
          </p:cNvPr>
          <p:cNvSpPr txBox="1"/>
          <p:nvPr/>
        </p:nvSpPr>
        <p:spPr>
          <a:xfrm>
            <a:off x="2613849" y="384588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a</a:t>
            </a:r>
            <a:r>
              <a:rPr lang="nb-NO" baseline="-25000" dirty="0"/>
              <a:t>r</a:t>
            </a:r>
          </a:p>
        </p:txBody>
      </p:sp>
      <p:sp>
        <p:nvSpPr>
          <p:cNvPr id="67" name="TekstSylinder 66">
            <a:extLst>
              <a:ext uri="{FF2B5EF4-FFF2-40B4-BE49-F238E27FC236}">
                <a16:creationId xmlns:a16="http://schemas.microsoft.com/office/drawing/2014/main" id="{7FC36190-AC7D-4A96-9810-BE0830FE9575}"/>
              </a:ext>
            </a:extLst>
          </p:cNvPr>
          <p:cNvSpPr txBox="1"/>
          <p:nvPr/>
        </p:nvSpPr>
        <p:spPr>
          <a:xfrm>
            <a:off x="4285440" y="3530988"/>
            <a:ext cx="340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a</a:t>
            </a:r>
            <a:r>
              <a:rPr lang="nb-NO" baseline="-25000" dirty="0" err="1"/>
              <a:t>f</a:t>
            </a:r>
            <a:endParaRPr lang="nb-NO" baseline="-25000" dirty="0"/>
          </a:p>
        </p:txBody>
      </p:sp>
    </p:spTree>
    <p:extLst>
      <p:ext uri="{BB962C8B-B14F-4D97-AF65-F5344CB8AC3E}">
        <p14:creationId xmlns:p14="http://schemas.microsoft.com/office/powerpoint/2010/main" val="2833121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Rett pilkobling 10">
            <a:extLst>
              <a:ext uri="{FF2B5EF4-FFF2-40B4-BE49-F238E27FC236}">
                <a16:creationId xmlns:a16="http://schemas.microsoft.com/office/drawing/2014/main" id="{FF641D96-E33A-4B1D-9AB3-AAB5A3007B25}"/>
              </a:ext>
            </a:extLst>
          </p:cNvPr>
          <p:cNvCxnSpPr/>
          <p:nvPr/>
        </p:nvCxnSpPr>
        <p:spPr>
          <a:xfrm>
            <a:off x="2541481" y="1945536"/>
            <a:ext cx="1345391" cy="172978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E6B5E9B7-7840-40F1-8CFF-51A576F8E198}"/>
              </a:ext>
            </a:extLst>
          </p:cNvPr>
          <p:cNvCxnSpPr>
            <a:cxnSpLocks/>
          </p:cNvCxnSpPr>
          <p:nvPr/>
        </p:nvCxnSpPr>
        <p:spPr>
          <a:xfrm flipV="1">
            <a:off x="180550" y="2384734"/>
            <a:ext cx="4628870" cy="74341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E935D57E-5FEF-4B67-A7D5-A1A601410297}"/>
              </a:ext>
            </a:extLst>
          </p:cNvPr>
          <p:cNvSpPr/>
          <p:nvPr/>
        </p:nvSpPr>
        <p:spPr>
          <a:xfrm rot="21074471">
            <a:off x="491862" y="2303500"/>
            <a:ext cx="3562822" cy="101386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Frihåndsform: figur 3">
            <a:extLst>
              <a:ext uri="{FF2B5EF4-FFF2-40B4-BE49-F238E27FC236}">
                <a16:creationId xmlns:a16="http://schemas.microsoft.com/office/drawing/2014/main" id="{CB6B24BF-98C9-4563-B38A-B6D064627669}"/>
              </a:ext>
            </a:extLst>
          </p:cNvPr>
          <p:cNvSpPr/>
          <p:nvPr/>
        </p:nvSpPr>
        <p:spPr>
          <a:xfrm>
            <a:off x="512530" y="2585946"/>
            <a:ext cx="3517819" cy="1232143"/>
          </a:xfrm>
          <a:custGeom>
            <a:avLst/>
            <a:gdLst>
              <a:gd name="connsiteX0" fmla="*/ 0 w 3506171"/>
              <a:gd name="connsiteY0" fmla="*/ 495058 h 1232143"/>
              <a:gd name="connsiteX1" fmla="*/ 209671 w 3506171"/>
              <a:gd name="connsiteY1" fmla="*/ 797916 h 1232143"/>
              <a:gd name="connsiteX2" fmla="*/ 1054181 w 3506171"/>
              <a:gd name="connsiteY2" fmla="*/ 1164841 h 1232143"/>
              <a:gd name="connsiteX3" fmla="*/ 1933636 w 3506171"/>
              <a:gd name="connsiteY3" fmla="*/ 1217259 h 1232143"/>
              <a:gd name="connsiteX4" fmla="*/ 2795618 w 3506171"/>
              <a:gd name="connsiteY4" fmla="*/ 990115 h 1232143"/>
              <a:gd name="connsiteX5" fmla="*/ 3325620 w 3506171"/>
              <a:gd name="connsiteY5" fmla="*/ 495058 h 1232143"/>
              <a:gd name="connsiteX6" fmla="*/ 3506171 w 3506171"/>
              <a:gd name="connsiteY6" fmla="*/ 0 h 1232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6171" h="1232143">
                <a:moveTo>
                  <a:pt x="0" y="495058"/>
                </a:moveTo>
                <a:cubicBezTo>
                  <a:pt x="16987" y="590672"/>
                  <a:pt x="33974" y="686286"/>
                  <a:pt x="209671" y="797916"/>
                </a:cubicBezTo>
                <a:cubicBezTo>
                  <a:pt x="385368" y="909547"/>
                  <a:pt x="766854" y="1094951"/>
                  <a:pt x="1054181" y="1164841"/>
                </a:cubicBezTo>
                <a:cubicBezTo>
                  <a:pt x="1341509" y="1234732"/>
                  <a:pt x="1643397" y="1246380"/>
                  <a:pt x="1933636" y="1217259"/>
                </a:cubicBezTo>
                <a:cubicBezTo>
                  <a:pt x="2223875" y="1188138"/>
                  <a:pt x="2563621" y="1110482"/>
                  <a:pt x="2795618" y="990115"/>
                </a:cubicBezTo>
                <a:cubicBezTo>
                  <a:pt x="3027615" y="869748"/>
                  <a:pt x="3207195" y="660077"/>
                  <a:pt x="3325620" y="495058"/>
                </a:cubicBezTo>
                <a:cubicBezTo>
                  <a:pt x="3444045" y="330039"/>
                  <a:pt x="3475108" y="165019"/>
                  <a:pt x="3506171" y="0"/>
                </a:cubicBezTo>
              </a:path>
            </a:pathLst>
          </a:cu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Frihåndsform: figur 17">
            <a:extLst>
              <a:ext uri="{FF2B5EF4-FFF2-40B4-BE49-F238E27FC236}">
                <a16:creationId xmlns:a16="http://schemas.microsoft.com/office/drawing/2014/main" id="{CAD5DE5A-7CE4-4480-8DD4-F9218F63E8ED}"/>
              </a:ext>
            </a:extLst>
          </p:cNvPr>
          <p:cNvSpPr/>
          <p:nvPr/>
        </p:nvSpPr>
        <p:spPr>
          <a:xfrm>
            <a:off x="512529" y="1582267"/>
            <a:ext cx="2638363" cy="1481265"/>
          </a:xfrm>
          <a:custGeom>
            <a:avLst/>
            <a:gdLst>
              <a:gd name="connsiteX0" fmla="*/ 0 w 2795618"/>
              <a:gd name="connsiteY0" fmla="*/ 1532601 h 1532601"/>
              <a:gd name="connsiteX1" fmla="*/ 1869569 w 2795618"/>
              <a:gd name="connsiteY1" fmla="*/ 915236 h 1532601"/>
              <a:gd name="connsiteX2" fmla="*/ 2434517 w 2795618"/>
              <a:gd name="connsiteY2" fmla="*/ 385233 h 1532601"/>
              <a:gd name="connsiteX3" fmla="*/ 2551001 w 2795618"/>
              <a:gd name="connsiteY3" fmla="*/ 117320 h 1532601"/>
              <a:gd name="connsiteX4" fmla="*/ 2795618 w 2795618"/>
              <a:gd name="connsiteY4" fmla="*/ 836 h 1532601"/>
              <a:gd name="connsiteX0" fmla="*/ 0 w 2795618"/>
              <a:gd name="connsiteY0" fmla="*/ 1532601 h 1532601"/>
              <a:gd name="connsiteX1" fmla="*/ 1869569 w 2795618"/>
              <a:gd name="connsiteY1" fmla="*/ 915236 h 1532601"/>
              <a:gd name="connsiteX2" fmla="*/ 2387924 w 2795618"/>
              <a:gd name="connsiteY2" fmla="*/ 361936 h 1532601"/>
              <a:gd name="connsiteX3" fmla="*/ 2551001 w 2795618"/>
              <a:gd name="connsiteY3" fmla="*/ 117320 h 1532601"/>
              <a:gd name="connsiteX4" fmla="*/ 2795618 w 2795618"/>
              <a:gd name="connsiteY4" fmla="*/ 836 h 1532601"/>
              <a:gd name="connsiteX0" fmla="*/ 0 w 2795618"/>
              <a:gd name="connsiteY0" fmla="*/ 1532601 h 1532601"/>
              <a:gd name="connsiteX1" fmla="*/ 1869569 w 2795618"/>
              <a:gd name="connsiteY1" fmla="*/ 915236 h 1532601"/>
              <a:gd name="connsiteX2" fmla="*/ 2387924 w 2795618"/>
              <a:gd name="connsiteY2" fmla="*/ 361936 h 1532601"/>
              <a:gd name="connsiteX3" fmla="*/ 2551001 w 2795618"/>
              <a:gd name="connsiteY3" fmla="*/ 117320 h 1532601"/>
              <a:gd name="connsiteX4" fmla="*/ 2795618 w 2795618"/>
              <a:gd name="connsiteY4" fmla="*/ 836 h 1532601"/>
              <a:gd name="connsiteX0" fmla="*/ 0 w 2696606"/>
              <a:gd name="connsiteY0" fmla="*/ 1482191 h 1482191"/>
              <a:gd name="connsiteX1" fmla="*/ 1869569 w 2696606"/>
              <a:gd name="connsiteY1" fmla="*/ 864826 h 1482191"/>
              <a:gd name="connsiteX2" fmla="*/ 2387924 w 2696606"/>
              <a:gd name="connsiteY2" fmla="*/ 311526 h 1482191"/>
              <a:gd name="connsiteX3" fmla="*/ 2551001 w 2696606"/>
              <a:gd name="connsiteY3" fmla="*/ 66910 h 1482191"/>
              <a:gd name="connsiteX4" fmla="*/ 2696606 w 2696606"/>
              <a:gd name="connsiteY4" fmla="*/ 2844 h 1482191"/>
              <a:gd name="connsiteX0" fmla="*/ 0 w 2696606"/>
              <a:gd name="connsiteY0" fmla="*/ 1480980 h 1480980"/>
              <a:gd name="connsiteX1" fmla="*/ 1869569 w 2696606"/>
              <a:gd name="connsiteY1" fmla="*/ 863615 h 1480980"/>
              <a:gd name="connsiteX2" fmla="*/ 2387924 w 2696606"/>
              <a:gd name="connsiteY2" fmla="*/ 310315 h 1480980"/>
              <a:gd name="connsiteX3" fmla="*/ 2521880 w 2696606"/>
              <a:gd name="connsiteY3" fmla="*/ 83172 h 1480980"/>
              <a:gd name="connsiteX4" fmla="*/ 2696606 w 2696606"/>
              <a:gd name="connsiteY4" fmla="*/ 1633 h 1480980"/>
              <a:gd name="connsiteX0" fmla="*/ 0 w 2696606"/>
              <a:gd name="connsiteY0" fmla="*/ 1480980 h 1480980"/>
              <a:gd name="connsiteX1" fmla="*/ 1869569 w 2696606"/>
              <a:gd name="connsiteY1" fmla="*/ 863615 h 1480980"/>
              <a:gd name="connsiteX2" fmla="*/ 2358803 w 2696606"/>
              <a:gd name="connsiteY2" fmla="*/ 310315 h 1480980"/>
              <a:gd name="connsiteX3" fmla="*/ 2521880 w 2696606"/>
              <a:gd name="connsiteY3" fmla="*/ 83172 h 1480980"/>
              <a:gd name="connsiteX4" fmla="*/ 2696606 w 2696606"/>
              <a:gd name="connsiteY4" fmla="*/ 1633 h 1480980"/>
              <a:gd name="connsiteX0" fmla="*/ 0 w 2696606"/>
              <a:gd name="connsiteY0" fmla="*/ 1480980 h 1480980"/>
              <a:gd name="connsiteX1" fmla="*/ 1869569 w 2696606"/>
              <a:gd name="connsiteY1" fmla="*/ 863615 h 1480980"/>
              <a:gd name="connsiteX2" fmla="*/ 2358803 w 2696606"/>
              <a:gd name="connsiteY2" fmla="*/ 310315 h 1480980"/>
              <a:gd name="connsiteX3" fmla="*/ 2521880 w 2696606"/>
              <a:gd name="connsiteY3" fmla="*/ 83172 h 1480980"/>
              <a:gd name="connsiteX4" fmla="*/ 2696606 w 2696606"/>
              <a:gd name="connsiteY4" fmla="*/ 1633 h 1480980"/>
              <a:gd name="connsiteX0" fmla="*/ 0 w 2655836"/>
              <a:gd name="connsiteY0" fmla="*/ 1470005 h 1470005"/>
              <a:gd name="connsiteX1" fmla="*/ 1869569 w 2655836"/>
              <a:gd name="connsiteY1" fmla="*/ 852640 h 1470005"/>
              <a:gd name="connsiteX2" fmla="*/ 2358803 w 2655836"/>
              <a:gd name="connsiteY2" fmla="*/ 299340 h 1470005"/>
              <a:gd name="connsiteX3" fmla="*/ 2521880 w 2655836"/>
              <a:gd name="connsiteY3" fmla="*/ 72197 h 1470005"/>
              <a:gd name="connsiteX4" fmla="*/ 2655836 w 2655836"/>
              <a:gd name="connsiteY4" fmla="*/ 2307 h 1470005"/>
              <a:gd name="connsiteX0" fmla="*/ 0 w 2655836"/>
              <a:gd name="connsiteY0" fmla="*/ 1471293 h 1471293"/>
              <a:gd name="connsiteX1" fmla="*/ 1869569 w 2655836"/>
              <a:gd name="connsiteY1" fmla="*/ 853928 h 1471293"/>
              <a:gd name="connsiteX2" fmla="*/ 2358803 w 2655836"/>
              <a:gd name="connsiteY2" fmla="*/ 300628 h 1471293"/>
              <a:gd name="connsiteX3" fmla="*/ 2498583 w 2655836"/>
              <a:gd name="connsiteY3" fmla="*/ 61837 h 1471293"/>
              <a:gd name="connsiteX4" fmla="*/ 2655836 w 2655836"/>
              <a:gd name="connsiteY4" fmla="*/ 3595 h 1471293"/>
              <a:gd name="connsiteX0" fmla="*/ 0 w 2655836"/>
              <a:gd name="connsiteY0" fmla="*/ 1471293 h 1471293"/>
              <a:gd name="connsiteX1" fmla="*/ 1869569 w 2655836"/>
              <a:gd name="connsiteY1" fmla="*/ 853928 h 1471293"/>
              <a:gd name="connsiteX2" fmla="*/ 2358803 w 2655836"/>
              <a:gd name="connsiteY2" fmla="*/ 300628 h 1471293"/>
              <a:gd name="connsiteX3" fmla="*/ 2498583 w 2655836"/>
              <a:gd name="connsiteY3" fmla="*/ 61837 h 1471293"/>
              <a:gd name="connsiteX4" fmla="*/ 2655836 w 2655836"/>
              <a:gd name="connsiteY4" fmla="*/ 3595 h 1471293"/>
              <a:gd name="connsiteX0" fmla="*/ 0 w 2655836"/>
              <a:gd name="connsiteY0" fmla="*/ 1471293 h 1471293"/>
              <a:gd name="connsiteX1" fmla="*/ 1869569 w 2655836"/>
              <a:gd name="connsiteY1" fmla="*/ 853928 h 1471293"/>
              <a:gd name="connsiteX2" fmla="*/ 2358803 w 2655836"/>
              <a:gd name="connsiteY2" fmla="*/ 300628 h 1471293"/>
              <a:gd name="connsiteX3" fmla="*/ 2498583 w 2655836"/>
              <a:gd name="connsiteY3" fmla="*/ 61837 h 1471293"/>
              <a:gd name="connsiteX4" fmla="*/ 2655836 w 2655836"/>
              <a:gd name="connsiteY4" fmla="*/ 3595 h 1471293"/>
              <a:gd name="connsiteX0" fmla="*/ 0 w 2655836"/>
              <a:gd name="connsiteY0" fmla="*/ 1470542 h 1470542"/>
              <a:gd name="connsiteX1" fmla="*/ 1869569 w 2655836"/>
              <a:gd name="connsiteY1" fmla="*/ 853177 h 1470542"/>
              <a:gd name="connsiteX2" fmla="*/ 2358803 w 2655836"/>
              <a:gd name="connsiteY2" fmla="*/ 299877 h 1470542"/>
              <a:gd name="connsiteX3" fmla="*/ 2434517 w 2655836"/>
              <a:gd name="connsiteY3" fmla="*/ 66910 h 1470542"/>
              <a:gd name="connsiteX4" fmla="*/ 2655836 w 2655836"/>
              <a:gd name="connsiteY4" fmla="*/ 2844 h 1470542"/>
              <a:gd name="connsiteX0" fmla="*/ 0 w 2655836"/>
              <a:gd name="connsiteY0" fmla="*/ 1470542 h 1470542"/>
              <a:gd name="connsiteX1" fmla="*/ 1869569 w 2655836"/>
              <a:gd name="connsiteY1" fmla="*/ 853177 h 1470542"/>
              <a:gd name="connsiteX2" fmla="*/ 2312210 w 2655836"/>
              <a:gd name="connsiteY2" fmla="*/ 299877 h 1470542"/>
              <a:gd name="connsiteX3" fmla="*/ 2434517 w 2655836"/>
              <a:gd name="connsiteY3" fmla="*/ 66910 h 1470542"/>
              <a:gd name="connsiteX4" fmla="*/ 2655836 w 2655836"/>
              <a:gd name="connsiteY4" fmla="*/ 2844 h 1470542"/>
              <a:gd name="connsiteX0" fmla="*/ 0 w 2655836"/>
              <a:gd name="connsiteY0" fmla="*/ 1470542 h 1470542"/>
              <a:gd name="connsiteX1" fmla="*/ 1869569 w 2655836"/>
              <a:gd name="connsiteY1" fmla="*/ 853177 h 1470542"/>
              <a:gd name="connsiteX2" fmla="*/ 2312210 w 2655836"/>
              <a:gd name="connsiteY2" fmla="*/ 299877 h 1470542"/>
              <a:gd name="connsiteX3" fmla="*/ 2434517 w 2655836"/>
              <a:gd name="connsiteY3" fmla="*/ 66910 h 1470542"/>
              <a:gd name="connsiteX4" fmla="*/ 2655836 w 2655836"/>
              <a:gd name="connsiteY4" fmla="*/ 2844 h 1470542"/>
              <a:gd name="connsiteX0" fmla="*/ 0 w 2620891"/>
              <a:gd name="connsiteY0" fmla="*/ 1470542 h 1470542"/>
              <a:gd name="connsiteX1" fmla="*/ 1869569 w 2620891"/>
              <a:gd name="connsiteY1" fmla="*/ 853177 h 1470542"/>
              <a:gd name="connsiteX2" fmla="*/ 2312210 w 2620891"/>
              <a:gd name="connsiteY2" fmla="*/ 299877 h 1470542"/>
              <a:gd name="connsiteX3" fmla="*/ 2434517 w 2620891"/>
              <a:gd name="connsiteY3" fmla="*/ 66910 h 1470542"/>
              <a:gd name="connsiteX4" fmla="*/ 2620891 w 2620891"/>
              <a:gd name="connsiteY4" fmla="*/ 2844 h 1470542"/>
              <a:gd name="connsiteX0" fmla="*/ 0 w 2638363"/>
              <a:gd name="connsiteY0" fmla="*/ 1481265 h 1481265"/>
              <a:gd name="connsiteX1" fmla="*/ 1869569 w 2638363"/>
              <a:gd name="connsiteY1" fmla="*/ 863900 h 1481265"/>
              <a:gd name="connsiteX2" fmla="*/ 2312210 w 2638363"/>
              <a:gd name="connsiteY2" fmla="*/ 310600 h 1481265"/>
              <a:gd name="connsiteX3" fmla="*/ 2434517 w 2638363"/>
              <a:gd name="connsiteY3" fmla="*/ 77633 h 1481265"/>
              <a:gd name="connsiteX4" fmla="*/ 2638363 w 2638363"/>
              <a:gd name="connsiteY4" fmla="*/ 1918 h 148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8363" h="1481265">
                <a:moveTo>
                  <a:pt x="0" y="1481265"/>
                </a:moveTo>
                <a:cubicBezTo>
                  <a:pt x="731908" y="1268196"/>
                  <a:pt x="1484201" y="1059011"/>
                  <a:pt x="1869569" y="863900"/>
                </a:cubicBezTo>
                <a:cubicBezTo>
                  <a:pt x="2254937" y="668789"/>
                  <a:pt x="2235524" y="488237"/>
                  <a:pt x="2312210" y="310600"/>
                </a:cubicBezTo>
                <a:cubicBezTo>
                  <a:pt x="2388896" y="132963"/>
                  <a:pt x="2374334" y="141699"/>
                  <a:pt x="2434517" y="77633"/>
                </a:cubicBezTo>
                <a:cubicBezTo>
                  <a:pt x="2494700" y="13567"/>
                  <a:pt x="2610213" y="-6818"/>
                  <a:pt x="2638363" y="1918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1" name="Frihåndsform: figur 20">
            <a:extLst>
              <a:ext uri="{FF2B5EF4-FFF2-40B4-BE49-F238E27FC236}">
                <a16:creationId xmlns:a16="http://schemas.microsoft.com/office/drawing/2014/main" id="{568878E9-A35F-4FE4-A9D9-D2F6618C3D63}"/>
              </a:ext>
            </a:extLst>
          </p:cNvPr>
          <p:cNvSpPr/>
          <p:nvPr/>
        </p:nvSpPr>
        <p:spPr>
          <a:xfrm>
            <a:off x="3139246" y="1583060"/>
            <a:ext cx="908575" cy="950469"/>
          </a:xfrm>
          <a:custGeom>
            <a:avLst/>
            <a:gdLst>
              <a:gd name="connsiteX0" fmla="*/ 0 w 856158"/>
              <a:gd name="connsiteY0" fmla="*/ 3170 h 952516"/>
              <a:gd name="connsiteX1" fmla="*/ 93187 w 856158"/>
              <a:gd name="connsiteY1" fmla="*/ 14819 h 952516"/>
              <a:gd name="connsiteX2" fmla="*/ 232968 w 856158"/>
              <a:gd name="connsiteY2" fmla="*/ 119655 h 952516"/>
              <a:gd name="connsiteX3" fmla="*/ 425167 w 856158"/>
              <a:gd name="connsiteY3" fmla="*/ 457458 h 952516"/>
              <a:gd name="connsiteX4" fmla="*/ 856158 w 856158"/>
              <a:gd name="connsiteY4" fmla="*/ 952516 h 952516"/>
              <a:gd name="connsiteX0" fmla="*/ 0 w 856158"/>
              <a:gd name="connsiteY0" fmla="*/ 3170 h 952516"/>
              <a:gd name="connsiteX1" fmla="*/ 93187 w 856158"/>
              <a:gd name="connsiteY1" fmla="*/ 14819 h 952516"/>
              <a:gd name="connsiteX2" fmla="*/ 232968 w 856158"/>
              <a:gd name="connsiteY2" fmla="*/ 119655 h 952516"/>
              <a:gd name="connsiteX3" fmla="*/ 425167 w 856158"/>
              <a:gd name="connsiteY3" fmla="*/ 556470 h 952516"/>
              <a:gd name="connsiteX4" fmla="*/ 856158 w 856158"/>
              <a:gd name="connsiteY4" fmla="*/ 952516 h 952516"/>
              <a:gd name="connsiteX0" fmla="*/ 0 w 856158"/>
              <a:gd name="connsiteY0" fmla="*/ 3772 h 953118"/>
              <a:gd name="connsiteX1" fmla="*/ 93187 w 856158"/>
              <a:gd name="connsiteY1" fmla="*/ 15421 h 953118"/>
              <a:gd name="connsiteX2" fmla="*/ 209672 w 856158"/>
              <a:gd name="connsiteY2" fmla="*/ 131906 h 953118"/>
              <a:gd name="connsiteX3" fmla="*/ 425167 w 856158"/>
              <a:gd name="connsiteY3" fmla="*/ 557072 h 953118"/>
              <a:gd name="connsiteX4" fmla="*/ 856158 w 856158"/>
              <a:gd name="connsiteY4" fmla="*/ 953118 h 953118"/>
              <a:gd name="connsiteX0" fmla="*/ 0 w 908575"/>
              <a:gd name="connsiteY0" fmla="*/ 3772 h 953118"/>
              <a:gd name="connsiteX1" fmla="*/ 145604 w 908575"/>
              <a:gd name="connsiteY1" fmla="*/ 15421 h 953118"/>
              <a:gd name="connsiteX2" fmla="*/ 262089 w 908575"/>
              <a:gd name="connsiteY2" fmla="*/ 131906 h 953118"/>
              <a:gd name="connsiteX3" fmla="*/ 477584 w 908575"/>
              <a:gd name="connsiteY3" fmla="*/ 557072 h 953118"/>
              <a:gd name="connsiteX4" fmla="*/ 908575 w 908575"/>
              <a:gd name="connsiteY4" fmla="*/ 953118 h 953118"/>
              <a:gd name="connsiteX0" fmla="*/ 0 w 908575"/>
              <a:gd name="connsiteY0" fmla="*/ 1123 h 950469"/>
              <a:gd name="connsiteX1" fmla="*/ 133955 w 908575"/>
              <a:gd name="connsiteY1" fmla="*/ 24420 h 950469"/>
              <a:gd name="connsiteX2" fmla="*/ 262089 w 908575"/>
              <a:gd name="connsiteY2" fmla="*/ 129257 h 950469"/>
              <a:gd name="connsiteX3" fmla="*/ 477584 w 908575"/>
              <a:gd name="connsiteY3" fmla="*/ 554423 h 950469"/>
              <a:gd name="connsiteX4" fmla="*/ 908575 w 908575"/>
              <a:gd name="connsiteY4" fmla="*/ 950469 h 950469"/>
              <a:gd name="connsiteX0" fmla="*/ 0 w 908575"/>
              <a:gd name="connsiteY0" fmla="*/ 1123 h 950469"/>
              <a:gd name="connsiteX1" fmla="*/ 133955 w 908575"/>
              <a:gd name="connsiteY1" fmla="*/ 24420 h 950469"/>
              <a:gd name="connsiteX2" fmla="*/ 262089 w 908575"/>
              <a:gd name="connsiteY2" fmla="*/ 129257 h 950469"/>
              <a:gd name="connsiteX3" fmla="*/ 477584 w 908575"/>
              <a:gd name="connsiteY3" fmla="*/ 554423 h 950469"/>
              <a:gd name="connsiteX4" fmla="*/ 797916 w 908575"/>
              <a:gd name="connsiteY4" fmla="*/ 799039 h 950469"/>
              <a:gd name="connsiteX5" fmla="*/ 908575 w 908575"/>
              <a:gd name="connsiteY5" fmla="*/ 950469 h 950469"/>
              <a:gd name="connsiteX0" fmla="*/ 0 w 908575"/>
              <a:gd name="connsiteY0" fmla="*/ 1123 h 950469"/>
              <a:gd name="connsiteX1" fmla="*/ 133955 w 908575"/>
              <a:gd name="connsiteY1" fmla="*/ 24420 h 950469"/>
              <a:gd name="connsiteX2" fmla="*/ 262089 w 908575"/>
              <a:gd name="connsiteY2" fmla="*/ 129257 h 950469"/>
              <a:gd name="connsiteX3" fmla="*/ 477584 w 908575"/>
              <a:gd name="connsiteY3" fmla="*/ 554423 h 950469"/>
              <a:gd name="connsiteX4" fmla="*/ 774619 w 908575"/>
              <a:gd name="connsiteY4" fmla="*/ 804863 h 950469"/>
              <a:gd name="connsiteX5" fmla="*/ 908575 w 908575"/>
              <a:gd name="connsiteY5" fmla="*/ 950469 h 950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575" h="950469">
                <a:moveTo>
                  <a:pt x="0" y="1123"/>
                </a:moveTo>
                <a:cubicBezTo>
                  <a:pt x="27179" y="-2760"/>
                  <a:pt x="90274" y="3064"/>
                  <a:pt x="133955" y="24420"/>
                </a:cubicBezTo>
                <a:cubicBezTo>
                  <a:pt x="177636" y="45776"/>
                  <a:pt x="204818" y="40923"/>
                  <a:pt x="262089" y="129257"/>
                </a:cubicBezTo>
                <a:cubicBezTo>
                  <a:pt x="319360" y="217591"/>
                  <a:pt x="395075" y="440851"/>
                  <a:pt x="477584" y="554423"/>
                </a:cubicBezTo>
                <a:cubicBezTo>
                  <a:pt x="560094" y="667995"/>
                  <a:pt x="702787" y="738855"/>
                  <a:pt x="774619" y="804863"/>
                </a:cubicBezTo>
                <a:cubicBezTo>
                  <a:pt x="846451" y="870871"/>
                  <a:pt x="883337" y="927172"/>
                  <a:pt x="908575" y="95046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9" name="Rett pilkobling 18">
            <a:extLst>
              <a:ext uri="{FF2B5EF4-FFF2-40B4-BE49-F238E27FC236}">
                <a16:creationId xmlns:a16="http://schemas.microsoft.com/office/drawing/2014/main" id="{493694B7-008F-4015-848B-0440F40E80EB}"/>
              </a:ext>
            </a:extLst>
          </p:cNvPr>
          <p:cNvCxnSpPr>
            <a:cxnSpLocks/>
          </p:cNvCxnSpPr>
          <p:nvPr/>
        </p:nvCxnSpPr>
        <p:spPr>
          <a:xfrm flipV="1">
            <a:off x="3097105" y="745498"/>
            <a:ext cx="73096" cy="193297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272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20251</TotalTime>
  <Words>16</Words>
  <Application>Microsoft Office PowerPoint</Application>
  <PresentationFormat>Egendefinert</PresentationFormat>
  <Paragraphs>16</Paragraphs>
  <Slides>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Kari Lovise Ness</dc:creator>
  <cp:lastModifiedBy>Kari Lovise Ness</cp:lastModifiedBy>
  <cp:revision>15</cp:revision>
  <dcterms:created xsi:type="dcterms:W3CDTF">2021-04-22T14:35:25Z</dcterms:created>
  <dcterms:modified xsi:type="dcterms:W3CDTF">2021-05-06T16:06:38Z</dcterms:modified>
</cp:coreProperties>
</file>