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5996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B47A"/>
    <a:srgbClr val="589AC7"/>
    <a:srgbClr val="E69042"/>
    <a:srgbClr val="0A0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91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71" y="1178222"/>
            <a:ext cx="8159671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9952" y="3781306"/>
            <a:ext cx="7199710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9B90-B994-4DD5-8AD6-68E0F47FC1B6}" type="datetimeFigureOut">
              <a:rPr lang="nb-NO" smtClean="0"/>
              <a:t>06.04.2021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E82C-E47A-4B50-98B7-0BD233537F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0410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9B90-B994-4DD5-8AD6-68E0F47FC1B6}" type="datetimeFigureOut">
              <a:rPr lang="nb-NO" smtClean="0"/>
              <a:t>06.04.2021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E82C-E47A-4B50-98B7-0BD233537F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5770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9723" y="383297"/>
            <a:ext cx="2069917" cy="6101085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9974" y="383297"/>
            <a:ext cx="6089754" cy="610108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9B90-B994-4DD5-8AD6-68E0F47FC1B6}" type="datetimeFigureOut">
              <a:rPr lang="nb-NO" smtClean="0"/>
              <a:t>06.04.2021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E82C-E47A-4B50-98B7-0BD233537F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5949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9B90-B994-4DD5-8AD6-68E0F47FC1B6}" type="datetimeFigureOut">
              <a:rPr lang="nb-NO" smtClean="0"/>
              <a:t>06.04.2021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E82C-E47A-4B50-98B7-0BD233537F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261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974" y="1794831"/>
            <a:ext cx="827966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974" y="4817876"/>
            <a:ext cx="827966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9B90-B994-4DD5-8AD6-68E0F47FC1B6}" type="datetimeFigureOut">
              <a:rPr lang="nb-NO" smtClean="0"/>
              <a:t>06.04.2021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E82C-E47A-4B50-98B7-0BD233537F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5427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9973" y="1916484"/>
            <a:ext cx="4079836" cy="456789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9804" y="1916484"/>
            <a:ext cx="4079836" cy="456789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9B90-B994-4DD5-8AD6-68E0F47FC1B6}" type="datetimeFigureOut">
              <a:rPr lang="nb-NO" smtClean="0"/>
              <a:t>06.04.2021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E82C-E47A-4B50-98B7-0BD233537F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978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224" y="383299"/>
            <a:ext cx="8279666" cy="139153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225" y="1764832"/>
            <a:ext cx="406108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225" y="2629749"/>
            <a:ext cx="4061086" cy="3867965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805" y="1764832"/>
            <a:ext cx="408108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59805" y="2629749"/>
            <a:ext cx="4081086" cy="3867965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9B90-B994-4DD5-8AD6-68E0F47FC1B6}" type="datetimeFigureOut">
              <a:rPr lang="nb-NO" smtClean="0"/>
              <a:t>06.04.2021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E82C-E47A-4B50-98B7-0BD233537F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8904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9B90-B994-4DD5-8AD6-68E0F47FC1B6}" type="datetimeFigureOut">
              <a:rPr lang="nb-NO" smtClean="0"/>
              <a:t>06.04.2021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E82C-E47A-4B50-98B7-0BD233537F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7976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9B90-B994-4DD5-8AD6-68E0F47FC1B6}" type="datetimeFigureOut">
              <a:rPr lang="nb-NO" smtClean="0"/>
              <a:t>06.04.2021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E82C-E47A-4B50-98B7-0BD233537F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965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224" y="479954"/>
            <a:ext cx="309612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086" y="1036570"/>
            <a:ext cx="4859804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224" y="2159794"/>
            <a:ext cx="309612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9B90-B994-4DD5-8AD6-68E0F47FC1B6}" type="datetimeFigureOut">
              <a:rPr lang="nb-NO" smtClean="0"/>
              <a:t>06.04.2021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E82C-E47A-4B50-98B7-0BD233537F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939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224" y="479954"/>
            <a:ext cx="309612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086" y="1036570"/>
            <a:ext cx="4859804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224" y="2159794"/>
            <a:ext cx="309612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9B90-B994-4DD5-8AD6-68E0F47FC1B6}" type="datetimeFigureOut">
              <a:rPr lang="nb-NO" smtClean="0"/>
              <a:t>06.04.2021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E82C-E47A-4B50-98B7-0BD233537F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9889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9974" y="383299"/>
            <a:ext cx="827966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9974" y="1916484"/>
            <a:ext cx="827966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9973" y="6672698"/>
            <a:ext cx="215991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B9B90-B994-4DD5-8AD6-68E0F47FC1B6}" type="datetimeFigureOut">
              <a:rPr lang="nb-NO" smtClean="0"/>
              <a:t>06.04.2021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79872" y="6672698"/>
            <a:ext cx="323986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9727" y="6672698"/>
            <a:ext cx="215991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2E82C-E47A-4B50-98B7-0BD233537F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7937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linje 4">
            <a:extLst>
              <a:ext uri="{FF2B5EF4-FFF2-40B4-BE49-F238E27FC236}">
                <a16:creationId xmlns:a16="http://schemas.microsoft.com/office/drawing/2014/main" id="{A572EA98-6298-40E7-96C6-126AAADABAEA}"/>
              </a:ext>
            </a:extLst>
          </p:cNvPr>
          <p:cNvCxnSpPr/>
          <p:nvPr/>
        </p:nvCxnSpPr>
        <p:spPr>
          <a:xfrm>
            <a:off x="1446" y="720000"/>
            <a:ext cx="7200000" cy="0"/>
          </a:xfrm>
          <a:prstGeom prst="line">
            <a:avLst/>
          </a:prstGeom>
          <a:ln w="323850">
            <a:solidFill>
              <a:schemeClr val="bg2">
                <a:lumMod val="75000"/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77C7A0C4-6E84-45E3-A0DB-3EE7D6482FFA}"/>
              </a:ext>
            </a:extLst>
          </p:cNvPr>
          <p:cNvCxnSpPr/>
          <p:nvPr/>
        </p:nvCxnSpPr>
        <p:spPr>
          <a:xfrm>
            <a:off x="1446" y="1440000"/>
            <a:ext cx="7200000" cy="0"/>
          </a:xfrm>
          <a:prstGeom prst="line">
            <a:avLst/>
          </a:prstGeom>
          <a:ln w="323850">
            <a:solidFill>
              <a:schemeClr val="bg2">
                <a:lumMod val="75000"/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A16FC8D0-114A-4182-89E4-80407DE1FCCF}"/>
              </a:ext>
            </a:extLst>
          </p:cNvPr>
          <p:cNvCxnSpPr/>
          <p:nvPr/>
        </p:nvCxnSpPr>
        <p:spPr>
          <a:xfrm>
            <a:off x="1446" y="2160000"/>
            <a:ext cx="7200000" cy="0"/>
          </a:xfrm>
          <a:prstGeom prst="line">
            <a:avLst/>
          </a:prstGeom>
          <a:ln w="323850">
            <a:solidFill>
              <a:schemeClr val="bg2">
                <a:lumMod val="75000"/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79DCFEFE-D927-4D30-A3DA-09AC95C1E34E}"/>
              </a:ext>
            </a:extLst>
          </p:cNvPr>
          <p:cNvCxnSpPr/>
          <p:nvPr/>
        </p:nvCxnSpPr>
        <p:spPr>
          <a:xfrm>
            <a:off x="1446" y="2880000"/>
            <a:ext cx="7200000" cy="0"/>
          </a:xfrm>
          <a:prstGeom prst="line">
            <a:avLst/>
          </a:prstGeom>
          <a:ln w="323850">
            <a:solidFill>
              <a:schemeClr val="bg2">
                <a:lumMod val="75000"/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8FEF0DB3-9228-4EF3-8AB9-439BFBA479D7}"/>
              </a:ext>
            </a:extLst>
          </p:cNvPr>
          <p:cNvCxnSpPr/>
          <p:nvPr/>
        </p:nvCxnSpPr>
        <p:spPr>
          <a:xfrm>
            <a:off x="1446" y="3600000"/>
            <a:ext cx="7200000" cy="0"/>
          </a:xfrm>
          <a:prstGeom prst="line">
            <a:avLst/>
          </a:prstGeom>
          <a:ln w="323850">
            <a:solidFill>
              <a:schemeClr val="bg2">
                <a:lumMod val="75000"/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>
            <a:extLst>
              <a:ext uri="{FF2B5EF4-FFF2-40B4-BE49-F238E27FC236}">
                <a16:creationId xmlns:a16="http://schemas.microsoft.com/office/drawing/2014/main" id="{B7E69DE0-4BA8-4802-808E-D3AD267C03D8}"/>
              </a:ext>
            </a:extLst>
          </p:cNvPr>
          <p:cNvCxnSpPr/>
          <p:nvPr/>
        </p:nvCxnSpPr>
        <p:spPr>
          <a:xfrm>
            <a:off x="1446" y="4320000"/>
            <a:ext cx="7200000" cy="0"/>
          </a:xfrm>
          <a:prstGeom prst="line">
            <a:avLst/>
          </a:prstGeom>
          <a:ln w="323850">
            <a:solidFill>
              <a:schemeClr val="bg2">
                <a:lumMod val="75000"/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A618FF7B-2E78-4019-BF20-F0B50883278C}"/>
              </a:ext>
            </a:extLst>
          </p:cNvPr>
          <p:cNvCxnSpPr/>
          <p:nvPr/>
        </p:nvCxnSpPr>
        <p:spPr>
          <a:xfrm>
            <a:off x="1446" y="5040000"/>
            <a:ext cx="7200000" cy="0"/>
          </a:xfrm>
          <a:prstGeom prst="line">
            <a:avLst/>
          </a:prstGeom>
          <a:ln w="323850">
            <a:solidFill>
              <a:schemeClr val="bg2">
                <a:lumMod val="75000"/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>
            <a:extLst>
              <a:ext uri="{FF2B5EF4-FFF2-40B4-BE49-F238E27FC236}">
                <a16:creationId xmlns:a16="http://schemas.microsoft.com/office/drawing/2014/main" id="{4EB566B2-B3A5-4385-B4DA-2FB347B86C7D}"/>
              </a:ext>
            </a:extLst>
          </p:cNvPr>
          <p:cNvCxnSpPr/>
          <p:nvPr/>
        </p:nvCxnSpPr>
        <p:spPr>
          <a:xfrm>
            <a:off x="1446" y="5760000"/>
            <a:ext cx="7200000" cy="0"/>
          </a:xfrm>
          <a:prstGeom prst="line">
            <a:avLst/>
          </a:prstGeom>
          <a:ln w="323850">
            <a:solidFill>
              <a:schemeClr val="bg2">
                <a:lumMod val="75000"/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tt linje 19">
            <a:extLst>
              <a:ext uri="{FF2B5EF4-FFF2-40B4-BE49-F238E27FC236}">
                <a16:creationId xmlns:a16="http://schemas.microsoft.com/office/drawing/2014/main" id="{50962338-DE9F-45EC-BD50-ADFE92270DA3}"/>
              </a:ext>
            </a:extLst>
          </p:cNvPr>
          <p:cNvCxnSpPr/>
          <p:nvPr/>
        </p:nvCxnSpPr>
        <p:spPr>
          <a:xfrm>
            <a:off x="1446" y="6480000"/>
            <a:ext cx="7200000" cy="0"/>
          </a:xfrm>
          <a:prstGeom prst="line">
            <a:avLst/>
          </a:prstGeom>
          <a:ln w="323850">
            <a:solidFill>
              <a:schemeClr val="bg2">
                <a:lumMod val="75000"/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tt linje 29">
            <a:extLst>
              <a:ext uri="{FF2B5EF4-FFF2-40B4-BE49-F238E27FC236}">
                <a16:creationId xmlns:a16="http://schemas.microsoft.com/office/drawing/2014/main" id="{EAD436A4-8F28-4525-BDFA-4389EA999658}"/>
              </a:ext>
            </a:extLst>
          </p:cNvPr>
          <p:cNvCxnSpPr>
            <a:cxnSpLocks/>
          </p:cNvCxnSpPr>
          <p:nvPr/>
        </p:nvCxnSpPr>
        <p:spPr>
          <a:xfrm rot="5400000">
            <a:off x="-2878554" y="3600000"/>
            <a:ext cx="7200000" cy="0"/>
          </a:xfrm>
          <a:prstGeom prst="line">
            <a:avLst/>
          </a:prstGeom>
          <a:ln w="323850">
            <a:solidFill>
              <a:schemeClr val="bg2">
                <a:lumMod val="75000"/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linje 30">
            <a:extLst>
              <a:ext uri="{FF2B5EF4-FFF2-40B4-BE49-F238E27FC236}">
                <a16:creationId xmlns:a16="http://schemas.microsoft.com/office/drawing/2014/main" id="{BFC06C6C-4A28-490A-A5D1-79F88B447091}"/>
              </a:ext>
            </a:extLst>
          </p:cNvPr>
          <p:cNvCxnSpPr>
            <a:cxnSpLocks/>
          </p:cNvCxnSpPr>
          <p:nvPr/>
        </p:nvCxnSpPr>
        <p:spPr>
          <a:xfrm rot="5400000">
            <a:off x="1441446" y="3600000"/>
            <a:ext cx="7200000" cy="0"/>
          </a:xfrm>
          <a:prstGeom prst="line">
            <a:avLst/>
          </a:prstGeom>
          <a:ln w="323850">
            <a:solidFill>
              <a:schemeClr val="bg2">
                <a:lumMod val="75000"/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tt linje 31">
            <a:extLst>
              <a:ext uri="{FF2B5EF4-FFF2-40B4-BE49-F238E27FC236}">
                <a16:creationId xmlns:a16="http://schemas.microsoft.com/office/drawing/2014/main" id="{063FE073-AF2A-4D65-8A4C-2A733503358B}"/>
              </a:ext>
            </a:extLst>
          </p:cNvPr>
          <p:cNvCxnSpPr>
            <a:cxnSpLocks/>
          </p:cNvCxnSpPr>
          <p:nvPr/>
        </p:nvCxnSpPr>
        <p:spPr>
          <a:xfrm rot="5400000">
            <a:off x="1446" y="3600000"/>
            <a:ext cx="7200000" cy="0"/>
          </a:xfrm>
          <a:prstGeom prst="line">
            <a:avLst/>
          </a:prstGeom>
          <a:ln w="323850">
            <a:solidFill>
              <a:schemeClr val="bg2">
                <a:lumMod val="75000"/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tt linje 32">
            <a:extLst>
              <a:ext uri="{FF2B5EF4-FFF2-40B4-BE49-F238E27FC236}">
                <a16:creationId xmlns:a16="http://schemas.microsoft.com/office/drawing/2014/main" id="{E0ADD1FC-C514-44CB-AB84-1970FC935854}"/>
              </a:ext>
            </a:extLst>
          </p:cNvPr>
          <p:cNvCxnSpPr>
            <a:cxnSpLocks/>
          </p:cNvCxnSpPr>
          <p:nvPr/>
        </p:nvCxnSpPr>
        <p:spPr>
          <a:xfrm rot="5400000">
            <a:off x="-718554" y="3600000"/>
            <a:ext cx="7200000" cy="0"/>
          </a:xfrm>
          <a:prstGeom prst="line">
            <a:avLst/>
          </a:prstGeom>
          <a:ln w="323850">
            <a:solidFill>
              <a:schemeClr val="bg2">
                <a:lumMod val="75000"/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tt linje 33">
            <a:extLst>
              <a:ext uri="{FF2B5EF4-FFF2-40B4-BE49-F238E27FC236}">
                <a16:creationId xmlns:a16="http://schemas.microsoft.com/office/drawing/2014/main" id="{EF3A8F99-A1CA-4BEE-8796-67FC79D8F7FC}"/>
              </a:ext>
            </a:extLst>
          </p:cNvPr>
          <p:cNvCxnSpPr>
            <a:cxnSpLocks/>
          </p:cNvCxnSpPr>
          <p:nvPr/>
        </p:nvCxnSpPr>
        <p:spPr>
          <a:xfrm rot="5400000">
            <a:off x="2161446" y="3600000"/>
            <a:ext cx="7200000" cy="0"/>
          </a:xfrm>
          <a:prstGeom prst="line">
            <a:avLst/>
          </a:prstGeom>
          <a:ln w="323850">
            <a:solidFill>
              <a:schemeClr val="bg2">
                <a:lumMod val="75000"/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tt linje 34">
            <a:extLst>
              <a:ext uri="{FF2B5EF4-FFF2-40B4-BE49-F238E27FC236}">
                <a16:creationId xmlns:a16="http://schemas.microsoft.com/office/drawing/2014/main" id="{85B4AC44-D1BC-44B1-8868-D4F214F88EC9}"/>
              </a:ext>
            </a:extLst>
          </p:cNvPr>
          <p:cNvCxnSpPr>
            <a:cxnSpLocks/>
          </p:cNvCxnSpPr>
          <p:nvPr/>
        </p:nvCxnSpPr>
        <p:spPr>
          <a:xfrm rot="5400000">
            <a:off x="2881446" y="3600000"/>
            <a:ext cx="7200000" cy="0"/>
          </a:xfrm>
          <a:prstGeom prst="line">
            <a:avLst/>
          </a:prstGeom>
          <a:ln w="323850">
            <a:solidFill>
              <a:schemeClr val="bg2">
                <a:lumMod val="75000"/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tt linje 35">
            <a:extLst>
              <a:ext uri="{FF2B5EF4-FFF2-40B4-BE49-F238E27FC236}">
                <a16:creationId xmlns:a16="http://schemas.microsoft.com/office/drawing/2014/main" id="{13469388-9E46-439B-9302-DDDF270A798A}"/>
              </a:ext>
            </a:extLst>
          </p:cNvPr>
          <p:cNvCxnSpPr>
            <a:cxnSpLocks/>
          </p:cNvCxnSpPr>
          <p:nvPr/>
        </p:nvCxnSpPr>
        <p:spPr>
          <a:xfrm rot="5400000">
            <a:off x="721446" y="3600000"/>
            <a:ext cx="7200000" cy="0"/>
          </a:xfrm>
          <a:prstGeom prst="line">
            <a:avLst/>
          </a:prstGeom>
          <a:ln w="323850">
            <a:solidFill>
              <a:schemeClr val="bg2">
                <a:lumMod val="75000"/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tt linje 36">
            <a:extLst>
              <a:ext uri="{FF2B5EF4-FFF2-40B4-BE49-F238E27FC236}">
                <a16:creationId xmlns:a16="http://schemas.microsoft.com/office/drawing/2014/main" id="{F110A923-B3DD-4205-8277-6CDA7C45CD7F}"/>
              </a:ext>
            </a:extLst>
          </p:cNvPr>
          <p:cNvCxnSpPr>
            <a:cxnSpLocks/>
          </p:cNvCxnSpPr>
          <p:nvPr/>
        </p:nvCxnSpPr>
        <p:spPr>
          <a:xfrm rot="5400000">
            <a:off x="-1438554" y="3600000"/>
            <a:ext cx="7200000" cy="0"/>
          </a:xfrm>
          <a:prstGeom prst="line">
            <a:avLst/>
          </a:prstGeom>
          <a:ln w="323850">
            <a:solidFill>
              <a:schemeClr val="bg2">
                <a:lumMod val="75000"/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tt linje 37">
            <a:extLst>
              <a:ext uri="{FF2B5EF4-FFF2-40B4-BE49-F238E27FC236}">
                <a16:creationId xmlns:a16="http://schemas.microsoft.com/office/drawing/2014/main" id="{B67CB872-2729-47F1-BD7B-DCC9541A30FB}"/>
              </a:ext>
            </a:extLst>
          </p:cNvPr>
          <p:cNvCxnSpPr>
            <a:cxnSpLocks/>
          </p:cNvCxnSpPr>
          <p:nvPr/>
        </p:nvCxnSpPr>
        <p:spPr>
          <a:xfrm rot="5400000">
            <a:off x="-2158554" y="3600000"/>
            <a:ext cx="7200000" cy="0"/>
          </a:xfrm>
          <a:prstGeom prst="line">
            <a:avLst/>
          </a:prstGeom>
          <a:ln w="323850">
            <a:solidFill>
              <a:schemeClr val="bg2">
                <a:lumMod val="75000"/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tt linje 41">
            <a:extLst>
              <a:ext uri="{FF2B5EF4-FFF2-40B4-BE49-F238E27FC236}">
                <a16:creationId xmlns:a16="http://schemas.microsoft.com/office/drawing/2014/main" id="{17B28D41-6CE0-4AA1-B597-AFE3F3EB36E0}"/>
              </a:ext>
            </a:extLst>
          </p:cNvPr>
          <p:cNvCxnSpPr>
            <a:cxnSpLocks/>
          </p:cNvCxnSpPr>
          <p:nvPr/>
        </p:nvCxnSpPr>
        <p:spPr>
          <a:xfrm flipV="1">
            <a:off x="730537" y="691481"/>
            <a:ext cx="0" cy="5796000"/>
          </a:xfrm>
          <a:prstGeom prst="line">
            <a:avLst/>
          </a:prstGeom>
          <a:ln w="57150">
            <a:solidFill>
              <a:srgbClr val="589A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tt linje 43">
            <a:extLst>
              <a:ext uri="{FF2B5EF4-FFF2-40B4-BE49-F238E27FC236}">
                <a16:creationId xmlns:a16="http://schemas.microsoft.com/office/drawing/2014/main" id="{37A600A7-7AE1-4A9A-99F6-A3252407922B}"/>
              </a:ext>
            </a:extLst>
          </p:cNvPr>
          <p:cNvCxnSpPr>
            <a:cxnSpLocks/>
          </p:cNvCxnSpPr>
          <p:nvPr/>
        </p:nvCxnSpPr>
        <p:spPr>
          <a:xfrm>
            <a:off x="720757" y="719312"/>
            <a:ext cx="5796000" cy="0"/>
          </a:xfrm>
          <a:prstGeom prst="line">
            <a:avLst/>
          </a:prstGeom>
          <a:ln w="57150">
            <a:solidFill>
              <a:srgbClr val="589A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tt linje 47">
            <a:extLst>
              <a:ext uri="{FF2B5EF4-FFF2-40B4-BE49-F238E27FC236}">
                <a16:creationId xmlns:a16="http://schemas.microsoft.com/office/drawing/2014/main" id="{E9CCBAD6-58E3-4D2A-9D75-A608959483C0}"/>
              </a:ext>
            </a:extLst>
          </p:cNvPr>
          <p:cNvCxnSpPr>
            <a:cxnSpLocks/>
          </p:cNvCxnSpPr>
          <p:nvPr/>
        </p:nvCxnSpPr>
        <p:spPr>
          <a:xfrm flipV="1">
            <a:off x="685449" y="683313"/>
            <a:ext cx="5831309" cy="5832000"/>
          </a:xfrm>
          <a:prstGeom prst="line">
            <a:avLst/>
          </a:prstGeom>
          <a:ln w="57150">
            <a:solidFill>
              <a:srgbClr val="E690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tt linje 52">
            <a:extLst>
              <a:ext uri="{FF2B5EF4-FFF2-40B4-BE49-F238E27FC236}">
                <a16:creationId xmlns:a16="http://schemas.microsoft.com/office/drawing/2014/main" id="{C3114BF7-8FCA-45B0-B872-860C792E6809}"/>
              </a:ext>
            </a:extLst>
          </p:cNvPr>
          <p:cNvCxnSpPr/>
          <p:nvPr/>
        </p:nvCxnSpPr>
        <p:spPr>
          <a:xfrm>
            <a:off x="685448" y="6516000"/>
            <a:ext cx="16086" cy="13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Kobling: vinkel 54">
            <a:extLst>
              <a:ext uri="{FF2B5EF4-FFF2-40B4-BE49-F238E27FC236}">
                <a16:creationId xmlns:a16="http://schemas.microsoft.com/office/drawing/2014/main" id="{BC4CCA81-74A8-4D1F-9826-423B3E3FE522}"/>
              </a:ext>
            </a:extLst>
          </p:cNvPr>
          <p:cNvCxnSpPr>
            <a:cxnSpLocks/>
          </p:cNvCxnSpPr>
          <p:nvPr/>
        </p:nvCxnSpPr>
        <p:spPr>
          <a:xfrm flipV="1">
            <a:off x="748645" y="4320001"/>
            <a:ext cx="5777202" cy="2159315"/>
          </a:xfrm>
          <a:prstGeom prst="bentConnector3">
            <a:avLst>
              <a:gd name="adj1" fmla="val 50000"/>
            </a:avLst>
          </a:prstGeom>
          <a:ln w="57150">
            <a:solidFill>
              <a:srgbClr val="30B4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tt linje 61">
            <a:extLst>
              <a:ext uri="{FF2B5EF4-FFF2-40B4-BE49-F238E27FC236}">
                <a16:creationId xmlns:a16="http://schemas.microsoft.com/office/drawing/2014/main" id="{5591FDF0-21B0-49A0-BA43-307756E3105B}"/>
              </a:ext>
            </a:extLst>
          </p:cNvPr>
          <p:cNvCxnSpPr/>
          <p:nvPr/>
        </p:nvCxnSpPr>
        <p:spPr>
          <a:xfrm flipV="1">
            <a:off x="6496507" y="718626"/>
            <a:ext cx="0" cy="3601375"/>
          </a:xfrm>
          <a:prstGeom prst="line">
            <a:avLst/>
          </a:prstGeom>
          <a:ln w="57150">
            <a:solidFill>
              <a:srgbClr val="30B4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A446F6CD-FD8A-4AC7-B2BE-2E149E6675C1}"/>
              </a:ext>
            </a:extLst>
          </p:cNvPr>
          <p:cNvSpPr/>
          <p:nvPr/>
        </p:nvSpPr>
        <p:spPr>
          <a:xfrm>
            <a:off x="6271007" y="509560"/>
            <a:ext cx="419504" cy="4195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D4DD1A77-58AE-4095-823F-BCE0EBBD92D8}"/>
              </a:ext>
            </a:extLst>
          </p:cNvPr>
          <p:cNvSpPr/>
          <p:nvPr/>
        </p:nvSpPr>
        <p:spPr>
          <a:xfrm>
            <a:off x="512382" y="6269561"/>
            <a:ext cx="419504" cy="4195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6" name="Rektangel 85">
            <a:extLst>
              <a:ext uri="{FF2B5EF4-FFF2-40B4-BE49-F238E27FC236}">
                <a16:creationId xmlns:a16="http://schemas.microsoft.com/office/drawing/2014/main" id="{DEF6E5C8-68D7-458E-BAF0-D3730EA45F33}"/>
              </a:ext>
            </a:extLst>
          </p:cNvPr>
          <p:cNvSpPr/>
          <p:nvPr/>
        </p:nvSpPr>
        <p:spPr>
          <a:xfrm>
            <a:off x="7376474" y="2489316"/>
            <a:ext cx="2036246" cy="222067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A06EE708-7BD1-4D55-B114-160C7665A756}"/>
              </a:ext>
            </a:extLst>
          </p:cNvPr>
          <p:cNvSpPr/>
          <p:nvPr/>
        </p:nvSpPr>
        <p:spPr>
          <a:xfrm>
            <a:off x="7514319" y="2727269"/>
            <a:ext cx="309437" cy="309437"/>
          </a:xfrm>
          <a:prstGeom prst="ellipse">
            <a:avLst/>
          </a:prstGeom>
          <a:solidFill>
            <a:srgbClr val="E6904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7DB0D3AB-E388-42AB-BFA8-BE2989BF3B7B}"/>
              </a:ext>
            </a:extLst>
          </p:cNvPr>
          <p:cNvSpPr/>
          <p:nvPr/>
        </p:nvSpPr>
        <p:spPr>
          <a:xfrm>
            <a:off x="7514318" y="3436040"/>
            <a:ext cx="309437" cy="309437"/>
          </a:xfrm>
          <a:prstGeom prst="ellipse">
            <a:avLst/>
          </a:prstGeom>
          <a:solidFill>
            <a:srgbClr val="589AC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5C98D778-ACF7-49F0-80F5-2E0442595F94}"/>
              </a:ext>
            </a:extLst>
          </p:cNvPr>
          <p:cNvSpPr/>
          <p:nvPr/>
        </p:nvSpPr>
        <p:spPr>
          <a:xfrm>
            <a:off x="7514318" y="4144812"/>
            <a:ext cx="309437" cy="309437"/>
          </a:xfrm>
          <a:prstGeom prst="ellipse">
            <a:avLst/>
          </a:prstGeom>
          <a:solidFill>
            <a:srgbClr val="30B4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0" name="TekstSylinder 89">
            <a:extLst>
              <a:ext uri="{FF2B5EF4-FFF2-40B4-BE49-F238E27FC236}">
                <a16:creationId xmlns:a16="http://schemas.microsoft.com/office/drawing/2014/main" id="{D1F21FE2-3472-49FB-80C4-2674DE83E981}"/>
              </a:ext>
            </a:extLst>
          </p:cNvPr>
          <p:cNvSpPr txBox="1"/>
          <p:nvPr/>
        </p:nvSpPr>
        <p:spPr>
          <a:xfrm>
            <a:off x="7961601" y="2697321"/>
            <a:ext cx="129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EUCLIDEAN</a:t>
            </a:r>
          </a:p>
        </p:txBody>
      </p:sp>
      <p:sp>
        <p:nvSpPr>
          <p:cNvPr id="91" name="TekstSylinder 90">
            <a:extLst>
              <a:ext uri="{FF2B5EF4-FFF2-40B4-BE49-F238E27FC236}">
                <a16:creationId xmlns:a16="http://schemas.microsoft.com/office/drawing/2014/main" id="{FC88F012-6A6E-403A-A8FF-2473929E9A05}"/>
              </a:ext>
            </a:extLst>
          </p:cNvPr>
          <p:cNvSpPr txBox="1"/>
          <p:nvPr/>
        </p:nvSpPr>
        <p:spPr>
          <a:xfrm>
            <a:off x="7961598" y="3376145"/>
            <a:ext cx="145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MANHATTAN</a:t>
            </a:r>
          </a:p>
        </p:txBody>
      </p:sp>
      <p:sp>
        <p:nvSpPr>
          <p:cNvPr id="92" name="TekstSylinder 91">
            <a:extLst>
              <a:ext uri="{FF2B5EF4-FFF2-40B4-BE49-F238E27FC236}">
                <a16:creationId xmlns:a16="http://schemas.microsoft.com/office/drawing/2014/main" id="{CF12E5E6-D9D2-445F-89AD-A9EFF0879756}"/>
              </a:ext>
            </a:extLst>
          </p:cNvPr>
          <p:cNvSpPr txBox="1"/>
          <p:nvPr/>
        </p:nvSpPr>
        <p:spPr>
          <a:xfrm>
            <a:off x="7961597" y="4126803"/>
            <a:ext cx="145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MANHATTAN</a:t>
            </a:r>
          </a:p>
        </p:txBody>
      </p:sp>
    </p:spTree>
    <p:extLst>
      <p:ext uri="{BB962C8B-B14F-4D97-AF65-F5344CB8AC3E}">
        <p14:creationId xmlns:p14="http://schemas.microsoft.com/office/powerpoint/2010/main" val="1502450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3</Words>
  <Application>Microsoft Office PowerPoint</Application>
  <PresentationFormat>Egendefinert</PresentationFormat>
  <Paragraphs>3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Kari Lovise Ness</dc:creator>
  <cp:lastModifiedBy>Kari Lovise Ness</cp:lastModifiedBy>
  <cp:revision>5</cp:revision>
  <dcterms:created xsi:type="dcterms:W3CDTF">2021-04-06T11:05:27Z</dcterms:created>
  <dcterms:modified xsi:type="dcterms:W3CDTF">2021-04-06T11:48:03Z</dcterms:modified>
</cp:coreProperties>
</file>