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F67D78-D31E-4BBF-A81B-73B22C2AD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837A456-21B2-43B7-89F4-2E9C915BA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617D568-0F06-4012-983B-6443FACB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07A0A0-F2A9-4016-AC0E-08DCB075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E313A03-5455-432D-AD9E-F93658ED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1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6BC61-2684-46E8-9672-4E66EE4D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2DAE7EB-3488-4725-9A69-EBB95C26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0C8E261-9CDE-4B38-AC20-17C65898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C09934-83DE-4D9A-B8B3-9F05FD8F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ACB82DD-F634-4C84-9547-4E9AFF2E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10BB72A-5689-494B-B0A6-D561FF5DF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F418D14-BBEA-479D-B063-6FFEB08EE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1CA1B3-2D15-40F5-BBED-B4E2F87C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1A3CDDA-22B1-402E-929A-A2B3BCCA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FDDA0-CE31-4B53-8F7B-DD7B0E66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E58D39-C77C-4758-90D1-E1A1E35A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D04CBA-5140-4038-9893-8682740B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FCD605F-D62D-4BC8-96DB-4B5AE31E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CA9292-C16E-40B2-9E35-1D772BBA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C2789B0-A26A-4608-99A8-6F96DEC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5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CCD9C7-26A5-484E-A7FE-368EFC60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D85CC8F-01F6-46C7-8652-BF705850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6075B97-FA4B-4BB1-B216-35715F63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8100F22-D72D-4715-BD75-3FE4ED03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4DE78E-A2A6-46AA-9842-D4AA36AC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A4AAC3-72F2-47DA-BB6C-19DCBA79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34DCD2-DDDB-4D7B-8EDA-43813C3DD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2E0B04A-7981-4BD8-BDA5-0D4F060F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33BBAEB-7565-42DC-9CE0-3DECD24F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3F05B29-F289-4860-B093-F75603BF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78F0D39-626B-4045-A36C-5DF91A50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2554D6-316D-46F0-89E8-A5449C24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EE0A57-6628-4E9D-81F9-5F0EDAE3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4506EF7-45F7-485B-9D1D-15C32E20C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A06CC86-27A2-439E-9968-0A8DE6CB6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9A13C0-23B0-474C-B6CD-BAF3D02E2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FF8C6A6-0999-4B3E-8B38-F8F172BA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8A58864-7D60-479F-94D4-068D7A69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1405A1E-E551-4841-89CB-D1D97F8E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9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2BC9AE-5D3C-42E3-8ADF-9DC0F02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626665F-5E37-4478-9A01-F3977A68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8AA93D6-71D4-4F70-8444-30F9E181E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45BDD67-725E-4D62-B6C4-4D36DDD0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55F5F90-D985-40F5-AECC-99A53471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8926C23-4CE7-43CE-8BDC-BF115EEE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0E31AFC-E30D-4749-8AE4-CF2ECBC8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7B404E-CEDA-4EF7-8CA8-B021762D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01D3AB-BC6C-456C-9C23-B454F350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0EF02E3-20A1-4E9A-BE36-936CA5BD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306A679-4DCA-430C-B2E2-4B9318EA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8C424F0-8A6C-4B09-8219-89C333AF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634CEB-FDB0-4F4C-91AF-19C3684F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5B9A44-2DB5-49C8-8371-617EB57F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0BBEDB9-F53E-49AA-87F1-7FD68C937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86511A6-07AE-4D3B-8F7A-635714569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44D673B-74F4-4DC8-B697-01EC6936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3E06942-77E5-4A79-AE9F-9CDBD68F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F29FEFE-19B3-4005-A9A0-15A17EE2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D85A6ED-726B-43F6-A030-07F7CC36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6EFEE82-D232-4C87-B20E-CE8660AC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E0A9EA7-7EA0-47B0-9047-50ACB8065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0D52-2096-4BB1-B163-B82762BFB51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6745CC-4754-47F8-996A-1E1B78C33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AA31C15-B0B6-434F-BC71-17A9F704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6779-4D44-4394-A455-4A4670C4E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2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7" y="1309687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CD4C9E8-665A-4739-8E24-6954E4311FB9}"/>
              </a:ext>
            </a:extLst>
          </p:cNvPr>
          <p:cNvCxnSpPr/>
          <p:nvPr/>
        </p:nvCxnSpPr>
        <p:spPr>
          <a:xfrm>
            <a:off x="3987481" y="16287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0DF6F9F2-A416-4857-9BA8-63A1EC9831C2}"/>
              </a:ext>
            </a:extLst>
          </p:cNvPr>
          <p:cNvCxnSpPr/>
          <p:nvPr/>
        </p:nvCxnSpPr>
        <p:spPr>
          <a:xfrm>
            <a:off x="3987480" y="20478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A30D64B-3B12-4A08-9AA6-A1ACBC80AE60}"/>
              </a:ext>
            </a:extLst>
          </p:cNvPr>
          <p:cNvCxnSpPr/>
          <p:nvPr/>
        </p:nvCxnSpPr>
        <p:spPr>
          <a:xfrm>
            <a:off x="3987479" y="244792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566388AD-A309-43DA-89A9-AECFCD4FAEA0}"/>
              </a:ext>
            </a:extLst>
          </p:cNvPr>
          <p:cNvCxnSpPr/>
          <p:nvPr/>
        </p:nvCxnSpPr>
        <p:spPr>
          <a:xfrm>
            <a:off x="3987477" y="2828924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98F8B9C0-27C1-444A-804D-8E729B920164}"/>
              </a:ext>
            </a:extLst>
          </p:cNvPr>
          <p:cNvCxnSpPr>
            <a:cxnSpLocks/>
          </p:cNvCxnSpPr>
          <p:nvPr/>
        </p:nvCxnSpPr>
        <p:spPr>
          <a:xfrm>
            <a:off x="5887715" y="3162300"/>
            <a:ext cx="0" cy="17049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A3CDCFA-6E92-40F0-BCE1-AC44CECDB61A}"/>
              </a:ext>
            </a:extLst>
          </p:cNvPr>
          <p:cNvCxnSpPr/>
          <p:nvPr/>
        </p:nvCxnSpPr>
        <p:spPr>
          <a:xfrm>
            <a:off x="3987477" y="5200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8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7" y="1309687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CD4C9E8-665A-4739-8E24-6954E4311FB9}"/>
              </a:ext>
            </a:extLst>
          </p:cNvPr>
          <p:cNvCxnSpPr/>
          <p:nvPr/>
        </p:nvCxnSpPr>
        <p:spPr>
          <a:xfrm>
            <a:off x="3987481" y="16287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0DF6F9F2-A416-4857-9BA8-63A1EC9831C2}"/>
              </a:ext>
            </a:extLst>
          </p:cNvPr>
          <p:cNvCxnSpPr/>
          <p:nvPr/>
        </p:nvCxnSpPr>
        <p:spPr>
          <a:xfrm>
            <a:off x="3987480" y="20478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A30D64B-3B12-4A08-9AA6-A1ACBC80AE60}"/>
              </a:ext>
            </a:extLst>
          </p:cNvPr>
          <p:cNvCxnSpPr/>
          <p:nvPr/>
        </p:nvCxnSpPr>
        <p:spPr>
          <a:xfrm>
            <a:off x="3987479" y="244792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566388AD-A309-43DA-89A9-AECFCD4FAEA0}"/>
              </a:ext>
            </a:extLst>
          </p:cNvPr>
          <p:cNvCxnSpPr/>
          <p:nvPr/>
        </p:nvCxnSpPr>
        <p:spPr>
          <a:xfrm>
            <a:off x="3987477" y="2828924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B8CB1624-AC10-45F1-8C36-F79A42BCF45C}"/>
              </a:ext>
            </a:extLst>
          </p:cNvPr>
          <p:cNvCxnSpPr>
            <a:cxnSpLocks/>
          </p:cNvCxnSpPr>
          <p:nvPr/>
        </p:nvCxnSpPr>
        <p:spPr>
          <a:xfrm>
            <a:off x="5887715" y="3162300"/>
            <a:ext cx="0" cy="13716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A8832EE3-8B13-406D-9EFE-A81A4E2CCB98}"/>
              </a:ext>
            </a:extLst>
          </p:cNvPr>
          <p:cNvCxnSpPr/>
          <p:nvPr/>
        </p:nvCxnSpPr>
        <p:spPr>
          <a:xfrm>
            <a:off x="3987477" y="5200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3BD4BB32-BE9C-4F4C-B4E9-0C7097268A38}"/>
              </a:ext>
            </a:extLst>
          </p:cNvPr>
          <p:cNvCxnSpPr>
            <a:cxnSpLocks/>
          </p:cNvCxnSpPr>
          <p:nvPr/>
        </p:nvCxnSpPr>
        <p:spPr>
          <a:xfrm>
            <a:off x="3987477" y="4819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6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7" y="1309687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CD4C9E8-665A-4739-8E24-6954E4311FB9}"/>
              </a:ext>
            </a:extLst>
          </p:cNvPr>
          <p:cNvCxnSpPr/>
          <p:nvPr/>
        </p:nvCxnSpPr>
        <p:spPr>
          <a:xfrm>
            <a:off x="3987481" y="16287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0DF6F9F2-A416-4857-9BA8-63A1EC9831C2}"/>
              </a:ext>
            </a:extLst>
          </p:cNvPr>
          <p:cNvCxnSpPr>
            <a:cxnSpLocks/>
          </p:cNvCxnSpPr>
          <p:nvPr/>
        </p:nvCxnSpPr>
        <p:spPr>
          <a:xfrm flipH="1">
            <a:off x="3987480" y="204787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A30D64B-3B12-4A08-9AA6-A1ACBC80AE60}"/>
              </a:ext>
            </a:extLst>
          </p:cNvPr>
          <p:cNvCxnSpPr/>
          <p:nvPr/>
        </p:nvCxnSpPr>
        <p:spPr>
          <a:xfrm>
            <a:off x="3987479" y="2447925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566388AD-A309-43DA-89A9-AECFCD4FAEA0}"/>
              </a:ext>
            </a:extLst>
          </p:cNvPr>
          <p:cNvCxnSpPr>
            <a:cxnSpLocks/>
          </p:cNvCxnSpPr>
          <p:nvPr/>
        </p:nvCxnSpPr>
        <p:spPr>
          <a:xfrm flipH="1">
            <a:off x="3987477" y="281939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98F8B9C0-27C1-444A-804D-8E729B920164}"/>
              </a:ext>
            </a:extLst>
          </p:cNvPr>
          <p:cNvCxnSpPr>
            <a:cxnSpLocks/>
          </p:cNvCxnSpPr>
          <p:nvPr/>
        </p:nvCxnSpPr>
        <p:spPr>
          <a:xfrm>
            <a:off x="5887715" y="3162300"/>
            <a:ext cx="0" cy="13716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A3CDCFA-6E92-40F0-BCE1-AC44CECDB61A}"/>
              </a:ext>
            </a:extLst>
          </p:cNvPr>
          <p:cNvCxnSpPr/>
          <p:nvPr/>
        </p:nvCxnSpPr>
        <p:spPr>
          <a:xfrm>
            <a:off x="3987477" y="5200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BB69A956-17B0-4C45-A566-3C48FC6962FE}"/>
              </a:ext>
            </a:extLst>
          </p:cNvPr>
          <p:cNvCxnSpPr>
            <a:cxnSpLocks/>
          </p:cNvCxnSpPr>
          <p:nvPr/>
        </p:nvCxnSpPr>
        <p:spPr>
          <a:xfrm flipH="1">
            <a:off x="3987477" y="4819649"/>
            <a:ext cx="3800475" cy="0"/>
          </a:xfrm>
          <a:prstGeom prst="straightConnector1">
            <a:avLst/>
          </a:prstGeom>
          <a:ln w="38100" cap="flat" cmpd="sng" algn="ctr">
            <a:solidFill>
              <a:srgbClr val="12328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6" y="1309686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B34ED5E-8BFF-4B2A-B887-1FD69510D276}"/>
              </a:ext>
            </a:extLst>
          </p:cNvPr>
          <p:cNvSpPr/>
          <p:nvPr/>
        </p:nvSpPr>
        <p:spPr>
          <a:xfrm>
            <a:off x="4489119" y="2030399"/>
            <a:ext cx="2797200" cy="279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7619CC2-7017-4615-9DBB-BEBB046C9CD6}"/>
              </a:ext>
            </a:extLst>
          </p:cNvPr>
          <p:cNvSpPr/>
          <p:nvPr/>
        </p:nvSpPr>
        <p:spPr>
          <a:xfrm>
            <a:off x="4129119" y="1670399"/>
            <a:ext cx="3517200" cy="351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E01691B-65D5-4DBB-B3B9-BBEC3A6696EE}"/>
              </a:ext>
            </a:extLst>
          </p:cNvPr>
          <p:cNvSpPr/>
          <p:nvPr/>
        </p:nvSpPr>
        <p:spPr>
          <a:xfrm>
            <a:off x="4873192" y="2390399"/>
            <a:ext cx="2077200" cy="207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1EAAEB4-0617-4106-9902-B57B697FDF66}"/>
              </a:ext>
            </a:extLst>
          </p:cNvPr>
          <p:cNvSpPr/>
          <p:nvPr/>
        </p:nvSpPr>
        <p:spPr>
          <a:xfrm>
            <a:off x="5209118" y="2750398"/>
            <a:ext cx="1357200" cy="135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5FC4B05-68FD-4076-895B-8F9D28F4CB0A}"/>
              </a:ext>
            </a:extLst>
          </p:cNvPr>
          <p:cNvSpPr/>
          <p:nvPr/>
        </p:nvSpPr>
        <p:spPr>
          <a:xfrm>
            <a:off x="5593192" y="3110398"/>
            <a:ext cx="637200" cy="63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EB592CC-39F0-4C49-BBA7-F4E218D0D8EE}"/>
              </a:ext>
            </a:extLst>
          </p:cNvPr>
          <p:cNvCxnSpPr/>
          <p:nvPr/>
        </p:nvCxnSpPr>
        <p:spPr>
          <a:xfrm>
            <a:off x="3448050" y="3429000"/>
            <a:ext cx="248602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2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EBF716A-D317-4A28-9172-DF59DC5F905F}"/>
              </a:ext>
            </a:extLst>
          </p:cNvPr>
          <p:cNvSpPr/>
          <p:nvPr/>
        </p:nvSpPr>
        <p:spPr>
          <a:xfrm>
            <a:off x="3098800" y="640080"/>
            <a:ext cx="5577840" cy="557784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0A293B9-922F-4811-A086-243188A839A6}"/>
              </a:ext>
            </a:extLst>
          </p:cNvPr>
          <p:cNvSpPr/>
          <p:nvPr/>
        </p:nvSpPr>
        <p:spPr>
          <a:xfrm>
            <a:off x="3768406" y="1309686"/>
            <a:ext cx="4238625" cy="423862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B34ED5E-8BFF-4B2A-B887-1FD69510D276}"/>
              </a:ext>
            </a:extLst>
          </p:cNvPr>
          <p:cNvSpPr/>
          <p:nvPr/>
        </p:nvSpPr>
        <p:spPr>
          <a:xfrm>
            <a:off x="4489119" y="2030399"/>
            <a:ext cx="2797200" cy="279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7619CC2-7017-4615-9DBB-BEBB046C9CD6}"/>
              </a:ext>
            </a:extLst>
          </p:cNvPr>
          <p:cNvSpPr/>
          <p:nvPr/>
        </p:nvSpPr>
        <p:spPr>
          <a:xfrm>
            <a:off x="4129119" y="1670399"/>
            <a:ext cx="3517200" cy="351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E01691B-65D5-4DBB-B3B9-BBEC3A6696EE}"/>
              </a:ext>
            </a:extLst>
          </p:cNvPr>
          <p:cNvSpPr/>
          <p:nvPr/>
        </p:nvSpPr>
        <p:spPr>
          <a:xfrm>
            <a:off x="4873192" y="2390399"/>
            <a:ext cx="2077200" cy="207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1EAAEB4-0617-4106-9902-B57B697FDF66}"/>
              </a:ext>
            </a:extLst>
          </p:cNvPr>
          <p:cNvSpPr/>
          <p:nvPr/>
        </p:nvSpPr>
        <p:spPr>
          <a:xfrm>
            <a:off x="5209118" y="2750398"/>
            <a:ext cx="1357200" cy="135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5FC4B05-68FD-4076-895B-8F9D28F4CB0A}"/>
              </a:ext>
            </a:extLst>
          </p:cNvPr>
          <p:cNvSpPr/>
          <p:nvPr/>
        </p:nvSpPr>
        <p:spPr>
          <a:xfrm>
            <a:off x="5593192" y="3110398"/>
            <a:ext cx="637200" cy="637200"/>
          </a:xfrm>
          <a:prstGeom prst="rect">
            <a:avLst/>
          </a:prstGeom>
          <a:noFill/>
          <a:ln w="38100">
            <a:solidFill>
              <a:srgbClr val="12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EB592CC-39F0-4C49-BBA7-F4E218D0D8EE}"/>
              </a:ext>
            </a:extLst>
          </p:cNvPr>
          <p:cNvCxnSpPr>
            <a:cxnSpLocks/>
          </p:cNvCxnSpPr>
          <p:nvPr/>
        </p:nvCxnSpPr>
        <p:spPr>
          <a:xfrm flipH="1">
            <a:off x="3448050" y="3429000"/>
            <a:ext cx="248602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Kari Ness</dc:creator>
  <cp:lastModifiedBy>Kari Ness</cp:lastModifiedBy>
  <cp:revision>4</cp:revision>
  <dcterms:created xsi:type="dcterms:W3CDTF">2020-10-06T18:49:33Z</dcterms:created>
  <dcterms:modified xsi:type="dcterms:W3CDTF">2020-10-06T19:07:56Z</dcterms:modified>
</cp:coreProperties>
</file>