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E1C9FF-511C-46A7-88A6-8CCD2833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0E2835B-8C4C-43CC-9C98-8E8505469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F1A964C-57D8-4F10-9020-FDFDBE4E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7C0C1CB-8A6B-420C-B7B0-375A9F38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FE5077-31D5-4C74-9D7B-783E0B23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822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DF0D53-7AD9-4DB7-8D9B-277688C1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F583F0D-C13C-4F3D-BA96-DC8A2AD25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BE607F1-A950-466C-ABFA-C9C042F6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A1006EA-B257-4801-8DA4-B9149CA1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9C4569-4A7D-4F0F-BC2C-6E82BD07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204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B0BBA30-D001-4E05-AF7D-416DB99BA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0BFB10E-445F-4F7E-AD10-E3FFEF246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200C7E-3FDE-4332-A08A-96A255C7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6D0F06-F33E-45EE-BE53-2EEB6CBE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38F6D4-E40F-4303-B06A-1528B70A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63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9A31C7-5194-4475-8441-1F98297F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505054-F3A3-450C-B8A5-84A46E05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EE692D-3870-4A02-8D81-3C37D892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B9244C-7E24-483A-92D9-E6A5F973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90A524-9A43-4C73-A4F8-422CDE1A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950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790FB2-0DDA-4395-BF75-45D07744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7A31D1D-74D9-4C70-81A2-AEB9BC89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841869-0846-4672-9AAE-90BCDA68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A43B4D-0C54-48FD-983E-A5C3EBDF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354C8B-58C4-4C77-823F-DFA42571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52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4DFEA2-18DF-4527-98DB-1F8A39CE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AD27C9-51F8-4C57-B5BD-979C84E56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806B968-3F65-4AC6-980B-C5E6DEFE4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ABFE710-DA67-4F5D-B1B6-EA3AF67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D5B35D4-048E-4810-BB81-44A2D771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B3FD9FD-FBEB-4CEC-A4D0-2E91446E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12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7B1653-1039-456B-B9C3-EC0CB8C4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4D75E61-5D88-47E2-8F8C-F1C24B6E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C832E4-8B2F-4E8A-8569-38459CFD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B271178-96D4-4420-9001-01F54B69C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7258B1E-BB4E-4DE0-B62A-15FB2903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AF2D335-F333-44A2-83DA-6AF22DC8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05F862A-B7E7-4CD9-93F1-3107F2F2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5D7161B-3CEE-40FF-9196-770B76B7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744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04B7C8-2455-46F0-B0CA-847A355B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7E9A199-EA3A-455D-987C-27D4859A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64F3D5B-F7A3-4AB7-8ADB-DE353AC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7A3350F-EB54-4697-B022-AD5910FC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17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00D8971-80DC-4EFD-AF2B-CBCF2106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54CCD2C-31EC-4F0F-A9EF-C43A5DEE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C590783-3A25-43C9-ADA4-8E46503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967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E896DA-7D41-417A-8770-B0C85266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0AAB22-766D-4E4E-AD4E-561B4BE1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F2DBFE2-45C2-42BB-9C32-C3672D6F6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A52FE93-0BDA-4FF7-AA1B-09487E5A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2B08A7C-960D-4DDC-AA81-ADEA75DD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FCD0538-94FA-4099-AB5A-A7C10663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88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43F7DD-21B0-4B24-9CDD-950577A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02A62A1-8505-444E-8610-C113C2881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8E61C28-34E3-419D-ABCC-5092C04A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7611C15-AD48-4996-A417-29ABD000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9B8194-4468-43B2-8E49-4DC7DFE4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51C890F-A6EA-4004-AC8F-0AF22946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924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EEA527-D87C-4ABB-84A1-7C4840AD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0036C81-4CAE-421B-A900-F155B7D3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84699B7-C702-4779-B2B1-5AA026F8B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6FCF-06C1-48F1-AF54-8E1086ACFED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64DD4A-976D-4224-B5E5-05B22EF13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E19724-AE20-4973-9C6E-CC95623B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09D1-E200-49E9-8F31-7A60FBC000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546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leke&#10;&#10;Automatisk generert beskrivelse">
            <a:extLst>
              <a:ext uri="{FF2B5EF4-FFF2-40B4-BE49-F238E27FC236}">
                <a16:creationId xmlns:a16="http://schemas.microsoft.com/office/drawing/2014/main" id="{8C7BD421-1575-4363-A453-8CC7888A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83"/>
            <a:ext cx="12192000" cy="64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2CB7E-2060-4541-B238-769F42E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B85A466A-878E-436C-8DC5-BDD13773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872456"/>
            <a:ext cx="5200650" cy="4257675"/>
          </a:xfrm>
        </p:spPr>
      </p:pic>
    </p:spTree>
    <p:extLst>
      <p:ext uri="{BB962C8B-B14F-4D97-AF65-F5344CB8AC3E}">
        <p14:creationId xmlns:p14="http://schemas.microsoft.com/office/powerpoint/2010/main" val="410031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440AE4-6AAD-4618-B191-F68880CB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Corner node –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4966041-E523-49B7-8669-71ECECD4B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22" y="1825625"/>
            <a:ext cx="8225955" cy="4351338"/>
          </a:xfrm>
        </p:spPr>
      </p:pic>
    </p:spTree>
    <p:extLst>
      <p:ext uri="{BB962C8B-B14F-4D97-AF65-F5344CB8AC3E}">
        <p14:creationId xmlns:p14="http://schemas.microsoft.com/office/powerpoint/2010/main" val="144508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B924FF-6E6C-41E5-A281-10BC852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Mechanical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AC73A30-DBB1-4177-9184-E290895C6C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0821"/>
            <a:ext cx="5181600" cy="2740945"/>
          </a:xfr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3EE2DEA2-3953-45D7-8A4B-52F5275774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0821"/>
            <a:ext cx="5181600" cy="2740945"/>
          </a:xfrm>
        </p:spPr>
      </p:pic>
    </p:spTree>
    <p:extLst>
      <p:ext uri="{BB962C8B-B14F-4D97-AF65-F5344CB8AC3E}">
        <p14:creationId xmlns:p14="http://schemas.microsoft.com/office/powerpoint/2010/main" val="317409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Thermal analysis</vt:lpstr>
      <vt:lpstr>Corner node – thermal history</vt:lpstr>
      <vt:lpstr>Mechanical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3</cp:revision>
  <dcterms:created xsi:type="dcterms:W3CDTF">2020-10-28T14:44:11Z</dcterms:created>
  <dcterms:modified xsi:type="dcterms:W3CDTF">2020-10-29T12:45:36Z</dcterms:modified>
</cp:coreProperties>
</file>