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2519363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303" d="100"/>
          <a:sy n="303" d="100"/>
        </p:scale>
        <p:origin x="156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21" y="176668"/>
            <a:ext cx="1889522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566988"/>
            <a:ext cx="1889522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E269-6920-4690-94D0-8E4D03D477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21E8-4671-4C43-8076-4B30DECB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1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E269-6920-4690-94D0-8E4D03D477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21E8-4671-4C43-8076-4B30DECB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6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57474"/>
            <a:ext cx="543238" cy="914826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6" y="57474"/>
            <a:ext cx="1598221" cy="914826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E269-6920-4690-94D0-8E4D03D477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21E8-4671-4C43-8076-4B30DECB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6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E269-6920-4690-94D0-8E4D03D477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21E8-4671-4C43-8076-4B30DECB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4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94" y="269125"/>
            <a:ext cx="2172951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4" y="722415"/>
            <a:ext cx="2172951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E269-6920-4690-94D0-8E4D03D477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21E8-4671-4C43-8076-4B30DECB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06" y="287367"/>
            <a:ext cx="1070729" cy="68493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8" y="287367"/>
            <a:ext cx="1070729" cy="68493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E269-6920-4690-94D0-8E4D03D477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21E8-4671-4C43-8076-4B30DECB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7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57474"/>
            <a:ext cx="2172951" cy="20865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4" y="264627"/>
            <a:ext cx="106580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4" y="394318"/>
            <a:ext cx="1065809" cy="57998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28" y="264627"/>
            <a:ext cx="1071057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28" y="394318"/>
            <a:ext cx="1071057" cy="57998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E269-6920-4690-94D0-8E4D03D477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21E8-4671-4C43-8076-4B30DECB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E269-6920-4690-94D0-8E4D03D477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21E8-4671-4C43-8076-4B30DECB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1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E269-6920-4690-94D0-8E4D03D477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21E8-4671-4C43-8076-4B30DECB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2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71967"/>
            <a:ext cx="812560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155428"/>
            <a:ext cx="1275428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323850"/>
            <a:ext cx="812560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E269-6920-4690-94D0-8E4D03D477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21E8-4671-4C43-8076-4B30DECB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71967"/>
            <a:ext cx="812560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155428"/>
            <a:ext cx="1275428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323850"/>
            <a:ext cx="812560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E269-6920-4690-94D0-8E4D03D477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21E8-4671-4C43-8076-4B30DECB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9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57474"/>
            <a:ext cx="2172951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287367"/>
            <a:ext cx="2172951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06" y="1000537"/>
            <a:ext cx="56685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E269-6920-4690-94D0-8E4D03D477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1000537"/>
            <a:ext cx="850285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0" y="1000537"/>
            <a:ext cx="56685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E21E8-4671-4C43-8076-4B30DECB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9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ube 3">
            <a:extLst>
              <a:ext uri="{FF2B5EF4-FFF2-40B4-BE49-F238E27FC236}">
                <a16:creationId xmlns:a16="http://schemas.microsoft.com/office/drawing/2014/main" id="{E8CA468F-BCC6-4271-A2C8-2EE9FB258B09}"/>
              </a:ext>
            </a:extLst>
          </p:cNvPr>
          <p:cNvSpPr/>
          <p:nvPr/>
        </p:nvSpPr>
        <p:spPr>
          <a:xfrm>
            <a:off x="171459" y="173197"/>
            <a:ext cx="2204442" cy="773737"/>
          </a:xfrm>
          <a:prstGeom prst="cube">
            <a:avLst>
              <a:gd name="adj" fmla="val 82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5"/>
          </a:p>
        </p:txBody>
      </p:sp>
      <p:sp>
        <p:nvSpPr>
          <p:cNvPr id="5" name="Kube 4">
            <a:extLst>
              <a:ext uri="{FF2B5EF4-FFF2-40B4-BE49-F238E27FC236}">
                <a16:creationId xmlns:a16="http://schemas.microsoft.com/office/drawing/2014/main" id="{554C6784-E6B8-4348-BB87-E8F8809A67BB}"/>
              </a:ext>
            </a:extLst>
          </p:cNvPr>
          <p:cNvSpPr/>
          <p:nvPr/>
        </p:nvSpPr>
        <p:spPr>
          <a:xfrm>
            <a:off x="647336" y="257175"/>
            <a:ext cx="1224690" cy="429854"/>
          </a:xfrm>
          <a:prstGeom prst="cube">
            <a:avLst>
              <a:gd name="adj" fmla="val 8288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5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466C80B-7251-41A8-A63A-48D1D18D115D}"/>
              </a:ext>
            </a:extLst>
          </p:cNvPr>
          <p:cNvSpPr/>
          <p:nvPr/>
        </p:nvSpPr>
        <p:spPr>
          <a:xfrm>
            <a:off x="637901" y="675706"/>
            <a:ext cx="18872" cy="188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5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6160D52-1BA0-40F9-B3B6-83A392519B20}"/>
              </a:ext>
            </a:extLst>
          </p:cNvPr>
          <p:cNvSpPr/>
          <p:nvPr/>
        </p:nvSpPr>
        <p:spPr>
          <a:xfrm>
            <a:off x="426191" y="451415"/>
            <a:ext cx="444387" cy="44438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  <a:alpha val="34000"/>
                </a:schemeClr>
              </a:gs>
              <a:gs pos="93000">
                <a:schemeClr val="accent3">
                  <a:lumMod val="89000"/>
                </a:schemeClr>
              </a:gs>
              <a:gs pos="80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5"/>
          </a:p>
        </p:txBody>
      </p:sp>
    </p:spTree>
    <p:extLst>
      <p:ext uri="{BB962C8B-B14F-4D97-AF65-F5344CB8AC3E}">
        <p14:creationId xmlns:p14="http://schemas.microsoft.com/office/powerpoint/2010/main" val="290705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F9FD09C1-D789-4196-8D25-D2AB47469330}"/>
              </a:ext>
            </a:extLst>
          </p:cNvPr>
          <p:cNvSpPr/>
          <p:nvPr/>
        </p:nvSpPr>
        <p:spPr>
          <a:xfrm>
            <a:off x="363913" y="204201"/>
            <a:ext cx="444387" cy="44438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93000">
                <a:schemeClr val="accent3">
                  <a:lumMod val="89000"/>
                </a:schemeClr>
              </a:gs>
              <a:gs pos="80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5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DC9673E6-30A6-47B9-A644-B3D1335A23DC}"/>
              </a:ext>
            </a:extLst>
          </p:cNvPr>
          <p:cNvSpPr/>
          <p:nvPr/>
        </p:nvSpPr>
        <p:spPr>
          <a:xfrm>
            <a:off x="587192" y="338567"/>
            <a:ext cx="1410524" cy="85312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466C80B-7251-41A8-A63A-48D1D18D115D}"/>
              </a:ext>
            </a:extLst>
          </p:cNvPr>
          <p:cNvSpPr/>
          <p:nvPr/>
        </p:nvSpPr>
        <p:spPr>
          <a:xfrm>
            <a:off x="580083" y="411299"/>
            <a:ext cx="18872" cy="188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5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1798DD9-8F86-4599-9D92-D9BE048B08A6}"/>
              </a:ext>
            </a:extLst>
          </p:cNvPr>
          <p:cNvSpPr/>
          <p:nvPr/>
        </p:nvSpPr>
        <p:spPr>
          <a:xfrm>
            <a:off x="58207" y="420735"/>
            <a:ext cx="2402948" cy="29429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"/>
          </a:p>
        </p:txBody>
      </p:sp>
    </p:spTree>
    <p:extLst>
      <p:ext uri="{BB962C8B-B14F-4D97-AF65-F5344CB8AC3E}">
        <p14:creationId xmlns:p14="http://schemas.microsoft.com/office/powerpoint/2010/main" val="276656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0</Words>
  <Application>Microsoft Office PowerPoint</Application>
  <PresentationFormat>Egendefinert</PresentationFormat>
  <Paragraphs>0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Kari Lovise Ness</dc:creator>
  <cp:lastModifiedBy>Kari Lovise Ness</cp:lastModifiedBy>
  <cp:revision>7</cp:revision>
  <dcterms:created xsi:type="dcterms:W3CDTF">2021-05-28T09:48:31Z</dcterms:created>
  <dcterms:modified xsi:type="dcterms:W3CDTF">2021-05-28T12:17:51Z</dcterms:modified>
</cp:coreProperties>
</file>