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F7A641-1648-423D-B9F9-E7A0FDE99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6D07DF2-0A55-4A4E-A05F-19A030E1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EAFB9FB-8BBA-45DA-BDB5-F3CFD700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7186E56-5C86-463C-80C6-99CBB5D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365B46B-D5BA-4F69-8EAA-1F7B25A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84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059D96-3B97-4B73-A4D0-1659BC85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E73E6B14-800B-4534-9D3D-C1B45957B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B4D8E6-51DD-4230-B86C-5603391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9005F9F-78A0-49CB-888E-2C32B88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ACD1DE-809B-4C28-A703-27D9DBCC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688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E302400-40C1-4EB0-A542-AA74FEE5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613B505-8EB0-42CF-B641-5B239FD3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3FDDC2-3B00-4E2F-B4F6-B6CE22AB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CE5E2AD-46B5-4DAE-BCEB-83253B77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3C3B80E-60C5-4F4C-80E6-BA0032AC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10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D6680A-DF56-4A29-ACF4-DCD9E613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6E031F9-C26A-4116-B637-A79ECC6C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705A76-F5D7-4B7C-AC1B-02E8B78D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A94019C-65F6-4A4F-B8C6-AC9AE0EB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B3F4DC6-2BBB-4202-9FE5-B537BA3A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110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9592BC-C8CC-45DD-84C6-E9096D0B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D62531F-9708-4988-BCC0-6219209F6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180112A-0B3F-4346-9A55-F5566F53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70E580-2B02-4D85-ABD6-23F3218D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70D35D5-ECCE-4544-B024-32ED3118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4980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1E4193-D045-4906-83F9-CDB45B15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7BC077D-E359-489A-B31A-0DD73021E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787EBF8-9894-4424-952A-2F2E005DF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42E931-3F61-46AF-A0F9-601ABEF8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4A5FD6-CFB7-47B4-A6EC-A2A75D66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1E16E30-9748-45FA-A0D6-112E182F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372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06111CD-5524-4CAA-B553-5C492441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48FE586-A53E-449C-A3E8-F5AA27107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4403652-A820-4565-9AC3-F223969B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1F63A2B-8C75-4F28-AA70-EEA3F244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460144C-731B-4ACE-BE75-680CF98F9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7AA48DD4-E5D4-4A29-A2B8-B45E9B09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4937A96-21FD-4D9C-9C5B-B325B4AB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D1CA1CB-DC22-4D33-B967-8934325C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081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BF33C6-7808-48F6-8AC9-EF848657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841B899-80D1-4A9D-A304-42363A47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693783E-7F96-4F72-821A-9696FC90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25211DA-5C7F-4E6F-AD22-4711C953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70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5A33E53-3551-4F49-9E9E-86DF1B8A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6AFBCB9-DF88-4F0A-BC28-A68B528C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3D3517F-E0D8-4251-BBA7-362D284B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829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B271ED-2A6F-4C90-9D00-8646C1AB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763B4C-32EF-4F2D-9BDB-0224A650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86689E8-16B8-4BF2-9D97-38060CD2F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930D95D-A698-4E62-B293-AA7BC3B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3D87E38-F340-4F26-90CF-807FEE6E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4FCE70-5029-4790-A20F-3EB81A9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222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C7984-8655-44A0-8A6A-3276FFF6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3073E6F-378C-46AC-9B7D-42E9B8870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D3BCAB4-72B2-4289-BF1D-D51C5946A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EF379EB-E9E6-4CAD-AE61-D63B248A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1455A24-93D8-4180-B1F2-AAD4B635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43CC7E3-9536-4A17-8E70-2CC1025C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1152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5065BDF-70E6-45A5-AAD0-FAAECD81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F59308C-35B8-4A9C-87E7-F96DFF5A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98F1293-00EC-4C04-A52F-E3227878E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F25C-27E9-4888-B08B-57D34A9AC0C2}" type="datetimeFigureOut">
              <a:rPr lang="nb-NO" smtClean="0"/>
              <a:t>05.11.2020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359B94E-3738-4725-B83D-091CE9F0F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69252DA-E00B-4739-81AD-591771B0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A5A0E-989B-4102-A64A-B02D35231A5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339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15B6127-B479-4C15-96F7-ECC264A2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Zigzag</a:t>
            </a:r>
            <a:r>
              <a:rPr lang="nb-NO" dirty="0"/>
              <a:t> and raster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BABF43E4-008F-4EF3-BD4D-0086C5C2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20058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37589444-6A5D-4217-8976-DCAF8EEF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724" y="-221656"/>
            <a:ext cx="5157787" cy="823912"/>
          </a:xfrm>
        </p:spPr>
        <p:txBody>
          <a:bodyPr/>
          <a:lstStyle/>
          <a:p>
            <a:r>
              <a:rPr lang="nb-NO" dirty="0" err="1"/>
              <a:t>Layer</a:t>
            </a:r>
            <a:r>
              <a:rPr lang="nb-NO" dirty="0"/>
              <a:t> 1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5F597F5E-93E0-498C-A17E-D2ADB70B8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9" y="474727"/>
            <a:ext cx="4356100" cy="2904066"/>
          </a:xfrm>
        </p:spPr>
      </p:pic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DAC125E4-9671-4A65-987C-18D4281F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6470" y="-221656"/>
            <a:ext cx="5183188" cy="823912"/>
          </a:xfrm>
        </p:spPr>
        <p:txBody>
          <a:bodyPr/>
          <a:lstStyle/>
          <a:p>
            <a:r>
              <a:rPr lang="nb-NO" dirty="0" err="1"/>
              <a:t>Layer</a:t>
            </a:r>
            <a:r>
              <a:rPr lang="nb-NO" dirty="0"/>
              <a:t> 2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BDB5BB6F-06EB-4374-8143-E081F38692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88" y="474727"/>
            <a:ext cx="4356100" cy="2904066"/>
          </a:xfr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55F79A4B-8A39-46BB-A5BC-946EB7C04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7" y="3947647"/>
            <a:ext cx="4356099" cy="2904066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6A79EC8-C161-4DA1-9803-A4293872E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89" y="3947647"/>
            <a:ext cx="4356099" cy="2904066"/>
          </a:xfrm>
          <a:prstGeom prst="rect">
            <a:avLst/>
          </a:prstGeom>
        </p:spPr>
      </p:pic>
      <p:sp>
        <p:nvSpPr>
          <p:cNvPr id="20" name="Plassholder for tekst 11">
            <a:extLst>
              <a:ext uri="{FF2B5EF4-FFF2-40B4-BE49-F238E27FC236}">
                <a16:creationId xmlns:a16="http://schemas.microsoft.com/office/drawing/2014/main" id="{970B19CA-707D-494B-B608-500CBBA5AAC7}"/>
              </a:ext>
            </a:extLst>
          </p:cNvPr>
          <p:cNvSpPr txBox="1">
            <a:spLocks/>
          </p:cNvSpPr>
          <p:nvPr/>
        </p:nvSpPr>
        <p:spPr>
          <a:xfrm>
            <a:off x="1577725" y="33747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Layer</a:t>
            </a:r>
            <a:r>
              <a:rPr lang="nb-NO" dirty="0"/>
              <a:t> 3</a:t>
            </a:r>
          </a:p>
        </p:txBody>
      </p:sp>
      <p:sp>
        <p:nvSpPr>
          <p:cNvPr id="21" name="Plassholder for tekst 11">
            <a:extLst>
              <a:ext uri="{FF2B5EF4-FFF2-40B4-BE49-F238E27FC236}">
                <a16:creationId xmlns:a16="http://schemas.microsoft.com/office/drawing/2014/main" id="{6D00BD56-5741-481E-A29C-A57C1F3AF0DA}"/>
              </a:ext>
            </a:extLst>
          </p:cNvPr>
          <p:cNvSpPr txBox="1">
            <a:spLocks/>
          </p:cNvSpPr>
          <p:nvPr/>
        </p:nvSpPr>
        <p:spPr>
          <a:xfrm>
            <a:off x="7456470" y="325126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Layer</a:t>
            </a:r>
            <a:r>
              <a:rPr lang="nb-NO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78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FE27115C-EDF1-4888-B60F-E63F8711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err="1"/>
              <a:t>Zigzag</a:t>
            </a:r>
            <a:r>
              <a:rPr lang="nb-NO" dirty="0"/>
              <a:t>; </a:t>
            </a:r>
            <a:r>
              <a:rPr lang="nb-NO" dirty="0" err="1"/>
              <a:t>mid</a:t>
            </a:r>
            <a:r>
              <a:rPr lang="nb-NO" dirty="0"/>
              <a:t> and corner node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B6926AB1-ED9B-4C31-84EE-E1A68BC11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74759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02CDFD-6B73-48D4-BB88-9B7EA98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2A55174A-C5D4-46BA-8004-8A0D2ACE4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35940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37589444-6A5D-4217-8976-DCAF8EEFC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724" y="-221656"/>
            <a:ext cx="5157787" cy="823912"/>
          </a:xfrm>
        </p:spPr>
        <p:txBody>
          <a:bodyPr/>
          <a:lstStyle/>
          <a:p>
            <a:r>
              <a:rPr lang="nb-NO" dirty="0" err="1"/>
              <a:t>Layer</a:t>
            </a:r>
            <a:r>
              <a:rPr lang="nb-NO" dirty="0"/>
              <a:t> 1</a:t>
            </a:r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5F597F5E-93E0-498C-A17E-D2ADB70B85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89" y="474727"/>
            <a:ext cx="4356099" cy="2904066"/>
          </a:xfrm>
        </p:spPr>
      </p:pic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DAC125E4-9671-4A65-987C-18D4281F3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56470" y="-221656"/>
            <a:ext cx="5183188" cy="823912"/>
          </a:xfrm>
        </p:spPr>
        <p:txBody>
          <a:bodyPr/>
          <a:lstStyle/>
          <a:p>
            <a:r>
              <a:rPr lang="nb-NO" dirty="0" err="1"/>
              <a:t>Layer</a:t>
            </a:r>
            <a:r>
              <a:rPr lang="nb-NO" dirty="0"/>
              <a:t> 2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BDB5BB6F-06EB-4374-8143-E081F38692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288" y="474727"/>
            <a:ext cx="4356099" cy="2904066"/>
          </a:xfr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55F79A4B-8A39-46BB-A5BC-946EB7C04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8387" y="3947647"/>
            <a:ext cx="4356099" cy="2904065"/>
          </a:xfrm>
          <a:prstGeom prst="rect">
            <a:avLst/>
          </a:prstGeom>
        </p:spPr>
      </p:pic>
      <p:pic>
        <p:nvPicPr>
          <p:cNvPr id="17" name="Bilde 16">
            <a:extLst>
              <a:ext uri="{FF2B5EF4-FFF2-40B4-BE49-F238E27FC236}">
                <a16:creationId xmlns:a16="http://schemas.microsoft.com/office/drawing/2014/main" id="{46A79EC8-C161-4DA1-9803-A4293872E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9289" y="3947647"/>
            <a:ext cx="4356099" cy="2904065"/>
          </a:xfrm>
          <a:prstGeom prst="rect">
            <a:avLst/>
          </a:prstGeom>
        </p:spPr>
      </p:pic>
      <p:sp>
        <p:nvSpPr>
          <p:cNvPr id="20" name="Plassholder for tekst 11">
            <a:extLst>
              <a:ext uri="{FF2B5EF4-FFF2-40B4-BE49-F238E27FC236}">
                <a16:creationId xmlns:a16="http://schemas.microsoft.com/office/drawing/2014/main" id="{970B19CA-707D-494B-B608-500CBBA5AAC7}"/>
              </a:ext>
            </a:extLst>
          </p:cNvPr>
          <p:cNvSpPr txBox="1">
            <a:spLocks/>
          </p:cNvSpPr>
          <p:nvPr/>
        </p:nvSpPr>
        <p:spPr>
          <a:xfrm>
            <a:off x="1577725" y="33747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Layer</a:t>
            </a:r>
            <a:r>
              <a:rPr lang="nb-NO" dirty="0"/>
              <a:t> 3</a:t>
            </a:r>
          </a:p>
        </p:txBody>
      </p:sp>
      <p:sp>
        <p:nvSpPr>
          <p:cNvPr id="21" name="Plassholder for tekst 11">
            <a:extLst>
              <a:ext uri="{FF2B5EF4-FFF2-40B4-BE49-F238E27FC236}">
                <a16:creationId xmlns:a16="http://schemas.microsoft.com/office/drawing/2014/main" id="{6D00BD56-5741-481E-A29C-A57C1F3AF0DA}"/>
              </a:ext>
            </a:extLst>
          </p:cNvPr>
          <p:cNvSpPr txBox="1">
            <a:spLocks/>
          </p:cNvSpPr>
          <p:nvPr/>
        </p:nvSpPr>
        <p:spPr>
          <a:xfrm>
            <a:off x="7456470" y="325126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 err="1"/>
              <a:t>Layer</a:t>
            </a:r>
            <a:r>
              <a:rPr lang="nb-NO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1882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8DEDC847-F191-4866-B26B-1BD1A9C4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6B03C43F-B4A4-45FB-9135-6423524D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75" y="2172077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205310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Zigzag and raster</vt:lpstr>
      <vt:lpstr>PowerPoint-presentasjon</vt:lpstr>
      <vt:lpstr>Zigzag; mid and corner node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Zigzag and raster</dc:title>
  <dc:creator>Kari Lovise Ness</dc:creator>
  <cp:lastModifiedBy>Kari Lovise Ness</cp:lastModifiedBy>
  <cp:revision>1</cp:revision>
  <dcterms:created xsi:type="dcterms:W3CDTF">2020-11-05T10:46:13Z</dcterms:created>
  <dcterms:modified xsi:type="dcterms:W3CDTF">2020-11-05T10:53:02Z</dcterms:modified>
</cp:coreProperties>
</file>