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287"/>
    <a:srgbClr val="B3095A"/>
    <a:srgbClr val="F9BA34"/>
    <a:srgbClr val="125082"/>
    <a:srgbClr val="DB0B6E"/>
    <a:srgbClr val="F3A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C52A4A-85F5-49D0-8C35-B6C26AC2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E9A78BF-2DF1-416F-82C1-14CF855C2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4837FE3-5666-4E58-8987-9ED698FC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0D14CC-52A9-4E62-8C48-78CC59D0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DD756E-D72B-40ED-A5F6-DF83A3E3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727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26FF1D-8A4D-489D-A9C0-CB9B5EF4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01A2A2-DDBF-4D8C-BD66-68D57EF7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F8058B-1099-458C-A3E0-B1884104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7258E43-DD00-4C1E-9635-437A3178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1F7B77-B9B9-4C67-BE55-B3CB7C03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43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09B1262-4CF0-4699-8928-570D845B8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D159F8D-D9E7-4DFB-B6A3-57F15596B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E5F4AB-412F-4567-9CE7-23446723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216955-0578-4BE1-8FCB-FA8AD30F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BD0F9F-C796-4BDE-8B7D-CD37DFC7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156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906909-FB15-4383-901C-3FF9F584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1B83BB-645F-4D3F-8C05-F8DA3786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BBCFD1-7FBD-4439-9F71-01CF924E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7F905E-0E42-440A-92E7-726ACC3E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38DFF6E-C45D-4339-853A-FAC1DAA6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571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15840F-0631-42C5-8104-A6A60A2D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74F88D-07A1-4558-BAF0-D3244CB6D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D84AA27-634C-4861-99CB-57519FB6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F2770FF-5E60-4556-A7EB-5C675C6E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D339425-228D-425E-8FB6-C32F6DBE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57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1FBA68-E49B-4968-9672-7E0D151E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CAE070-7DC0-4733-ABF8-4467D73B3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A450C38-78C4-417A-B63E-61A7DF216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3E9AD0-5391-4061-9256-13205E92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2336EA0-D5E8-452C-A40A-8F5EDA16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233115C-0B6C-4260-8C23-577C51BD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221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D8892B-9DF4-4F28-8E35-9A9E3C34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D99227-AA30-4EF7-8EBF-64FEEF33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A3C376-3D14-474D-8E02-20C3008E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7695203-8B78-44B2-A08E-372F01EC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959FEA2-24EB-414A-935C-D9FB6A4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366CE4C-924A-4510-AFFF-A70A7C93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9C4BA76-1933-4920-8900-923A296D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E724C07-82A5-4A5B-BAFC-66AD8F69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408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4CC70F-CEF0-41B3-99E1-90BAFC22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07AEF91-D5E5-4D1D-9E53-4AC2844E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BC5E2D2-6D32-4351-A5F0-FF14032C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9EAD3DE-4CC0-4F1E-A4DC-B99B12EC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31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8A5A2EF-785C-4834-81CD-2715217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738DB66-4314-4AF1-A935-A3AA3B71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D5E1587-1CEA-46C7-B636-D16D8B54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82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2BF527-C067-4387-A09E-3A3DE592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F007FD-59D1-4136-92D8-90C095F9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BFB82CA-FA0D-4E98-AA7D-6E862810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E9F0608-25AF-4C7D-91D1-DD409A0D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2B67D1E-DD02-4EA4-B105-E87ADD5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5573D9-ADDB-41F5-A3FB-10C3DCF6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41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53AC8A-9899-4A69-B1D9-2C301FC7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C5491E3-9F5B-42BA-829F-370B23E6C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EDD8FFD-E5EB-452B-9B30-7F6E2309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FBFBD1A-2771-453E-8AC6-1F266B16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46C0491-1291-4A02-B804-631376DA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0B8113C-57A6-4E38-9015-7F69D90E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29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4545B5A-6689-4871-88DB-5D91084E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93ED74-3DB9-4AFC-9E78-0157EF1C6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305811-8688-4DFB-9478-3A2DAFC0E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158F-0974-4486-BFC1-61E7369DAC03}" type="datetimeFigureOut">
              <a:rPr lang="nb-NO" smtClean="0"/>
              <a:t>26.10.2020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B663C9-80AF-482D-8CD2-DAE47FE33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ED30A0-8E2C-4815-9FE2-398E3E334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8C0C-40ED-4DEB-92A5-EFC7073A94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28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5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>
            <a:extLst>
              <a:ext uri="{FF2B5EF4-FFF2-40B4-BE49-F238E27FC236}">
                <a16:creationId xmlns:a16="http://schemas.microsoft.com/office/drawing/2014/main" id="{5823FFDB-3CD3-491F-AC50-19F76CA218BC}"/>
              </a:ext>
            </a:extLst>
          </p:cNvPr>
          <p:cNvSpPr/>
          <p:nvPr/>
        </p:nvSpPr>
        <p:spPr>
          <a:xfrm>
            <a:off x="1828800" y="2457450"/>
            <a:ext cx="8372475" cy="1914525"/>
          </a:xfrm>
          <a:prstGeom prst="rect">
            <a:avLst/>
          </a:prstGeom>
          <a:noFill/>
          <a:ln w="57150">
            <a:solidFill>
              <a:srgbClr val="F4228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E6DB20F-7D38-4A46-8239-061CD7E5FB3D}"/>
              </a:ext>
            </a:extLst>
          </p:cNvPr>
          <p:cNvSpPr/>
          <p:nvPr/>
        </p:nvSpPr>
        <p:spPr>
          <a:xfrm>
            <a:off x="4938713" y="360149"/>
            <a:ext cx="2152650" cy="1143000"/>
          </a:xfrm>
          <a:prstGeom prst="rect">
            <a:avLst/>
          </a:prstGeom>
          <a:solidFill>
            <a:srgbClr val="F9BA34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2AF5984-3048-463C-967E-B16A2CF950BF}"/>
              </a:ext>
            </a:extLst>
          </p:cNvPr>
          <p:cNvSpPr txBox="1"/>
          <p:nvPr/>
        </p:nvSpPr>
        <p:spPr>
          <a:xfrm>
            <a:off x="5333222" y="746983"/>
            <a:ext cx="15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125082"/>
                </a:solidFill>
              </a:rPr>
              <a:t>CAD MODEL</a:t>
            </a:r>
          </a:p>
        </p:txBody>
      </p:sp>
      <p:sp>
        <p:nvSpPr>
          <p:cNvPr id="13" name="Bred bue 12">
            <a:extLst>
              <a:ext uri="{FF2B5EF4-FFF2-40B4-BE49-F238E27FC236}">
                <a16:creationId xmlns:a16="http://schemas.microsoft.com/office/drawing/2014/main" id="{8328EC77-538E-4709-B4E5-D8B1D8A8246A}"/>
              </a:ext>
            </a:extLst>
          </p:cNvPr>
          <p:cNvSpPr/>
          <p:nvPr/>
        </p:nvSpPr>
        <p:spPr>
          <a:xfrm>
            <a:off x="1564446" y="2645807"/>
            <a:ext cx="4410076" cy="4102016"/>
          </a:xfrm>
          <a:prstGeom prst="blockArc">
            <a:avLst>
              <a:gd name="adj1" fmla="val 13138829"/>
              <a:gd name="adj2" fmla="val 19310081"/>
              <a:gd name="adj3" fmla="val 29494"/>
            </a:avLst>
          </a:prstGeom>
          <a:solidFill>
            <a:srgbClr val="F9B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7A9D651-D32A-4789-806C-D7EBEAC75F0D}"/>
              </a:ext>
            </a:extLst>
          </p:cNvPr>
          <p:cNvSpPr txBox="1"/>
          <p:nvPr/>
        </p:nvSpPr>
        <p:spPr>
          <a:xfrm>
            <a:off x="2868307" y="3230046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125082"/>
                </a:solidFill>
              </a:rPr>
              <a:t>DISTORTED PART</a:t>
            </a:r>
          </a:p>
        </p:txBody>
      </p:sp>
      <p:sp>
        <p:nvSpPr>
          <p:cNvPr id="16" name="Bred bue 15">
            <a:extLst>
              <a:ext uri="{FF2B5EF4-FFF2-40B4-BE49-F238E27FC236}">
                <a16:creationId xmlns:a16="http://schemas.microsoft.com/office/drawing/2014/main" id="{6446CF02-6D14-494A-82D6-B291BD004EFB}"/>
              </a:ext>
            </a:extLst>
          </p:cNvPr>
          <p:cNvSpPr/>
          <p:nvPr/>
        </p:nvSpPr>
        <p:spPr>
          <a:xfrm flipV="1">
            <a:off x="6096000" y="0"/>
            <a:ext cx="4410076" cy="4102016"/>
          </a:xfrm>
          <a:prstGeom prst="blockArc">
            <a:avLst>
              <a:gd name="adj1" fmla="val 13138829"/>
              <a:gd name="adj2" fmla="val 19310081"/>
              <a:gd name="adj3" fmla="val 29494"/>
            </a:avLst>
          </a:prstGeom>
          <a:solidFill>
            <a:srgbClr val="F9B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EFB99BC-6E81-4123-BCA4-C29C3FE87A59}"/>
              </a:ext>
            </a:extLst>
          </p:cNvPr>
          <p:cNvSpPr txBox="1"/>
          <p:nvPr/>
        </p:nvSpPr>
        <p:spPr>
          <a:xfrm>
            <a:off x="7031652" y="3230046"/>
            <a:ext cx="253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rgbClr val="125082"/>
                </a:solidFill>
              </a:rPr>
              <a:t>DESIGN COMPENSATION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0FD44D2-CFAD-43C0-8407-423A4E7F743A}"/>
              </a:ext>
            </a:extLst>
          </p:cNvPr>
          <p:cNvSpPr txBox="1"/>
          <p:nvPr/>
        </p:nvSpPr>
        <p:spPr>
          <a:xfrm>
            <a:off x="5818942" y="2967335"/>
            <a:ext cx="52931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5400" dirty="0">
                <a:solidFill>
                  <a:srgbClr val="F42287"/>
                </a:solidFill>
              </a:rPr>
              <a:t>+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C16106B4-E71F-49B3-8332-1B96C26954E0}"/>
              </a:ext>
            </a:extLst>
          </p:cNvPr>
          <p:cNvSpPr/>
          <p:nvPr/>
        </p:nvSpPr>
        <p:spPr>
          <a:xfrm>
            <a:off x="4938713" y="5273978"/>
            <a:ext cx="2152650" cy="1143000"/>
          </a:xfrm>
          <a:prstGeom prst="rect">
            <a:avLst/>
          </a:prstGeom>
          <a:solidFill>
            <a:srgbClr val="F9BA34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A9CE3183-16B9-4746-ABAB-B4953122C91C}"/>
              </a:ext>
            </a:extLst>
          </p:cNvPr>
          <p:cNvSpPr txBox="1"/>
          <p:nvPr/>
        </p:nvSpPr>
        <p:spPr>
          <a:xfrm>
            <a:off x="5194073" y="5568479"/>
            <a:ext cx="164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>
                <a:solidFill>
                  <a:srgbClr val="125082"/>
                </a:solidFill>
              </a:rPr>
              <a:t>COMPENSATED PART</a:t>
            </a:r>
          </a:p>
        </p:txBody>
      </p: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FEE8BE75-4C05-4507-BBE9-F9FDFF85C4F4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6015038" y="1503149"/>
            <a:ext cx="0" cy="954301"/>
          </a:xfrm>
          <a:prstGeom prst="straightConnector1">
            <a:avLst/>
          </a:prstGeom>
          <a:ln w="57150">
            <a:solidFill>
              <a:srgbClr val="F422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E9AB27A-ACB7-4080-92A7-1E261D10D31E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6015038" y="4371975"/>
            <a:ext cx="0" cy="902003"/>
          </a:xfrm>
          <a:prstGeom prst="straightConnector1">
            <a:avLst/>
          </a:prstGeom>
          <a:ln w="57150">
            <a:solidFill>
              <a:srgbClr val="F422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5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7</cp:revision>
  <dcterms:created xsi:type="dcterms:W3CDTF">2020-10-25T19:59:02Z</dcterms:created>
  <dcterms:modified xsi:type="dcterms:W3CDTF">2020-10-26T08:48:38Z</dcterms:modified>
</cp:coreProperties>
</file>