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DDAF17-7CB2-4919-A34A-E079D176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5F646B4-963A-4E25-B645-11C25BBE7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932570-BEF5-416E-87DE-7C2E16A4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0D3518-4288-4B48-A213-F2561F70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6A74AB7-366F-4961-8820-E578F59C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4F17DC-D9B8-4919-98B1-8D0FE253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1D2D9B7-EAEB-491A-9614-C77767BE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F9FBC58-74F7-4AE2-9E7C-0968B6B8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0C07369-A22A-4855-9FFB-14C16C6B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6DCA183-FE36-4282-8BAE-42B21BCC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DF25069-148F-4989-9EF4-19323C54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F7CDC38-CE68-4BDB-9A77-B590CAF22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ED762D-1485-4F3A-928E-8A112D66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C582377-0DB9-4975-855A-92D95EB7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0815D4-5033-4B53-B08D-158B24D6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837D49-B142-40F8-AAF9-5075134D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DF3B84-A7D9-4908-ADD9-C8FD40C9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2C869D-77E3-49AB-9E28-8B77EB14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072E692-F573-41B6-B78F-C1EFED55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3D6A159-14BB-4A06-825F-E43779A3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0CA50-D9D5-4D26-9C6A-1538BB52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FE79C73-FA2C-4CBF-BE9D-CD28B79F0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51859C8-D2D6-46FF-B3FE-AB573B7A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52D9A1-1F68-46FC-9DC9-007728A1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8B3F94B-FB32-40FE-A0C9-EE4ECA20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FF427A-58E4-43BB-BFEA-BD01D9D3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92C248-C230-4BEB-8ED8-8D3008B56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235C60-B8F6-4A5E-84B8-C62AA208A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7DE1F80-DCB2-4509-9862-22E2FDB1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023FA95-1F27-452D-902B-B09BDF8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F692EC9-025D-409D-BD05-2867FD1F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B4EAE6-373A-42B3-94A7-7B0EA6F2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38DCD2F-36E5-4962-95F6-40CE4341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BCC3FF5-8BC0-4E85-AE82-5E31AE55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409FBF1-6A18-440A-B0E4-FB380DCDA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023229D-171F-40CB-AB60-E70CCA063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4C1A8FE-CAF4-4EAB-B6A2-79C846F3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99968B4-9E20-4FD5-9163-A454EF2C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058693B-AD5D-41F2-B95E-5B2263A9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C87967-6992-4507-B6A1-41324DCF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C36CEBC-41AA-498C-9274-9DD0E429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7A079C5-4671-46C7-921E-AA18D4F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91E97F-276F-48EE-9360-F981DF37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AE639A0-8D71-48D3-9E3B-C9CB4E07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38385C0-E221-4F46-9685-C9F8BEEF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F1C9918-2E71-4E44-9CE8-23DACC55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B917D9-3705-4BBF-9445-BA068B0D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40F890-FEDA-4D2E-853E-501C5EC8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72C0EAD-98E0-4863-BC52-7510EBA15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0E00AD-D799-4F36-9D96-575090FA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FF86B22-A1E4-495A-AE92-CBE0CE95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30076AA-BC99-4650-863C-7F733DD0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7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ED5821-0B4D-4477-A146-D8DE1FA4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A392626-768D-4404-945B-9408EACC6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2E96D84-B12D-45A0-BDAF-114750085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7FB35F-22FE-4B1B-9166-AF12227F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A6935AE-3C3A-4694-AE47-96BFF60B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194FD8E-0C52-40BA-8AEF-54C32208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1C85A5E-D010-4748-8C37-92AE4766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4138A3C-D5EB-4283-B419-9C02C888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5CBDFC-E0B0-43B0-AB66-5FD16EDA7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6D36-47D8-48BF-81DD-A80DFD03B31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199FE9-955A-4E61-8761-03560109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E7BA03-751F-4C44-BA71-EF6D0E2C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324200" y="1495400"/>
            <a:ext cx="4680000" cy="46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3864200" y="2035400"/>
            <a:ext cx="3600000" cy="360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68021C64-D99A-43D3-86B5-C6A2A04FC4AD}"/>
              </a:ext>
            </a:extLst>
          </p:cNvPr>
          <p:cNvCxnSpPr>
            <a:cxnSpLocks/>
          </p:cNvCxnSpPr>
          <p:nvPr/>
        </p:nvCxnSpPr>
        <p:spPr>
          <a:xfrm>
            <a:off x="4500563" y="4986338"/>
            <a:ext cx="23145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FEF6E7C7-9D1F-45BE-8DE1-77854E20D9A3}"/>
              </a:ext>
            </a:extLst>
          </p:cNvPr>
          <p:cNvCxnSpPr>
            <a:cxnSpLocks/>
          </p:cNvCxnSpPr>
          <p:nvPr/>
        </p:nvCxnSpPr>
        <p:spPr>
          <a:xfrm flipV="1">
            <a:off x="6815139" y="3835400"/>
            <a:ext cx="0" cy="115093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2AF58141-CB72-4197-B51E-5337F85473A0}"/>
              </a:ext>
            </a:extLst>
          </p:cNvPr>
          <p:cNvCxnSpPr>
            <a:cxnSpLocks/>
          </p:cNvCxnSpPr>
          <p:nvPr/>
        </p:nvCxnSpPr>
        <p:spPr>
          <a:xfrm flipH="1">
            <a:off x="4500563" y="3873500"/>
            <a:ext cx="23145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D1E02E66-20E4-4F82-B3CD-150C13711A9B}"/>
              </a:ext>
            </a:extLst>
          </p:cNvPr>
          <p:cNvCxnSpPr>
            <a:cxnSpLocks/>
          </p:cNvCxnSpPr>
          <p:nvPr/>
        </p:nvCxnSpPr>
        <p:spPr>
          <a:xfrm flipV="1">
            <a:off x="4500562" y="2673349"/>
            <a:ext cx="0" cy="12001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D2236D51-4ED0-4A11-83DB-2E368A3B2183}"/>
              </a:ext>
            </a:extLst>
          </p:cNvPr>
          <p:cNvCxnSpPr/>
          <p:nvPr/>
        </p:nvCxnSpPr>
        <p:spPr>
          <a:xfrm>
            <a:off x="4500562" y="2673349"/>
            <a:ext cx="225742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23D4E4D1-84EA-4B9A-B483-5088D0D1B12B}"/>
              </a:ext>
            </a:extLst>
          </p:cNvPr>
          <p:cNvCxnSpPr>
            <a:cxnSpLocks/>
          </p:cNvCxnSpPr>
          <p:nvPr/>
        </p:nvCxnSpPr>
        <p:spPr>
          <a:xfrm flipV="1">
            <a:off x="6757987" y="2314576"/>
            <a:ext cx="0" cy="3587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B59F43E2-858A-4817-92EF-6AE3B86BF81A}"/>
              </a:ext>
            </a:extLst>
          </p:cNvPr>
          <p:cNvCxnSpPr>
            <a:cxnSpLocks/>
          </p:cNvCxnSpPr>
          <p:nvPr/>
        </p:nvCxnSpPr>
        <p:spPr>
          <a:xfrm flipH="1">
            <a:off x="4154487" y="2314575"/>
            <a:ext cx="26035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B0922A89-D0DB-4654-B065-63B592314786}"/>
              </a:ext>
            </a:extLst>
          </p:cNvPr>
          <p:cNvCxnSpPr/>
          <p:nvPr/>
        </p:nvCxnSpPr>
        <p:spPr>
          <a:xfrm>
            <a:off x="4154487" y="2314575"/>
            <a:ext cx="0" cy="18859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E6784489-3DBC-41FE-93D9-C0C24E7196F4}"/>
              </a:ext>
            </a:extLst>
          </p:cNvPr>
          <p:cNvCxnSpPr>
            <a:cxnSpLocks/>
          </p:cNvCxnSpPr>
          <p:nvPr/>
        </p:nvCxnSpPr>
        <p:spPr>
          <a:xfrm>
            <a:off x="4154487" y="4200525"/>
            <a:ext cx="22891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0ACCD04D-07AB-4799-A9EB-E560D6BEDE8B}"/>
              </a:ext>
            </a:extLst>
          </p:cNvPr>
          <p:cNvCxnSpPr>
            <a:cxnSpLocks/>
          </p:cNvCxnSpPr>
          <p:nvPr/>
        </p:nvCxnSpPr>
        <p:spPr>
          <a:xfrm>
            <a:off x="6443663" y="4200525"/>
            <a:ext cx="0" cy="4000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D5043666-8B59-4B17-B0AD-0D6B1032AB92}"/>
              </a:ext>
            </a:extLst>
          </p:cNvPr>
          <p:cNvCxnSpPr>
            <a:cxnSpLocks/>
          </p:cNvCxnSpPr>
          <p:nvPr/>
        </p:nvCxnSpPr>
        <p:spPr>
          <a:xfrm flipH="1">
            <a:off x="4154487" y="4600575"/>
            <a:ext cx="22891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538007BD-A47D-4268-9578-833914AF8500}"/>
              </a:ext>
            </a:extLst>
          </p:cNvPr>
          <p:cNvCxnSpPr>
            <a:cxnSpLocks/>
          </p:cNvCxnSpPr>
          <p:nvPr/>
        </p:nvCxnSpPr>
        <p:spPr>
          <a:xfrm>
            <a:off x="4154487" y="4600575"/>
            <a:ext cx="0" cy="75723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>
            <a:off x="4154487" y="5357813"/>
            <a:ext cx="298926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005C6485-97C2-4F94-BB94-22CB735461ED}"/>
              </a:ext>
            </a:extLst>
          </p:cNvPr>
          <p:cNvCxnSpPr>
            <a:cxnSpLocks/>
          </p:cNvCxnSpPr>
          <p:nvPr/>
        </p:nvCxnSpPr>
        <p:spPr>
          <a:xfrm flipV="1">
            <a:off x="7143750" y="3529013"/>
            <a:ext cx="0" cy="18288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B0F3E098-D684-4350-8CDB-32C181C0F0FE}"/>
              </a:ext>
            </a:extLst>
          </p:cNvPr>
          <p:cNvCxnSpPr>
            <a:cxnSpLocks/>
          </p:cNvCxnSpPr>
          <p:nvPr/>
        </p:nvCxnSpPr>
        <p:spPr>
          <a:xfrm flipH="1">
            <a:off x="4857750" y="3529013"/>
            <a:ext cx="228600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Rett pilkobling 42">
            <a:extLst>
              <a:ext uri="{FF2B5EF4-FFF2-40B4-BE49-F238E27FC236}">
                <a16:creationId xmlns:a16="http://schemas.microsoft.com/office/drawing/2014/main" id="{1381D33B-5E15-49B7-82EF-DE8563768E77}"/>
              </a:ext>
            </a:extLst>
          </p:cNvPr>
          <p:cNvCxnSpPr>
            <a:cxnSpLocks/>
          </p:cNvCxnSpPr>
          <p:nvPr/>
        </p:nvCxnSpPr>
        <p:spPr>
          <a:xfrm flipV="1">
            <a:off x="4857750" y="3000376"/>
            <a:ext cx="0" cy="5286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306A60C7-B380-4501-BE1F-80D9BAC72A71}"/>
              </a:ext>
            </a:extLst>
          </p:cNvPr>
          <p:cNvCxnSpPr/>
          <p:nvPr/>
        </p:nvCxnSpPr>
        <p:spPr>
          <a:xfrm>
            <a:off x="4872038" y="3000376"/>
            <a:ext cx="225742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EC5BB9F1-1B18-4091-8AAF-995F38E14B1A}"/>
              </a:ext>
            </a:extLst>
          </p:cNvPr>
          <p:cNvCxnSpPr>
            <a:cxnSpLocks/>
          </p:cNvCxnSpPr>
          <p:nvPr/>
        </p:nvCxnSpPr>
        <p:spPr>
          <a:xfrm flipV="1">
            <a:off x="7143750" y="2314575"/>
            <a:ext cx="0" cy="6723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6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4</cp:revision>
  <dcterms:created xsi:type="dcterms:W3CDTF">2020-11-03T15:15:56Z</dcterms:created>
  <dcterms:modified xsi:type="dcterms:W3CDTF">2020-11-03T19:10:04Z</dcterms:modified>
</cp:coreProperties>
</file>