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54006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75" d="100"/>
          <a:sy n="275" d="100"/>
        </p:scale>
        <p:origin x="20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58B48-8AAE-4981-AA4F-7BB0219AA8EA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1143000"/>
            <a:ext cx="578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9A7F1-2E62-46AD-B982-AD46F71A2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0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9085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1pPr>
    <a:lvl2pPr marL="279542" algn="l" defTabSz="559085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2pPr>
    <a:lvl3pPr marL="559085" algn="l" defTabSz="559085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3pPr>
    <a:lvl4pPr marL="838627" algn="l" defTabSz="559085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4pPr>
    <a:lvl5pPr marL="1118169" algn="l" defTabSz="559085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5pPr>
    <a:lvl6pPr marL="1397712" algn="l" defTabSz="559085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6pPr>
    <a:lvl7pPr marL="1677254" algn="l" defTabSz="559085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7pPr>
    <a:lvl8pPr marL="1956796" algn="l" defTabSz="559085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8pPr>
    <a:lvl9pPr marL="2236339" algn="l" defTabSz="559085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71289"/>
            <a:ext cx="4050506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512522"/>
            <a:ext cx="4050506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764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95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53319"/>
            <a:ext cx="1164521" cy="244043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53319"/>
            <a:ext cx="3426053" cy="244043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189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595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717932"/>
            <a:ext cx="465808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927150"/>
            <a:ext cx="465808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311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766593"/>
            <a:ext cx="2295287" cy="182715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766593"/>
            <a:ext cx="2295287" cy="182715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189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53319"/>
            <a:ext cx="4658082" cy="55661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705933"/>
            <a:ext cx="228473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051899"/>
            <a:ext cx="2284738" cy="154718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705933"/>
            <a:ext cx="229599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051899"/>
            <a:ext cx="2295990" cy="154718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719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60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28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14627"/>
            <a:ext cx="273409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29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14627"/>
            <a:ext cx="273409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778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53319"/>
            <a:ext cx="465808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766593"/>
            <a:ext cx="465808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B96C-A967-4521-B65F-DD48E0EFFA67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669079"/>
            <a:ext cx="182272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5F99-16BE-46FF-89C2-1578C0414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55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A1FA66B-05ED-412A-9A18-850A2D36F301}"/>
              </a:ext>
            </a:extLst>
          </p:cNvPr>
          <p:cNvSpPr/>
          <p:nvPr/>
        </p:nvSpPr>
        <p:spPr>
          <a:xfrm>
            <a:off x="583937" y="1672496"/>
            <a:ext cx="202947" cy="2029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162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E1CDBB6-8183-4359-8153-6E99869FFBA5}"/>
              </a:ext>
            </a:extLst>
          </p:cNvPr>
          <p:cNvSpPr/>
          <p:nvPr/>
        </p:nvSpPr>
        <p:spPr>
          <a:xfrm>
            <a:off x="1366915" y="1419219"/>
            <a:ext cx="1160066" cy="709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62" dirty="0"/>
              <a:t>Experiment </a:t>
            </a:r>
            <a:r>
              <a:rPr lang="nb-NO" sz="1162" dirty="0" err="1"/>
              <a:t>specific</a:t>
            </a:r>
            <a:r>
              <a:rPr lang="nb-NO" sz="1162" dirty="0"/>
              <a:t> script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9F543E5B-B0B1-43BB-B93B-A8E1AD42F2FE}"/>
              </a:ext>
            </a:extLst>
          </p:cNvPr>
          <p:cNvSpPr/>
          <p:nvPr/>
        </p:nvSpPr>
        <p:spPr>
          <a:xfrm>
            <a:off x="1366915" y="177584"/>
            <a:ext cx="1160066" cy="709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62" dirty="0"/>
              <a:t>FEA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E410FC54-A12C-4DD7-ADBD-57F31C6A8A23}"/>
              </a:ext>
            </a:extLst>
          </p:cNvPr>
          <p:cNvCxnSpPr/>
          <p:nvPr/>
        </p:nvCxnSpPr>
        <p:spPr>
          <a:xfrm flipV="1">
            <a:off x="1760508" y="887088"/>
            <a:ext cx="0" cy="5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3D2B07AC-2781-4DFD-ACC7-890590A07EEB}"/>
              </a:ext>
            </a:extLst>
          </p:cNvPr>
          <p:cNvCxnSpPr/>
          <p:nvPr/>
        </p:nvCxnSpPr>
        <p:spPr>
          <a:xfrm>
            <a:off x="2076420" y="887088"/>
            <a:ext cx="0" cy="5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F1651A8D-D379-4E19-868D-20EA76584B1A}"/>
              </a:ext>
            </a:extLst>
          </p:cNvPr>
          <p:cNvSpPr txBox="1"/>
          <p:nvPr/>
        </p:nvSpPr>
        <p:spPr>
          <a:xfrm>
            <a:off x="1065953" y="1033917"/>
            <a:ext cx="726481" cy="271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62" dirty="0"/>
              <a:t>Input file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EFB0A403-A4C6-4910-A858-AAA72A23F27C}"/>
              </a:ext>
            </a:extLst>
          </p:cNvPr>
          <p:cNvSpPr txBox="1"/>
          <p:nvPr/>
        </p:nvSpPr>
        <p:spPr>
          <a:xfrm>
            <a:off x="2046144" y="1031165"/>
            <a:ext cx="721672" cy="271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62" dirty="0"/>
              <a:t>ODB -file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1EFA6011-F1AA-410E-BD17-FFFD0ECDB84B}"/>
              </a:ext>
            </a:extLst>
          </p:cNvPr>
          <p:cNvSpPr/>
          <p:nvPr/>
        </p:nvSpPr>
        <p:spPr>
          <a:xfrm>
            <a:off x="3117373" y="962993"/>
            <a:ext cx="1160066" cy="709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62" dirty="0" err="1"/>
              <a:t>Raw</a:t>
            </a:r>
            <a:r>
              <a:rPr lang="nb-NO" sz="1162" dirty="0"/>
              <a:t> data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07E00-B314-47FC-AC36-EA7B985618E3}"/>
              </a:ext>
            </a:extLst>
          </p:cNvPr>
          <p:cNvSpPr/>
          <p:nvPr/>
        </p:nvSpPr>
        <p:spPr>
          <a:xfrm>
            <a:off x="3117373" y="1875446"/>
            <a:ext cx="1160066" cy="709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62" dirty="0"/>
              <a:t>Surface file</a:t>
            </a:r>
          </a:p>
        </p:txBody>
      </p:sp>
      <p:cxnSp>
        <p:nvCxnSpPr>
          <p:cNvPr id="20" name="Kobling: vinkel 19">
            <a:extLst>
              <a:ext uri="{FF2B5EF4-FFF2-40B4-BE49-F238E27FC236}">
                <a16:creationId xmlns:a16="http://schemas.microsoft.com/office/drawing/2014/main" id="{D581882A-612B-45D2-9C17-C3E5BC6D6D2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2526984" y="1773969"/>
            <a:ext cx="590390" cy="456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Kobling: vinkel 21">
            <a:extLst>
              <a:ext uri="{FF2B5EF4-FFF2-40B4-BE49-F238E27FC236}">
                <a16:creationId xmlns:a16="http://schemas.microsoft.com/office/drawing/2014/main" id="{EF262CB0-132C-4F73-A9C5-0A1A993E0A1E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2526984" y="1317743"/>
            <a:ext cx="590391" cy="456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BBA09909-D592-45F9-BA90-3B95DB13DA7D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86884" y="1773967"/>
            <a:ext cx="580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5C20078-D881-4BEF-8354-FF7A5BB9FA14}"/>
              </a:ext>
            </a:extLst>
          </p:cNvPr>
          <p:cNvSpPr/>
          <p:nvPr/>
        </p:nvSpPr>
        <p:spPr>
          <a:xfrm>
            <a:off x="4867832" y="1672496"/>
            <a:ext cx="202947" cy="2029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162"/>
          </a:p>
        </p:txBody>
      </p:sp>
      <p:cxnSp>
        <p:nvCxnSpPr>
          <p:cNvPr id="35" name="Kobling: vinkel 34">
            <a:extLst>
              <a:ext uri="{FF2B5EF4-FFF2-40B4-BE49-F238E27FC236}">
                <a16:creationId xmlns:a16="http://schemas.microsoft.com/office/drawing/2014/main" id="{ACAE4BF2-58A6-4534-BC7B-641D7023DE11}"/>
              </a:ext>
            </a:extLst>
          </p:cNvPr>
          <p:cNvCxnSpPr/>
          <p:nvPr/>
        </p:nvCxnSpPr>
        <p:spPr>
          <a:xfrm flipV="1">
            <a:off x="4277440" y="1773967"/>
            <a:ext cx="590391" cy="456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Kobling: vinkel 35">
            <a:extLst>
              <a:ext uri="{FF2B5EF4-FFF2-40B4-BE49-F238E27FC236}">
                <a16:creationId xmlns:a16="http://schemas.microsoft.com/office/drawing/2014/main" id="{4DC10164-CF8B-4951-95B7-BE90F2870163}"/>
              </a:ext>
            </a:extLst>
          </p:cNvPr>
          <p:cNvCxnSpPr/>
          <p:nvPr/>
        </p:nvCxnSpPr>
        <p:spPr>
          <a:xfrm>
            <a:off x="4277439" y="1317742"/>
            <a:ext cx="590390" cy="456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3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13</Words>
  <Application>Microsoft Office PowerPoint</Application>
  <PresentationFormat>Egendefinert</PresentationFormat>
  <Paragraphs>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2</cp:revision>
  <dcterms:created xsi:type="dcterms:W3CDTF">2021-04-22T08:26:03Z</dcterms:created>
  <dcterms:modified xsi:type="dcterms:W3CDTF">2021-04-22T08:37:45Z</dcterms:modified>
</cp:coreProperties>
</file>