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k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CD30B-B401-42A0-9F26-A1842FA5E05F}" v="10" dt="2023-08-28T10:55:2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ихан Жаманхан" userId="263def9abea77319" providerId="LiveId" clId="{041CD30B-B401-42A0-9F26-A1842FA5E05F}"/>
    <pc:docChg chg="undo custSel addSld modSld">
      <pc:chgData name="Алихан Жаманхан" userId="263def9abea77319" providerId="LiveId" clId="{041CD30B-B401-42A0-9F26-A1842FA5E05F}" dt="2023-08-28T11:06:51.932" v="791" actId="1076"/>
      <pc:docMkLst>
        <pc:docMk/>
      </pc:docMkLst>
      <pc:sldChg chg="addSp delSp modSp new mod setBg delDesignElem chgLayout">
        <pc:chgData name="Алихан Жаманхан" userId="263def9abea77319" providerId="LiveId" clId="{041CD30B-B401-42A0-9F26-A1842FA5E05F}" dt="2023-08-28T06:56:56.154" v="391" actId="1076"/>
        <pc:sldMkLst>
          <pc:docMk/>
          <pc:sldMk cId="253932375" sldId="256"/>
        </pc:sldMkLst>
        <pc:spChg chg="mod ord">
          <ac:chgData name="Алихан Жаманхан" userId="263def9abea77319" providerId="LiveId" clId="{041CD30B-B401-42A0-9F26-A1842FA5E05F}" dt="2023-08-28T06:56:44.036" v="389" actId="26606"/>
          <ac:spMkLst>
            <pc:docMk/>
            <pc:sldMk cId="253932375" sldId="256"/>
            <ac:spMk id="2" creationId="{12960B39-FFA3-64EC-0767-B64C9920DA00}"/>
          </ac:spMkLst>
        </pc:spChg>
        <pc:spChg chg="del mod">
          <ac:chgData name="Алихан Жаманхан" userId="263def9abea77319" providerId="LiveId" clId="{041CD30B-B401-42A0-9F26-A1842FA5E05F}" dt="2023-08-28T06:50:52.579" v="154" actId="21"/>
          <ac:spMkLst>
            <pc:docMk/>
            <pc:sldMk cId="253932375" sldId="256"/>
            <ac:spMk id="3" creationId="{7C00E20E-CF52-12A3-A685-04A6B0547F50}"/>
          </ac:spMkLst>
        </pc:spChg>
        <pc:spChg chg="add del mod ord">
          <ac:chgData name="Алихан Жаманхан" userId="263def9abea77319" providerId="LiveId" clId="{041CD30B-B401-42A0-9F26-A1842FA5E05F}" dt="2023-08-28T06:55:09.304" v="359" actId="21"/>
          <ac:spMkLst>
            <pc:docMk/>
            <pc:sldMk cId="253932375" sldId="256"/>
            <ac:spMk id="5" creationId="{F347DC6F-ACFE-8B02-5E18-B7E3000249DB}"/>
          </ac:spMkLst>
        </pc:spChg>
        <pc:spChg chg="add del">
          <ac:chgData name="Алихан Жаманхан" userId="263def9abea77319" providerId="LiveId" clId="{041CD30B-B401-42A0-9F26-A1842FA5E05F}" dt="2023-08-28T06:49:22.489" v="113" actId="26606"/>
          <ac:spMkLst>
            <pc:docMk/>
            <pc:sldMk cId="253932375" sldId="256"/>
            <ac:spMk id="6" creationId="{23D09407-53BC-485E-B4CE-BC5E4FC4B25B}"/>
          </ac:spMkLst>
        </pc:spChg>
        <pc:spChg chg="add del">
          <ac:chgData name="Алихан Жаманхан" userId="263def9abea77319" providerId="LiveId" clId="{041CD30B-B401-42A0-9F26-A1842FA5E05F}" dt="2023-08-28T06:49:22.489" v="113" actId="26606"/>
          <ac:spMkLst>
            <pc:docMk/>
            <pc:sldMk cId="253932375" sldId="256"/>
            <ac:spMk id="7" creationId="{921DB988-49FC-4608-B0A2-E2F3A4019041}"/>
          </ac:spMkLst>
        </pc:spChg>
        <pc:spChg chg="add del">
          <ac:chgData name="Алихан Жаманхан" userId="263def9abea77319" providerId="LiveId" clId="{041CD30B-B401-42A0-9F26-A1842FA5E05F}" dt="2023-08-28T06:47:06.921" v="28" actId="26606"/>
          <ac:spMkLst>
            <pc:docMk/>
            <pc:sldMk cId="253932375" sldId="256"/>
            <ac:spMk id="9" creationId="{17BD7CC6-2F7F-4587-8E92-D041AB2CEB32}"/>
          </ac:spMkLst>
        </pc:spChg>
        <pc:spChg chg="add del">
          <ac:chgData name="Алихан Жаманхан" userId="263def9abea77319" providerId="LiveId" clId="{041CD30B-B401-42A0-9F26-A1842FA5E05F}" dt="2023-08-28T06:52:34.046" v="250" actId="26606"/>
          <ac:spMkLst>
            <pc:docMk/>
            <pc:sldMk cId="253932375" sldId="256"/>
            <ac:spMk id="10" creationId="{5F637E18-EF26-4327-9077-7FFC67B98B96}"/>
          </ac:spMkLst>
        </pc:spChg>
        <pc:spChg chg="add del">
          <ac:chgData name="Алихан Жаманхан" userId="263def9abea77319" providerId="LiveId" clId="{041CD30B-B401-42A0-9F26-A1842FA5E05F}" dt="2023-08-28T06:47:06.921" v="28" actId="26606"/>
          <ac:spMkLst>
            <pc:docMk/>
            <pc:sldMk cId="253932375" sldId="256"/>
            <ac:spMk id="11" creationId="{BE7ED1F4-19EF-4BC2-A6EA-DF1525142B28}"/>
          </ac:spMkLst>
        </pc:spChg>
        <pc:spChg chg="add del">
          <ac:chgData name="Алихан Жаманхан" userId="263def9abea77319" providerId="LiveId" clId="{041CD30B-B401-42A0-9F26-A1842FA5E05F}" dt="2023-08-28T06:52:34.046" v="250" actId="26606"/>
          <ac:spMkLst>
            <pc:docMk/>
            <pc:sldMk cId="253932375" sldId="256"/>
            <ac:spMk id="12" creationId="{3EED6667-6BE8-A2AB-422A-5A1D89727E35}"/>
          </ac:spMkLst>
        </pc:spChg>
        <pc:spChg chg="add del">
          <ac:chgData name="Алихан Жаманхан" userId="263def9abea77319" providerId="LiveId" clId="{041CD30B-B401-42A0-9F26-A1842FA5E05F}" dt="2023-08-28T06:52:37.425" v="252" actId="26606"/>
          <ac:spMkLst>
            <pc:docMk/>
            <pc:sldMk cId="253932375" sldId="256"/>
            <ac:spMk id="14" creationId="{2E19C174-9C7C-461E-970B-432019901562}"/>
          </ac:spMkLst>
        </pc:spChg>
        <pc:spChg chg="add del">
          <ac:chgData name="Алихан Жаманхан" userId="263def9abea77319" providerId="LiveId" clId="{041CD30B-B401-42A0-9F26-A1842FA5E05F}" dt="2023-08-28T06:52:37.425" v="252" actId="26606"/>
          <ac:spMkLst>
            <pc:docMk/>
            <pc:sldMk cId="253932375" sldId="256"/>
            <ac:spMk id="15" creationId="{407C9FC5-0C1E-42A8-97E6-F940775A0575}"/>
          </ac:spMkLst>
        </pc:spChg>
        <pc:spChg chg="add del">
          <ac:chgData name="Алихан Жаманхан" userId="263def9abea77319" providerId="LiveId" clId="{041CD30B-B401-42A0-9F26-A1842FA5E05F}" dt="2023-08-28T06:52:37.425" v="252" actId="26606"/>
          <ac:spMkLst>
            <pc:docMk/>
            <pc:sldMk cId="253932375" sldId="256"/>
            <ac:spMk id="16" creationId="{9EE371B4-A1D9-4EFE-8FE1-000495831EFA}"/>
          </ac:spMkLst>
        </pc:spChg>
        <pc:spChg chg="add del">
          <ac:chgData name="Алихан Жаманхан" userId="263def9abea77319" providerId="LiveId" clId="{041CD30B-B401-42A0-9F26-A1842FA5E05F}" dt="2023-08-28T06:47:06.921" v="28" actId="26606"/>
          <ac:spMkLst>
            <pc:docMk/>
            <pc:sldMk cId="253932375" sldId="256"/>
            <ac:spMk id="21" creationId="{A3919D60-F174-4FEB-9E9D-5AF6BD6597C9}"/>
          </ac:spMkLst>
        </pc:spChg>
        <pc:spChg chg="add del">
          <ac:chgData name="Алихан Жаманхан" userId="263def9abea77319" providerId="LiveId" clId="{041CD30B-B401-42A0-9F26-A1842FA5E05F}" dt="2023-08-28T06:55:13.199" v="360" actId="700"/>
          <ac:spMkLst>
            <pc:docMk/>
            <pc:sldMk cId="253932375" sldId="256"/>
            <ac:spMk id="25" creationId="{23D09407-53BC-485E-B4CE-BC5E4FC4B25B}"/>
          </ac:spMkLst>
        </pc:spChg>
        <pc:spChg chg="add del">
          <ac:chgData name="Алихан Жаманхан" userId="263def9abea77319" providerId="LiveId" clId="{041CD30B-B401-42A0-9F26-A1842FA5E05F}" dt="2023-08-28T06:55:13.199" v="360" actId="700"/>
          <ac:spMkLst>
            <pc:docMk/>
            <pc:sldMk cId="253932375" sldId="256"/>
            <ac:spMk id="26" creationId="{921DB988-49FC-4608-B0A2-E2F3A4019041}"/>
          </ac:spMkLst>
        </pc:spChg>
        <pc:spChg chg="add mod ord">
          <ac:chgData name="Алихан Жаманхан" userId="263def9abea77319" providerId="LiveId" clId="{041CD30B-B401-42A0-9F26-A1842FA5E05F}" dt="2023-08-28T06:56:56.154" v="391" actId="1076"/>
          <ac:spMkLst>
            <pc:docMk/>
            <pc:sldMk cId="253932375" sldId="256"/>
            <ac:spMk id="34" creationId="{C5AABEF7-83C2-5C0A-E34D-C4D338515EF9}"/>
          </ac:spMkLst>
        </pc:spChg>
        <pc:spChg chg="add del">
          <ac:chgData name="Алихан Жаманхан" userId="263def9abea77319" providerId="LiveId" clId="{041CD30B-B401-42A0-9F26-A1842FA5E05F}" dt="2023-08-28T06:47:06.921" v="28" actId="26606"/>
          <ac:spMkLst>
            <pc:docMk/>
            <pc:sldMk cId="253932375" sldId="256"/>
            <ac:spMk id="35" creationId="{90AE89EB-4F51-4181-9475-7E1048FB378A}"/>
          </ac:spMkLst>
        </pc:spChg>
        <pc:spChg chg="add">
          <ac:chgData name="Алихан Жаманхан" userId="263def9abea77319" providerId="LiveId" clId="{041CD30B-B401-42A0-9F26-A1842FA5E05F}" dt="2023-08-28T06:56:44.036" v="389" actId="26606"/>
          <ac:spMkLst>
            <pc:docMk/>
            <pc:sldMk cId="253932375" sldId="256"/>
            <ac:spMk id="36" creationId="{EE04B5EB-F158-4507-90DD-BD23620C7CC9}"/>
          </ac:spMkLst>
        </pc:spChg>
        <pc:spChg chg="add">
          <ac:chgData name="Алихан Жаманхан" userId="263def9abea77319" providerId="LiveId" clId="{041CD30B-B401-42A0-9F26-A1842FA5E05F}" dt="2023-08-28T06:56:44.036" v="389" actId="26606"/>
          <ac:spMkLst>
            <pc:docMk/>
            <pc:sldMk cId="253932375" sldId="256"/>
            <ac:spMk id="39" creationId="{19D32F93-50AC-4C46-A5DB-291C60DDB7BD}"/>
          </ac:spMkLst>
        </pc:spChg>
        <pc:spChg chg="add">
          <ac:chgData name="Алихан Жаманхан" userId="263def9abea77319" providerId="LiveId" clId="{041CD30B-B401-42A0-9F26-A1842FA5E05F}" dt="2023-08-28T06:56:44.036" v="389" actId="26606"/>
          <ac:spMkLst>
            <pc:docMk/>
            <pc:sldMk cId="253932375" sldId="256"/>
            <ac:spMk id="41" creationId="{827DC2C4-B485-428A-BF4A-472D2967F47F}"/>
          </ac:spMkLst>
        </pc:spChg>
        <pc:spChg chg="add del">
          <ac:chgData name="Алихан Жаманхан" userId="263def9abea77319" providerId="LiveId" clId="{041CD30B-B401-42A0-9F26-A1842FA5E05F}" dt="2023-08-28T06:47:09.295" v="31" actId="26606"/>
          <ac:spMkLst>
            <pc:docMk/>
            <pc:sldMk cId="253932375" sldId="256"/>
            <ac:spMk id="49" creationId="{23D09407-53BC-485E-B4CE-BC5E4FC4B25B}"/>
          </ac:spMkLst>
        </pc:spChg>
        <pc:spChg chg="add del">
          <ac:chgData name="Алихан Жаманхан" userId="263def9abea77319" providerId="LiveId" clId="{041CD30B-B401-42A0-9F26-A1842FA5E05F}" dt="2023-08-28T06:47:09.295" v="31" actId="26606"/>
          <ac:spMkLst>
            <pc:docMk/>
            <pc:sldMk cId="253932375" sldId="256"/>
            <ac:spMk id="50" creationId="{921DB988-49FC-4608-B0A2-E2F3A4019041}"/>
          </ac:spMkLst>
        </pc:spChg>
        <pc:spChg chg="add del">
          <ac:chgData name="Алихан Жаманхан" userId="263def9abea77319" providerId="LiveId" clId="{041CD30B-B401-42A0-9F26-A1842FA5E05F}" dt="2023-08-28T06:47:12.250" v="33" actId="26606"/>
          <ac:spMkLst>
            <pc:docMk/>
            <pc:sldMk cId="253932375" sldId="256"/>
            <ac:spMk id="60" creationId="{17BD7CC6-2F7F-4587-8E92-D041AB2CEB32}"/>
          </ac:spMkLst>
        </pc:spChg>
        <pc:spChg chg="add del">
          <ac:chgData name="Алихан Жаманхан" userId="263def9abea77319" providerId="LiveId" clId="{041CD30B-B401-42A0-9F26-A1842FA5E05F}" dt="2023-08-28T06:47:12.250" v="33" actId="26606"/>
          <ac:spMkLst>
            <pc:docMk/>
            <pc:sldMk cId="253932375" sldId="256"/>
            <ac:spMk id="61" creationId="{BE7ED1F4-19EF-4BC2-A6EA-DF1525142B28}"/>
          </ac:spMkLst>
        </pc:spChg>
        <pc:spChg chg="add del">
          <ac:chgData name="Алихан Жаманхан" userId="263def9abea77319" providerId="LiveId" clId="{041CD30B-B401-42A0-9F26-A1842FA5E05F}" dt="2023-08-28T06:47:12.250" v="33" actId="26606"/>
          <ac:spMkLst>
            <pc:docMk/>
            <pc:sldMk cId="253932375" sldId="256"/>
            <ac:spMk id="63" creationId="{A3919D60-F174-4FEB-9E9D-5AF6BD6597C9}"/>
          </ac:spMkLst>
        </pc:spChg>
        <pc:spChg chg="add del">
          <ac:chgData name="Алихан Жаманхан" userId="263def9abea77319" providerId="LiveId" clId="{041CD30B-B401-42A0-9F26-A1842FA5E05F}" dt="2023-08-28T06:47:12.250" v="33" actId="26606"/>
          <ac:spMkLst>
            <pc:docMk/>
            <pc:sldMk cId="253932375" sldId="256"/>
            <ac:spMk id="66" creationId="{90AE89EB-4F51-4181-9475-7E1048FB378A}"/>
          </ac:spMkLst>
        </pc:spChg>
        <pc:grpChg chg="add del">
          <ac:chgData name="Алихан Жаманхан" userId="263def9abea77319" providerId="LiveId" clId="{041CD30B-B401-42A0-9F26-A1842FA5E05F}" dt="2023-08-28T06:49:22.489" v="113" actId="26606"/>
          <ac:grpSpMkLst>
            <pc:docMk/>
            <pc:sldMk cId="253932375" sldId="256"/>
            <ac:grpSpMk id="8" creationId="{E9B930FD-8671-4C4C-ADCF-73AC1D0CD417}"/>
          </ac:grpSpMkLst>
        </pc:grpChg>
        <pc:grpChg chg="add del">
          <ac:chgData name="Алихан Жаманхан" userId="263def9abea77319" providerId="LiveId" clId="{041CD30B-B401-42A0-9F26-A1842FA5E05F}" dt="2023-08-28T06:47:06.921" v="28" actId="26606"/>
          <ac:grpSpMkLst>
            <pc:docMk/>
            <pc:sldMk cId="253932375" sldId="256"/>
            <ac:grpSpMk id="13" creationId="{0EE7C14F-442F-4416-A4A9-6DA10263A4BA}"/>
          </ac:grpSpMkLst>
        </pc:grpChg>
        <pc:grpChg chg="add del">
          <ac:chgData name="Алихан Жаманхан" userId="263def9abea77319" providerId="LiveId" clId="{041CD30B-B401-42A0-9F26-A1842FA5E05F}" dt="2023-08-28T06:49:22.489" v="113" actId="26606"/>
          <ac:grpSpMkLst>
            <pc:docMk/>
            <pc:sldMk cId="253932375" sldId="256"/>
            <ac:grpSpMk id="19" creationId="{383C2651-AE0C-4AE4-8725-E2F9414FE219}"/>
          </ac:grpSpMkLst>
        </pc:grpChg>
        <pc:grpChg chg="add del">
          <ac:chgData name="Алихан Жаманхан" userId="263def9abea77319" providerId="LiveId" clId="{041CD30B-B401-42A0-9F26-A1842FA5E05F}" dt="2023-08-28T06:55:13.199" v="360" actId="700"/>
          <ac:grpSpMkLst>
            <pc:docMk/>
            <pc:sldMk cId="253932375" sldId="256"/>
            <ac:grpSpMk id="20" creationId="{383C2651-AE0C-4AE4-8725-E2F9414FE219}"/>
          </ac:grpSpMkLst>
        </pc:grpChg>
        <pc:grpChg chg="add del">
          <ac:chgData name="Алихан Жаманхан" userId="263def9abea77319" providerId="LiveId" clId="{041CD30B-B401-42A0-9F26-A1842FA5E05F}" dt="2023-08-28T06:47:06.921" v="28" actId="26606"/>
          <ac:grpSpMkLst>
            <pc:docMk/>
            <pc:sldMk cId="253932375" sldId="256"/>
            <ac:grpSpMk id="23" creationId="{98EF7474-F1F7-47A7-AF33-E38A86EBF6D3}"/>
          </ac:grpSpMkLst>
        </pc:grpChg>
        <pc:grpChg chg="add del">
          <ac:chgData name="Алихан Жаманхан" userId="263def9abea77319" providerId="LiveId" clId="{041CD30B-B401-42A0-9F26-A1842FA5E05F}" dt="2023-08-28T06:55:13.199" v="360" actId="700"/>
          <ac:grpSpMkLst>
            <pc:docMk/>
            <pc:sldMk cId="253932375" sldId="256"/>
            <ac:grpSpMk id="27" creationId="{E9B930FD-8671-4C4C-ADCF-73AC1D0CD417}"/>
          </ac:grpSpMkLst>
        </pc:grpChg>
        <pc:grpChg chg="add del">
          <ac:chgData name="Алихан Жаманхан" userId="263def9abea77319" providerId="LiveId" clId="{041CD30B-B401-42A0-9F26-A1842FA5E05F}" dt="2023-08-28T06:47:06.921" v="28" actId="26606"/>
          <ac:grpSpMkLst>
            <pc:docMk/>
            <pc:sldMk cId="253932375" sldId="256"/>
            <ac:grpSpMk id="29" creationId="{C912E1BF-76C2-49D5-A5AC-1CE20255C4B6}"/>
          </ac:grpSpMkLst>
        </pc:grpChg>
        <pc:grpChg chg="add del">
          <ac:chgData name="Алихан Жаманхан" userId="263def9abea77319" providerId="LiveId" clId="{041CD30B-B401-42A0-9F26-A1842FA5E05F}" dt="2023-08-28T06:47:06.921" v="28" actId="26606"/>
          <ac:grpSpMkLst>
            <pc:docMk/>
            <pc:sldMk cId="253932375" sldId="256"/>
            <ac:grpSpMk id="37" creationId="{B78285A0-9022-40FD-B520-91444BA163DE}"/>
          </ac:grpSpMkLst>
        </pc:grpChg>
        <pc:grpChg chg="add del">
          <ac:chgData name="Алихан Жаманхан" userId="263def9abea77319" providerId="LiveId" clId="{041CD30B-B401-42A0-9F26-A1842FA5E05F}" dt="2023-08-28T06:47:06.921" v="28" actId="26606"/>
          <ac:grpSpMkLst>
            <pc:docMk/>
            <pc:sldMk cId="253932375" sldId="256"/>
            <ac:grpSpMk id="43" creationId="{91CD8CAA-4614-4393-ADD7-7FDFD8ABD762}"/>
          </ac:grpSpMkLst>
        </pc:grpChg>
        <pc:grpChg chg="add del">
          <ac:chgData name="Алихан Жаманхан" userId="263def9abea77319" providerId="LiveId" clId="{041CD30B-B401-42A0-9F26-A1842FA5E05F}" dt="2023-08-28T06:47:09.295" v="31" actId="26606"/>
          <ac:grpSpMkLst>
            <pc:docMk/>
            <pc:sldMk cId="253932375" sldId="256"/>
            <ac:grpSpMk id="51" creationId="{E9B930FD-8671-4C4C-ADCF-73AC1D0CD417}"/>
          </ac:grpSpMkLst>
        </pc:grpChg>
        <pc:grpChg chg="add del">
          <ac:chgData name="Алихан Жаманхан" userId="263def9abea77319" providerId="LiveId" clId="{041CD30B-B401-42A0-9F26-A1842FA5E05F}" dt="2023-08-28T06:47:09.295" v="31" actId="26606"/>
          <ac:grpSpMkLst>
            <pc:docMk/>
            <pc:sldMk cId="253932375" sldId="256"/>
            <ac:grpSpMk id="56" creationId="{383C2651-AE0C-4AE4-8725-E2F9414FE219}"/>
          </ac:grpSpMkLst>
        </pc:grpChg>
        <pc:grpChg chg="add del">
          <ac:chgData name="Алихан Жаманхан" userId="263def9abea77319" providerId="LiveId" clId="{041CD30B-B401-42A0-9F26-A1842FA5E05F}" dt="2023-08-28T06:47:12.250" v="33" actId="26606"/>
          <ac:grpSpMkLst>
            <pc:docMk/>
            <pc:sldMk cId="253932375" sldId="256"/>
            <ac:grpSpMk id="62" creationId="{0EE7C14F-442F-4416-A4A9-6DA10263A4BA}"/>
          </ac:grpSpMkLst>
        </pc:grpChg>
        <pc:grpChg chg="add del">
          <ac:chgData name="Алихан Жаманхан" userId="263def9abea77319" providerId="LiveId" clId="{041CD30B-B401-42A0-9F26-A1842FA5E05F}" dt="2023-08-28T06:47:12.250" v="33" actId="26606"/>
          <ac:grpSpMkLst>
            <pc:docMk/>
            <pc:sldMk cId="253932375" sldId="256"/>
            <ac:grpSpMk id="64" creationId="{98EF7474-F1F7-47A7-AF33-E38A86EBF6D3}"/>
          </ac:grpSpMkLst>
        </pc:grpChg>
        <pc:grpChg chg="add del">
          <ac:chgData name="Алихан Жаманхан" userId="263def9abea77319" providerId="LiveId" clId="{041CD30B-B401-42A0-9F26-A1842FA5E05F}" dt="2023-08-28T06:47:12.250" v="33" actId="26606"/>
          <ac:grpSpMkLst>
            <pc:docMk/>
            <pc:sldMk cId="253932375" sldId="256"/>
            <ac:grpSpMk id="65" creationId="{C912E1BF-76C2-49D5-A5AC-1CE20255C4B6}"/>
          </ac:grpSpMkLst>
        </pc:grpChg>
        <pc:grpChg chg="add del">
          <ac:chgData name="Алихан Жаманхан" userId="263def9abea77319" providerId="LiveId" clId="{041CD30B-B401-42A0-9F26-A1842FA5E05F}" dt="2023-08-28T06:47:12.250" v="33" actId="26606"/>
          <ac:grpSpMkLst>
            <pc:docMk/>
            <pc:sldMk cId="253932375" sldId="256"/>
            <ac:grpSpMk id="67" creationId="{B78285A0-9022-40FD-B520-91444BA163DE}"/>
          </ac:grpSpMkLst>
        </pc:grpChg>
        <pc:grpChg chg="add del">
          <ac:chgData name="Алихан Жаманхан" userId="263def9abea77319" providerId="LiveId" clId="{041CD30B-B401-42A0-9F26-A1842FA5E05F}" dt="2023-08-28T06:47:12.250" v="33" actId="26606"/>
          <ac:grpSpMkLst>
            <pc:docMk/>
            <pc:sldMk cId="253932375" sldId="256"/>
            <ac:grpSpMk id="68" creationId="{91CD8CAA-4614-4393-ADD7-7FDFD8ABD762}"/>
          </ac:grpSpMkLst>
        </pc:grpChg>
        <pc:picChg chg="add mod ord">
          <ac:chgData name="Алихан Жаманхан" userId="263def9abea77319" providerId="LiveId" clId="{041CD30B-B401-42A0-9F26-A1842FA5E05F}" dt="2023-08-28T06:56:51.139" v="390" actId="1076"/>
          <ac:picMkLst>
            <pc:docMk/>
            <pc:sldMk cId="253932375" sldId="256"/>
            <ac:picMk id="4" creationId="{50CCBF5F-88C8-6E36-7A81-190EB7BEF1A8}"/>
          </ac:picMkLst>
        </pc:picChg>
      </pc:sldChg>
      <pc:sldChg chg="addSp delSp modSp new mod setBg">
        <pc:chgData name="Алихан Жаманхан" userId="263def9abea77319" providerId="LiveId" clId="{041CD30B-B401-42A0-9F26-A1842FA5E05F}" dt="2023-08-28T10:51:22.808" v="686" actId="122"/>
        <pc:sldMkLst>
          <pc:docMk/>
          <pc:sldMk cId="2085426270" sldId="257"/>
        </pc:sldMkLst>
        <pc:spChg chg="mod">
          <ac:chgData name="Алихан Жаманхан" userId="263def9abea77319" providerId="LiveId" clId="{041CD30B-B401-42A0-9F26-A1842FA5E05F}" dt="2023-08-28T08:37:50.153" v="500" actId="26606"/>
          <ac:spMkLst>
            <pc:docMk/>
            <pc:sldMk cId="2085426270" sldId="257"/>
            <ac:spMk id="2" creationId="{AC7EDEE9-CAAC-B4B3-575D-9BE2DF0D0F54}"/>
          </ac:spMkLst>
        </pc:spChg>
        <pc:spChg chg="add del mod">
          <ac:chgData name="Алихан Жаманхан" userId="263def9abea77319" providerId="LiveId" clId="{041CD30B-B401-42A0-9F26-A1842FA5E05F}" dt="2023-08-28T08:37:50.153" v="500" actId="26606"/>
          <ac:spMkLst>
            <pc:docMk/>
            <pc:sldMk cId="2085426270" sldId="257"/>
            <ac:spMk id="3" creationId="{D38EAB6B-2C46-E437-1261-BDEFD6F7BA3D}"/>
          </ac:spMkLst>
        </pc:spChg>
        <pc:spChg chg="add">
          <ac:chgData name="Алихан Жаманхан" userId="263def9abea77319" providerId="LiveId" clId="{041CD30B-B401-42A0-9F26-A1842FA5E05F}" dt="2023-08-28T08:37:50.153" v="500" actId="26606"/>
          <ac:spMkLst>
            <pc:docMk/>
            <pc:sldMk cId="2085426270" sldId="257"/>
            <ac:spMk id="8" creationId="{1BB867FF-FC45-48F7-8104-F89BE54909F1}"/>
          </ac:spMkLst>
        </pc:spChg>
        <pc:spChg chg="add del">
          <ac:chgData name="Алихан Жаманхан" userId="263def9abea77319" providerId="LiveId" clId="{041CD30B-B401-42A0-9F26-A1842FA5E05F}" dt="2023-08-28T08:37:50.141" v="499" actId="26606"/>
          <ac:spMkLst>
            <pc:docMk/>
            <pc:sldMk cId="2085426270" sldId="257"/>
            <ac:spMk id="10" creationId="{B50AB553-2A96-4A92-96F2-93548E096954}"/>
          </ac:spMkLst>
        </pc:spChg>
        <pc:spChg chg="add">
          <ac:chgData name="Алихан Жаманхан" userId="263def9abea77319" providerId="LiveId" clId="{041CD30B-B401-42A0-9F26-A1842FA5E05F}" dt="2023-08-28T08:37:50.153" v="500" actId="26606"/>
          <ac:spMkLst>
            <pc:docMk/>
            <pc:sldMk cId="2085426270" sldId="257"/>
            <ac:spMk id="12" creationId="{081E4A58-353D-44AE-B2FC-2A74E2E400F7}"/>
          </ac:spMkLst>
        </pc:spChg>
        <pc:spChg chg="add">
          <ac:chgData name="Алихан Жаманхан" userId="263def9abea77319" providerId="LiveId" clId="{041CD30B-B401-42A0-9F26-A1842FA5E05F}" dt="2023-08-28T08:37:50.153" v="500" actId="26606"/>
          <ac:spMkLst>
            <pc:docMk/>
            <pc:sldMk cId="2085426270" sldId="257"/>
            <ac:spMk id="13" creationId="{8BB56887-D0D5-4F0C-9E19-7247EB83C8B7}"/>
          </ac:spMkLst>
        </pc:spChg>
        <pc:spChg chg="add mod">
          <ac:chgData name="Алихан Жаманхан" userId="263def9abea77319" providerId="LiveId" clId="{041CD30B-B401-42A0-9F26-A1842FA5E05F}" dt="2023-08-28T10:51:22.808" v="686" actId="122"/>
          <ac:spMkLst>
            <pc:docMk/>
            <pc:sldMk cId="2085426270" sldId="257"/>
            <ac:spMk id="14" creationId="{D38EAB6B-2C46-E437-1261-BDEFD6F7BA3D}"/>
          </ac:spMkLst>
        </pc:spChg>
        <pc:graphicFrameChg chg="add del">
          <ac:chgData name="Алихан Жаманхан" userId="263def9abea77319" providerId="LiveId" clId="{041CD30B-B401-42A0-9F26-A1842FA5E05F}" dt="2023-08-28T08:37:50.141" v="499" actId="26606"/>
          <ac:graphicFrameMkLst>
            <pc:docMk/>
            <pc:sldMk cId="2085426270" sldId="257"/>
            <ac:graphicFrameMk id="5" creationId="{2993FEFE-5D09-FBEF-5493-4758152B77D0}"/>
          </ac:graphicFrameMkLst>
        </pc:graphicFrameChg>
        <pc:picChg chg="add del">
          <ac:chgData name="Алихан Жаманхан" userId="263def9abea77319" providerId="LiveId" clId="{041CD30B-B401-42A0-9F26-A1842FA5E05F}" dt="2023-08-28T08:37:50.141" v="499" actId="26606"/>
          <ac:picMkLst>
            <pc:docMk/>
            <pc:sldMk cId="2085426270" sldId="257"/>
            <ac:picMk id="6" creationId="{A52C21A9-8337-381C-F128-30790E61E6CC}"/>
          </ac:picMkLst>
        </pc:picChg>
      </pc:sldChg>
      <pc:sldChg chg="addSp delSp modSp new mod">
        <pc:chgData name="Алихан Жаманхан" userId="263def9abea77319" providerId="LiveId" clId="{041CD30B-B401-42A0-9F26-A1842FA5E05F}" dt="2023-08-28T11:06:51.932" v="791" actId="1076"/>
        <pc:sldMkLst>
          <pc:docMk/>
          <pc:sldMk cId="200665196" sldId="258"/>
        </pc:sldMkLst>
        <pc:spChg chg="mod">
          <ac:chgData name="Алихан Жаманхан" userId="263def9abea77319" providerId="LiveId" clId="{041CD30B-B401-42A0-9F26-A1842FA5E05F}" dt="2023-08-28T08:39:05.354" v="537" actId="1076"/>
          <ac:spMkLst>
            <pc:docMk/>
            <pc:sldMk cId="200665196" sldId="258"/>
            <ac:spMk id="2" creationId="{010F75A7-1DA6-BAE3-8CD5-7A8621ED4442}"/>
          </ac:spMkLst>
        </pc:spChg>
        <pc:spChg chg="del">
          <ac:chgData name="Алихан Жаманхан" userId="263def9abea77319" providerId="LiveId" clId="{041CD30B-B401-42A0-9F26-A1842FA5E05F}" dt="2023-08-28T08:35:24.505" v="479"/>
          <ac:spMkLst>
            <pc:docMk/>
            <pc:sldMk cId="200665196" sldId="258"/>
            <ac:spMk id="3" creationId="{3319FE86-C896-FADA-407F-93FFE492D4C0}"/>
          </ac:spMkLst>
        </pc:spChg>
        <pc:spChg chg="add del">
          <ac:chgData name="Алихан Жаманхан" userId="263def9abea77319" providerId="LiveId" clId="{041CD30B-B401-42A0-9F26-A1842FA5E05F}" dt="2023-08-28T08:36:08.961" v="484" actId="11529"/>
          <ac:spMkLst>
            <pc:docMk/>
            <pc:sldMk cId="200665196" sldId="258"/>
            <ac:spMk id="6" creationId="{468A6EE5-9501-9D8D-C254-719E55827D9B}"/>
          </ac:spMkLst>
        </pc:spChg>
        <pc:spChg chg="add mod ord">
          <ac:chgData name="Алихан Жаманхан" userId="263def9abea77319" providerId="LiveId" clId="{041CD30B-B401-42A0-9F26-A1842FA5E05F}" dt="2023-08-28T11:06:51.932" v="791" actId="1076"/>
          <ac:spMkLst>
            <pc:docMk/>
            <pc:sldMk cId="200665196" sldId="258"/>
            <ac:spMk id="7" creationId="{93FFB8AC-8EAF-854C-34D9-E1B9827ADF39}"/>
          </ac:spMkLst>
        </pc:spChg>
        <pc:graphicFrameChg chg="add del mod">
          <ac:chgData name="Алихан Жаманхан" userId="263def9abea77319" providerId="LiveId" clId="{041CD30B-B401-42A0-9F26-A1842FA5E05F}" dt="2023-08-28T08:35:55.416" v="482" actId="21"/>
          <ac:graphicFrameMkLst>
            <pc:docMk/>
            <pc:sldMk cId="200665196" sldId="258"/>
            <ac:graphicFrameMk id="5" creationId="{7B8CE80F-78B9-58C0-9EA8-B51CCC337227}"/>
          </ac:graphicFrameMkLst>
        </pc:graphicFrameChg>
        <pc:picChg chg="add mod">
          <ac:chgData name="Алихан Жаманхан" userId="263def9abea77319" providerId="LiveId" clId="{041CD30B-B401-42A0-9F26-A1842FA5E05F}" dt="2023-08-28T11:06:42.040" v="790" actId="14100"/>
          <ac:picMkLst>
            <pc:docMk/>
            <pc:sldMk cId="200665196" sldId="258"/>
            <ac:picMk id="4" creationId="{8CB8A5BB-B7AD-3CA2-27DA-4C9768413694}"/>
          </ac:picMkLst>
        </pc:picChg>
      </pc:sldChg>
      <pc:sldChg chg="addSp delSp modSp new mod setBg">
        <pc:chgData name="Алихан Жаманхан" userId="263def9abea77319" providerId="LiveId" clId="{041CD30B-B401-42A0-9F26-A1842FA5E05F}" dt="2023-08-28T10:56:09.072" v="738" actId="20577"/>
        <pc:sldMkLst>
          <pc:docMk/>
          <pc:sldMk cId="3609782840" sldId="259"/>
        </pc:sldMkLst>
        <pc:spChg chg="mod">
          <ac:chgData name="Алихан Жаманхан" userId="263def9abea77319" providerId="LiveId" clId="{041CD30B-B401-42A0-9F26-A1842FA5E05F}" dt="2023-08-28T10:55:43.353" v="702" actId="26606"/>
          <ac:spMkLst>
            <pc:docMk/>
            <pc:sldMk cId="3609782840" sldId="259"/>
            <ac:spMk id="2" creationId="{CEF48955-D12D-76E3-34A7-FD95C02A37B6}"/>
          </ac:spMkLst>
        </pc:spChg>
        <pc:spChg chg="del">
          <ac:chgData name="Алихан Жаманхан" userId="263def9abea77319" providerId="LiveId" clId="{041CD30B-B401-42A0-9F26-A1842FA5E05F}" dt="2023-08-28T08:44:49.559" v="549"/>
          <ac:spMkLst>
            <pc:docMk/>
            <pc:sldMk cId="3609782840" sldId="259"/>
            <ac:spMk id="3" creationId="{B78EB0CF-B7B6-3A29-0CCE-F7F67741101E}"/>
          </ac:spMkLst>
        </pc:spChg>
        <pc:spChg chg="add mod">
          <ac:chgData name="Алихан Жаманхан" userId="263def9abea77319" providerId="LiveId" clId="{041CD30B-B401-42A0-9F26-A1842FA5E05F}" dt="2023-08-28T10:56:09.072" v="738" actId="20577"/>
          <ac:spMkLst>
            <pc:docMk/>
            <pc:sldMk cId="3609782840" sldId="259"/>
            <ac:spMk id="8" creationId="{A4FDBA90-6460-3D53-81C8-8F0549D1350F}"/>
          </ac:spMkLst>
        </pc:spChg>
        <pc:spChg chg="add">
          <ac:chgData name="Алихан Жаманхан" userId="263def9abea77319" providerId="LiveId" clId="{041CD30B-B401-42A0-9F26-A1842FA5E05F}" dt="2023-08-28T10:55:43.353" v="702" actId="26606"/>
          <ac:spMkLst>
            <pc:docMk/>
            <pc:sldMk cId="3609782840" sldId="259"/>
            <ac:spMk id="11" creationId="{F13C74B1-5B17-4795-BED0-7140497B445A}"/>
          </ac:spMkLst>
        </pc:spChg>
        <pc:spChg chg="add">
          <ac:chgData name="Алихан Жаманхан" userId="263def9abea77319" providerId="LiveId" clId="{041CD30B-B401-42A0-9F26-A1842FA5E05F}" dt="2023-08-28T10:55:43.353" v="702" actId="26606"/>
          <ac:spMkLst>
            <pc:docMk/>
            <pc:sldMk cId="3609782840" sldId="259"/>
            <ac:spMk id="13" creationId="{D4974D33-8DC5-464E-8C6D-BE58F0669C17}"/>
          </ac:spMkLst>
        </pc:spChg>
        <pc:picChg chg="add mod">
          <ac:chgData name="Алихан Жаманхан" userId="263def9abea77319" providerId="LiveId" clId="{041CD30B-B401-42A0-9F26-A1842FA5E05F}" dt="2023-08-28T10:55:43.353" v="702" actId="26606"/>
          <ac:picMkLst>
            <pc:docMk/>
            <pc:sldMk cId="3609782840" sldId="259"/>
            <ac:picMk id="4" creationId="{71A248CF-138B-8D09-28F3-8E2B05B081B4}"/>
          </ac:picMkLst>
        </pc:picChg>
        <pc:picChg chg="add del mod">
          <ac:chgData name="Алихан Жаманхан" userId="263def9abea77319" providerId="LiveId" clId="{041CD30B-B401-42A0-9F26-A1842FA5E05F}" dt="2023-08-28T10:55:12.818" v="696" actId="21"/>
          <ac:picMkLst>
            <pc:docMk/>
            <pc:sldMk cId="3609782840" sldId="259"/>
            <ac:picMk id="5" creationId="{584E7943-1364-F2E4-8E01-30AF06804129}"/>
          </ac:picMkLst>
        </pc:picChg>
        <pc:picChg chg="add del mod">
          <ac:chgData name="Алихан Жаманхан" userId="263def9abea77319" providerId="LiveId" clId="{041CD30B-B401-42A0-9F26-A1842FA5E05F}" dt="2023-08-28T10:55:16.793" v="698" actId="21"/>
          <ac:picMkLst>
            <pc:docMk/>
            <pc:sldMk cId="3609782840" sldId="259"/>
            <ac:picMk id="6" creationId="{1F4C62D8-E434-1524-FB63-C2858F38A82E}"/>
          </ac:picMkLst>
        </pc:picChg>
      </pc:sldChg>
      <pc:sldChg chg="addSp delSp modSp new mod setBg">
        <pc:chgData name="Алихан Жаманхан" userId="263def9abea77319" providerId="LiveId" clId="{041CD30B-B401-42A0-9F26-A1842FA5E05F}" dt="2023-08-28T10:52:56.821" v="692" actId="1076"/>
        <pc:sldMkLst>
          <pc:docMk/>
          <pc:sldMk cId="56817428" sldId="260"/>
        </pc:sldMkLst>
        <pc:spChg chg="mod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2" creationId="{69B7F81A-5A04-DF94-0B2C-94F5FC7F520C}"/>
          </ac:spMkLst>
        </pc:spChg>
        <pc:spChg chg="mod ord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3" creationId="{EF4BC7C9-B96A-A94D-49AC-A2D2149F0926}"/>
          </ac:spMkLst>
        </pc:spChg>
        <pc:spChg chg="add del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8" creationId="{100EDD19-6802-4EC3-95CE-CFFAB042CFD6}"/>
          </ac:spMkLst>
        </pc:spChg>
        <pc:spChg chg="add del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10" creationId="{DB17E863-922E-4C26-BD64-E8FD41D28661}"/>
          </ac:spMkLst>
        </pc:spChg>
        <pc:spChg chg="add del">
          <ac:chgData name="Алихан Жаманхан" userId="263def9abea77319" providerId="LiveId" clId="{041CD30B-B401-42A0-9F26-A1842FA5E05F}" dt="2023-08-28T10:52:47.200" v="690" actId="26606"/>
          <ac:spMkLst>
            <pc:docMk/>
            <pc:sldMk cId="56817428" sldId="260"/>
            <ac:spMk id="15" creationId="{66E48AFA-8884-4F68-A44F-D2C1E8609C5A}"/>
          </ac:spMkLst>
        </pc:spChg>
        <pc:spChg chg="add del">
          <ac:chgData name="Алихан Жаманхан" userId="263def9abea77319" providerId="LiveId" clId="{041CD30B-B401-42A0-9F26-A1842FA5E05F}" dt="2023-08-28T10:52:47.200" v="690" actId="26606"/>
          <ac:spMkLst>
            <pc:docMk/>
            <pc:sldMk cId="56817428" sldId="260"/>
            <ac:spMk id="17" creationId="{969D19A6-08CB-498C-93EC-3FFB021FC68A}"/>
          </ac:spMkLst>
        </pc:spChg>
        <pc:spChg chg="add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19" creationId="{E659831F-0D9A-4C63-9EBB-8435B85A440F}"/>
          </ac:spMkLst>
        </pc:spChg>
        <pc:spChg chg="add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20" creationId="{FFB60E8C-7224-44A4-87A0-46A1711DD2ED}"/>
          </ac:spMkLst>
        </pc:spChg>
        <pc:spChg chg="add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21" creationId="{5A55FBCD-CD42-40F5-8A1B-3203F9CAEEAA}"/>
          </ac:spMkLst>
        </pc:spChg>
        <pc:spChg chg="add">
          <ac:chgData name="Алихан Жаманхан" userId="263def9abea77319" providerId="LiveId" clId="{041CD30B-B401-42A0-9F26-A1842FA5E05F}" dt="2023-08-28T10:52:47.219" v="691" actId="26606"/>
          <ac:spMkLst>
            <pc:docMk/>
            <pc:sldMk cId="56817428" sldId="260"/>
            <ac:spMk id="22" creationId="{5DA32751-37A2-45C0-BE94-63D375E27003}"/>
          </ac:spMkLst>
        </pc:spChg>
        <pc:picChg chg="add mod">
          <ac:chgData name="Алихан Жаманхан" userId="263def9abea77319" providerId="LiveId" clId="{041CD30B-B401-42A0-9F26-A1842FA5E05F}" dt="2023-08-28T10:52:56.821" v="692" actId="1076"/>
          <ac:picMkLst>
            <pc:docMk/>
            <pc:sldMk cId="56817428" sldId="260"/>
            <ac:picMk id="5" creationId="{C8018662-A70A-FDB9-C64D-EAAE685C0A49}"/>
          </ac:picMkLst>
        </pc:picChg>
      </pc:sldChg>
      <pc:sldChg chg="addSp delSp modSp new mod setBg">
        <pc:chgData name="Алихан Жаманхан" userId="263def9abea77319" providerId="LiveId" clId="{041CD30B-B401-42A0-9F26-A1842FA5E05F}" dt="2023-08-28T10:50:30.596" v="669" actId="20577"/>
        <pc:sldMkLst>
          <pc:docMk/>
          <pc:sldMk cId="71725775" sldId="261"/>
        </pc:sldMkLst>
        <pc:spChg chg="mod">
          <ac:chgData name="Алихан Жаманхан" userId="263def9abea77319" providerId="LiveId" clId="{041CD30B-B401-42A0-9F26-A1842FA5E05F}" dt="2023-08-28T09:09:34.876" v="566" actId="26606"/>
          <ac:spMkLst>
            <pc:docMk/>
            <pc:sldMk cId="71725775" sldId="261"/>
            <ac:spMk id="2" creationId="{BFCFA4C7-1BDC-E325-4740-261935C1D96D}"/>
          </ac:spMkLst>
        </pc:spChg>
        <pc:spChg chg="mod">
          <ac:chgData name="Алихан Жаманхан" userId="263def9abea77319" providerId="LiveId" clId="{041CD30B-B401-42A0-9F26-A1842FA5E05F}" dt="2023-08-28T10:50:30.596" v="669" actId="20577"/>
          <ac:spMkLst>
            <pc:docMk/>
            <pc:sldMk cId="71725775" sldId="261"/>
            <ac:spMk id="3" creationId="{73AB168A-6C93-6F24-2780-D93A7133363C}"/>
          </ac:spMkLst>
        </pc:spChg>
        <pc:spChg chg="add del">
          <ac:chgData name="Алихан Жаманхан" userId="263def9abea77319" providerId="LiveId" clId="{041CD30B-B401-42A0-9F26-A1842FA5E05F}" dt="2023-08-28T09:08:37.699" v="561" actId="22"/>
          <ac:spMkLst>
            <pc:docMk/>
            <pc:sldMk cId="71725775" sldId="261"/>
            <ac:spMk id="5" creationId="{B3052E29-0192-FCA6-782E-27878646F42A}"/>
          </ac:spMkLst>
        </pc:spChg>
        <pc:spChg chg="add del">
          <ac:chgData name="Алихан Жаманхан" userId="263def9abea77319" providerId="LiveId" clId="{041CD30B-B401-42A0-9F26-A1842FA5E05F}" dt="2023-08-28T09:09:34.856" v="565" actId="26606"/>
          <ac:spMkLst>
            <pc:docMk/>
            <pc:sldMk cId="71725775" sldId="261"/>
            <ac:spMk id="8" creationId="{100EDD19-6802-4EC3-95CE-CFFAB042CFD6}"/>
          </ac:spMkLst>
        </pc:spChg>
        <pc:spChg chg="add">
          <ac:chgData name="Алихан Жаманхан" userId="263def9abea77319" providerId="LiveId" clId="{041CD30B-B401-42A0-9F26-A1842FA5E05F}" dt="2023-08-28T09:09:34.876" v="566" actId="26606"/>
          <ac:spMkLst>
            <pc:docMk/>
            <pc:sldMk cId="71725775" sldId="261"/>
            <ac:spMk id="9" creationId="{2C61293E-6EBE-43EF-A52C-9BEBFD7679D4}"/>
          </ac:spMkLst>
        </pc:spChg>
        <pc:spChg chg="add del">
          <ac:chgData name="Алихан Жаманхан" userId="263def9abea77319" providerId="LiveId" clId="{041CD30B-B401-42A0-9F26-A1842FA5E05F}" dt="2023-08-28T09:09:34.856" v="565" actId="26606"/>
          <ac:spMkLst>
            <pc:docMk/>
            <pc:sldMk cId="71725775" sldId="261"/>
            <ac:spMk id="10" creationId="{DB17E863-922E-4C26-BD64-E8FD41D28661}"/>
          </ac:spMkLst>
        </pc:spChg>
        <pc:spChg chg="add">
          <ac:chgData name="Алихан Жаманхан" userId="263def9abea77319" providerId="LiveId" clId="{041CD30B-B401-42A0-9F26-A1842FA5E05F}" dt="2023-08-28T09:09:34.876" v="566" actId="26606"/>
          <ac:spMkLst>
            <pc:docMk/>
            <pc:sldMk cId="71725775" sldId="261"/>
            <ac:spMk id="11" creationId="{21540236-BFD5-4A9D-8840-4703E7F76825}"/>
          </ac:spMkLst>
        </pc:spChg>
        <pc:picChg chg="add">
          <ac:chgData name="Алихан Жаманхан" userId="263def9abea77319" providerId="LiveId" clId="{041CD30B-B401-42A0-9F26-A1842FA5E05F}" dt="2023-08-28T09:09:34.876" v="566" actId="26606"/>
          <ac:picMkLst>
            <pc:docMk/>
            <pc:sldMk cId="71725775" sldId="261"/>
            <ac:picMk id="12" creationId="{DA85C742-453A-2F40-4B6A-810E4D88BAB9}"/>
          </ac:picMkLst>
        </pc:picChg>
      </pc:sldChg>
      <pc:sldChg chg="addSp delSp modSp new mod">
        <pc:chgData name="Алихан Жаманхан" userId="263def9abea77319" providerId="LiveId" clId="{041CD30B-B401-42A0-9F26-A1842FA5E05F}" dt="2023-08-28T10:57:22.791" v="788" actId="1076"/>
        <pc:sldMkLst>
          <pc:docMk/>
          <pc:sldMk cId="742064261" sldId="262"/>
        </pc:sldMkLst>
        <pc:spChg chg="mod">
          <ac:chgData name="Алихан Жаманхан" userId="263def9abea77319" providerId="LiveId" clId="{041CD30B-B401-42A0-9F26-A1842FA5E05F}" dt="2023-08-28T10:57:22.791" v="788" actId="1076"/>
          <ac:spMkLst>
            <pc:docMk/>
            <pc:sldMk cId="742064261" sldId="262"/>
            <ac:spMk id="2" creationId="{B564DF9D-8282-CCEB-E3B4-8FA631B3DC14}"/>
          </ac:spMkLst>
        </pc:spChg>
        <pc:spChg chg="del">
          <ac:chgData name="Алихан Жаманхан" userId="263def9abea77319" providerId="LiveId" clId="{041CD30B-B401-42A0-9F26-A1842FA5E05F}" dt="2023-08-28T10:55:14.887" v="697"/>
          <ac:spMkLst>
            <pc:docMk/>
            <pc:sldMk cId="742064261" sldId="262"/>
            <ac:spMk id="3" creationId="{1EBAA130-2FAC-90F5-EC65-8D4A2562077A}"/>
          </ac:spMkLst>
        </pc:spChg>
        <pc:picChg chg="add mod">
          <ac:chgData name="Алихан Жаманхан" userId="263def9abea77319" providerId="LiveId" clId="{041CD30B-B401-42A0-9F26-A1842FA5E05F}" dt="2023-08-28T10:55:14.887" v="697"/>
          <ac:picMkLst>
            <pc:docMk/>
            <pc:sldMk cId="742064261" sldId="262"/>
            <ac:picMk id="4" creationId="{B2E5166F-0FEE-909A-2929-78496A388821}"/>
          </ac:picMkLst>
        </pc:picChg>
      </pc:sldChg>
      <pc:sldChg chg="addSp delSp modSp new mod">
        <pc:chgData name="Алихан Жаманхан" userId="263def9abea77319" providerId="LiveId" clId="{041CD30B-B401-42A0-9F26-A1842FA5E05F}" dt="2023-08-28T10:57:09.827" v="786" actId="1076"/>
        <pc:sldMkLst>
          <pc:docMk/>
          <pc:sldMk cId="1320334984" sldId="263"/>
        </pc:sldMkLst>
        <pc:spChg chg="mod">
          <ac:chgData name="Алихан Жаманхан" userId="263def9abea77319" providerId="LiveId" clId="{041CD30B-B401-42A0-9F26-A1842FA5E05F}" dt="2023-08-28T10:57:09.827" v="786" actId="1076"/>
          <ac:spMkLst>
            <pc:docMk/>
            <pc:sldMk cId="1320334984" sldId="263"/>
            <ac:spMk id="2" creationId="{E32778F1-1349-2F08-94F3-396D0C84312F}"/>
          </ac:spMkLst>
        </pc:spChg>
        <pc:spChg chg="del">
          <ac:chgData name="Алихан Жаманхан" userId="263def9abea77319" providerId="LiveId" clId="{041CD30B-B401-42A0-9F26-A1842FA5E05F}" dt="2023-08-28T10:55:24.268" v="700"/>
          <ac:spMkLst>
            <pc:docMk/>
            <pc:sldMk cId="1320334984" sldId="263"/>
            <ac:spMk id="3" creationId="{893B6BD7-D51E-22F1-EECC-6FD084234F19}"/>
          </ac:spMkLst>
        </pc:spChg>
        <pc:picChg chg="add mod">
          <ac:chgData name="Алихан Жаманхан" userId="263def9abea77319" providerId="LiveId" clId="{041CD30B-B401-42A0-9F26-A1842FA5E05F}" dt="2023-08-28T10:55:24.268" v="700"/>
          <ac:picMkLst>
            <pc:docMk/>
            <pc:sldMk cId="1320334984" sldId="263"/>
            <ac:picMk id="4" creationId="{DE9ABF58-961C-6B13-4F20-0BFA701D29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7FD04-2053-CDF4-5766-2854D778E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DFAEC4-BAEB-4EDC-1C75-096372817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kk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5B9D5-721B-C1CD-4171-28F0E5CD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D6505-4619-A22E-5F3B-B3891565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48404-CC7C-7564-E24D-298F7D85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428660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30E69-BFC0-C67A-F3A8-81AF477D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65B0F-C9C3-7327-84CB-DBED4805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DD778-20A2-7ADB-F12D-C37B4941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64364-DB90-F9A9-BC4F-7537A03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9E52A-C741-6917-D03E-95459AAE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7097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149704-D559-EF73-4022-ADD06B85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08B8C-9CD5-C3DC-E607-8288A4B1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CDF2C-2355-E63A-3343-62B3921C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3470B-5BAF-B153-9E0C-728DA55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0294F9-8D45-FC60-91A2-6344F86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34161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134A7-8A6E-39C0-64D2-CF40D3DB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C3786B-414D-B993-B167-3FA25D3D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FB4C30-FD95-B7BC-2987-7197DD1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33131-FE38-F49B-597A-0C4B77AF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49CA3-8C33-8174-E4DA-7A508763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4410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EDC68-8DF6-26AB-A927-4B98DDE0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52E90-E3AE-FB73-A5BA-4330598F1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00238-FFAD-AAFE-8BC2-B0125DC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9E21E9-004E-4639-8243-7C00B863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6C25A-7B02-CEA7-8CFE-FE00B999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53082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63B1E-4482-2827-D853-A5516277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7BC98-9119-C7E1-E7D4-406CAB058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8E14CA-EA1B-178A-745F-E319E177C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1FDF3E-A69B-958F-C26F-85A0EEFB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FC956-684A-86E2-F33D-E37CD3A1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8F54BA-0AB8-3A52-B689-94D86021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40877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69600-A277-E713-A2D7-AF255239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FEBDE4-4E80-C11A-FBF1-B498E52D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57E4E5-A12E-5FB0-2CF9-E6FE1FE4B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0F3583-6906-73D6-98EE-152AFAD2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B3D921-DE36-EF1A-D890-ADC259557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11D987-37E5-A7D2-CB5E-34A7820A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A98D26-914F-470D-5F6C-06EFA638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E68036-7153-3BC3-1E08-16012094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8081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15C1-66F2-38FE-4BFD-E8A033A2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7CB7A8-1249-8193-5FFF-E506DB94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5BB353-0376-FF2E-869B-65FFC714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015E63-EE2E-01A4-A8D8-DD3F1ED9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35566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EE77C-00D6-A390-93C2-50E23FB8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A2AD57-025F-B30B-98B8-59D976AC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1A27CE-78AC-4178-9A80-B8D3ACA5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50742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BC830-F632-8853-F1B7-5740DD89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22861-68B5-C145-67DD-98B2F0F6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36EED4-2E31-72F3-D602-EDC120F2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39F113-FB64-6B04-D289-6DE816B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E89363-EE24-12E0-8D65-F49E2F19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58DAB-9B7B-68CE-DE9A-2D5CB4B3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423201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53DBE-8DAE-AE46-EA60-3FC2D9A6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4DEAC1-9C2A-3CB6-430B-780F25FED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k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B9A3E7-ECAC-ADEC-5296-553AFE51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B98B97-157A-3EE8-02FA-3F722459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ED3321-65AD-AAAF-39E4-CD5F16F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k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C40F8C-9497-49DC-E2E6-43BE4CAE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12787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E82C4-B37F-1B51-8EDF-86A2333F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kk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37920-A7EC-A504-E663-4E206E6F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kk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04B41-A026-5334-6A04-A85CA2F69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3AF5-AE3C-40C5-BE67-06161EE94346}" type="datetimeFigureOut">
              <a:rPr lang="kk-KZ" smtClean="0"/>
              <a:t>28.08.2023</a:t>
            </a:fld>
            <a:endParaRPr lang="kk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5B60E-6917-41E6-B309-12EC983C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k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ADBF7-8D93-E6C8-B77C-D9DE8B2CF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A345-1E27-43C0-A8B6-134C38756CC2}" type="slidenum">
              <a:rPr lang="kk-KZ" smtClean="0"/>
              <a:t>‹#›</a:t>
            </a:fld>
            <a:endParaRPr lang="kk-KZ"/>
          </a:p>
        </p:txBody>
      </p:sp>
    </p:spTree>
    <p:extLst>
      <p:ext uri="{BB962C8B-B14F-4D97-AF65-F5344CB8AC3E}">
        <p14:creationId xmlns:p14="http://schemas.microsoft.com/office/powerpoint/2010/main" val="289745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k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CCBF5F-88C8-6E36-7A81-190EB7BE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1384" y="800499"/>
            <a:ext cx="7905832" cy="2213635"/>
          </a:xfrm>
          <a:prstGeom prst="rect">
            <a:avLst/>
          </a:prstGeom>
          <a:noFill/>
        </p:spPr>
      </p:pic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4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60B39-FFA3-64EC-0767-B64C9920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lvl="8" algn="l">
              <a:lnSpc>
                <a:spcPct val="90000"/>
              </a:lnSpc>
            </a:pPr>
            <a:r>
              <a:rPr lang="ru-RU" sz="3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о производственной практики</a:t>
            </a:r>
            <a:br>
              <a:rPr lang="kk-KZ" sz="3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kk-KZ" sz="3800"/>
          </a:p>
        </p:txBody>
      </p:sp>
      <p:sp>
        <p:nvSpPr>
          <p:cNvPr id="34" name="Подзаголовок 33">
            <a:extLst>
              <a:ext uri="{FF2B5EF4-FFF2-40B4-BE49-F238E27FC236}">
                <a16:creationId xmlns:a16="http://schemas.microsoft.com/office/drawing/2014/main" id="{C5AABEF7-83C2-5C0A-E34D-C4D338515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200" y="5477992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ru-RU" sz="1500" dirty="0"/>
              <a:t>Подготовил: Жаманхан Алихан</a:t>
            </a:r>
            <a:br>
              <a:rPr lang="ru-RU" sz="1500" dirty="0"/>
            </a:br>
            <a:r>
              <a:rPr lang="ru-RU" sz="1500" dirty="0"/>
              <a:t>Руководитель практики: </a:t>
            </a:r>
            <a:r>
              <a:rPr lang="ru-RU" sz="1500" dirty="0" err="1"/>
              <a:t>Арынгазы</a:t>
            </a:r>
            <a:r>
              <a:rPr lang="ru-RU" sz="1500" dirty="0"/>
              <a:t> Дастан</a:t>
            </a:r>
            <a:br>
              <a:rPr lang="kk-KZ" sz="1500" dirty="0"/>
            </a:br>
            <a:endParaRPr lang="kk-KZ" sz="1500" dirty="0"/>
          </a:p>
        </p:txBody>
      </p:sp>
    </p:spTree>
    <p:extLst>
      <p:ext uri="{BB962C8B-B14F-4D97-AF65-F5344CB8AC3E}">
        <p14:creationId xmlns:p14="http://schemas.microsoft.com/office/powerpoint/2010/main" val="25393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EDEE9-CAAC-B4B3-575D-9BE2DF0D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 практики</a:t>
            </a:r>
            <a:endParaRPr lang="kk-KZ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38EAB6B-2C46-E437-1261-BDEFD6F7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b="1" dirty="0"/>
              <a:t>Цель практики:</a:t>
            </a:r>
          </a:p>
          <a:p>
            <a:pPr algn="ctr"/>
            <a:r>
              <a:rPr lang="kk-KZ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Закрепление полученных теоретических знаний на основе практического участия в деятельности предприятий и приобретение профессиональных навыков и опыта 	самостоятельной работы;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области анализа данных, а также применение приобретенных 	знаний на практике.</a:t>
            </a:r>
            <a:endParaRPr lang="ru-RU" sz="1800" b="1" dirty="0"/>
          </a:p>
          <a:p>
            <a:r>
              <a:rPr lang="ru-RU" sz="1800" b="1" dirty="0"/>
              <a:t>Основные задачи практики:</a:t>
            </a:r>
          </a:p>
          <a:p>
            <a:pPr marL="449580" indent="449580">
              <a:spcAft>
                <a:spcPts val="800"/>
              </a:spcAft>
            </a:pPr>
            <a:r>
              <a:rPr lang="kk-KZ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Ознакомиться с предприятием: его типом, специализацией профилем, местом расположения, режимом работы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kk-K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spcAft>
                <a:spcPts val="800"/>
              </a:spcAft>
            </a:pPr>
            <a:r>
              <a:rPr lang="kk-KZ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Изучить организационную структуру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управление развития продуктов и бизнес процессов</a:t>
            </a:r>
            <a:r>
              <a:rPr lang="kk-KZ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функциональные обязанности работающих сотрудников;</a:t>
            </a:r>
            <a:endParaRPr lang="kk-K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spcAft>
                <a:spcPts val="800"/>
              </a:spcAft>
            </a:pPr>
            <a:r>
              <a:rPr lang="kk-KZ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составление отчетов от руководителя </a:t>
            </a:r>
            <a:endParaRPr lang="kk-K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spcAft>
                <a:spcPts val="800"/>
              </a:spcAft>
            </a:pPr>
            <a:r>
              <a:rPr lang="kk-KZ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в проектах компании. </a:t>
            </a:r>
            <a:endParaRPr lang="kk-K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spcAft>
                <a:spcPts val="800"/>
              </a:spcAft>
            </a:pPr>
            <a:r>
              <a:rPr lang="kk-KZ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Обработка и анализ полученной информации.</a:t>
            </a:r>
            <a:endParaRPr lang="kk-K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F81A-5A04-DF94-0B2C-94F5FC7F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ru-RU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об АО «Халык-</a:t>
            </a:r>
            <a:r>
              <a:rPr lang="en-US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ru-RU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kk-KZ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kk-KZ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8018662-A70A-FDB9-C64D-EAAE685C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0" y="2984778"/>
            <a:ext cx="5150277" cy="13776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F4BC7C9-B96A-A94D-49AC-A2D2149F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АО «Дочерняя компания Народного Банка Казахстана по страхованию жизни «Халык-Life» было основано в ноябре 2005 года как дочерняя организация одного из ведущих банков страны АО «Народный Банк Казахстана», который по сей день является системообразующим банком страны и владеет 100% акций Компании. </a:t>
            </a:r>
            <a:endParaRPr lang="kk-KZ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k-KZ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F75A7-1DA6-BAE3-8CD5-7A8621ED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94" y="317611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труктуры предприятия и функций его подразделений</a:t>
            </a:r>
            <a:br>
              <a:rPr lang="kk-KZ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kk-KZ" sz="5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B8A5BB-B7AD-3CA2-27DA-4C976841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868679"/>
            <a:ext cx="11809360" cy="5879361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3FFB8AC-8EAF-854C-34D9-E1B9827ADF39}"/>
              </a:ext>
            </a:extLst>
          </p:cNvPr>
          <p:cNvSpPr/>
          <p:nvPr/>
        </p:nvSpPr>
        <p:spPr>
          <a:xfrm>
            <a:off x="8785860" y="2278380"/>
            <a:ext cx="1623060" cy="1059181"/>
          </a:xfrm>
          <a:prstGeom prst="roundRect">
            <a:avLst>
              <a:gd name="adj" fmla="val 162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k-KZ" dirty="0"/>
          </a:p>
        </p:txBody>
      </p:sp>
    </p:spTree>
    <p:extLst>
      <p:ext uri="{BB962C8B-B14F-4D97-AF65-F5344CB8AC3E}">
        <p14:creationId xmlns:p14="http://schemas.microsoft.com/office/powerpoint/2010/main" val="20066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8955-D12D-76E3-34A7-FD95C02A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k-KZ" sz="34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Выполненные работы в процессе практики</a:t>
            </a:r>
            <a:br>
              <a:rPr lang="kk-KZ" sz="3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kk-KZ" sz="3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FDBA90-6460-3D53-81C8-8F0549D13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 dirty="0"/>
              <a:t>База данных договора страхования</a:t>
            </a:r>
            <a:endParaRPr lang="en-US" sz="2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A248CF-138B-8D09-28F3-8E2B05B08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9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0978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4DF9D-8282-CCEB-E3B4-8FA631B3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02" y="388275"/>
            <a:ext cx="4833395" cy="1325563"/>
          </a:xfrm>
        </p:spPr>
        <p:txBody>
          <a:bodyPr/>
          <a:lstStyle/>
          <a:p>
            <a:r>
              <a:rPr lang="en-US" dirty="0"/>
              <a:t>PL\SQL developer</a:t>
            </a:r>
            <a:endParaRPr lang="kk-KZ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2E5166F-0FEE-909A-2929-78496A388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06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778F1-1349-2F08-94F3-396D0C8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21" y="500062"/>
            <a:ext cx="4393557" cy="1325563"/>
          </a:xfrm>
        </p:spPr>
        <p:txBody>
          <a:bodyPr/>
          <a:lstStyle/>
          <a:p>
            <a:r>
              <a:rPr lang="en-US" dirty="0"/>
              <a:t>Oracle Analytics</a:t>
            </a:r>
            <a:endParaRPr lang="kk-KZ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E9ABF58-961C-6B13-4F20-0BFA701D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3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FA4C7-1BDC-E325-4740-261935C1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k-KZ" sz="5400"/>
              <a:t>Заключения</a:t>
            </a:r>
          </a:p>
        </p:txBody>
      </p:sp>
      <p:pic>
        <p:nvPicPr>
          <p:cNvPr id="12" name="Picture 4" descr="Абстрактная размытая публичная библиотека с книжными полками">
            <a:extLst>
              <a:ext uri="{FF2B5EF4-FFF2-40B4-BE49-F238E27FC236}">
                <a16:creationId xmlns:a16="http://schemas.microsoft.com/office/drawing/2014/main" id="{DA85C742-453A-2F40-4B6A-810E4D88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5" r="385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B168A-6C93-6F24-2780-D93A7133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kk-KZ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практика является хорошим практическим опытом для дальнейшей самостоятельной деятельности. За время пройденной практики я познакомился с новыми интересными фактами. Закрепил свои теоретические знания, лучше ознаком</a:t>
            </a:r>
            <a:r>
              <a:rPr lang="ru-RU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ился</a:t>
            </a:r>
            <a:r>
              <a:rPr lang="kk-KZ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 своей профессией, а также данный опыт послужит хорошей ступенькой в моей дальнейшей карьерной лестнице.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практики</a:t>
            </a:r>
            <a:r>
              <a:rPr lang="ru-RU" sz="2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 достиг всех поставленных целей и задач.</a:t>
            </a:r>
            <a:endParaRPr lang="kk-KZ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kk-KZ" sz="2200" dirty="0"/>
          </a:p>
        </p:txBody>
      </p:sp>
    </p:spTree>
    <p:extLst>
      <p:ext uri="{BB962C8B-B14F-4D97-AF65-F5344CB8AC3E}">
        <p14:creationId xmlns:p14="http://schemas.microsoft.com/office/powerpoint/2010/main" val="7172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252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Отчет о производственной практики </vt:lpstr>
      <vt:lpstr>Цели и задачи практики</vt:lpstr>
      <vt:lpstr>Информация об АО «Халык-Life» </vt:lpstr>
      <vt:lpstr>Структуры предприятия и функций его подразделений </vt:lpstr>
      <vt:lpstr>Выполненные работы в процессе практики </vt:lpstr>
      <vt:lpstr>PL\SQL developer</vt:lpstr>
      <vt:lpstr>Oracle Analytics</vt:lpstr>
      <vt:lpstr>Заключения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производственной практики </dc:title>
  <dc:creator>Алихан Жаманхан</dc:creator>
  <cp:lastModifiedBy>Алихан Жаманхан</cp:lastModifiedBy>
  <cp:revision>1</cp:revision>
  <dcterms:created xsi:type="dcterms:W3CDTF">2023-08-28T06:40:27Z</dcterms:created>
  <dcterms:modified xsi:type="dcterms:W3CDTF">2023-08-28T11:06:57Z</dcterms:modified>
</cp:coreProperties>
</file>