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9" r:id="rId2"/>
    <p:sldId id="258" r:id="rId3"/>
    <p:sldId id="257" r:id="rId4"/>
    <p:sldId id="261" r:id="rId5"/>
    <p:sldId id="260" r:id="rId6"/>
    <p:sldId id="262" r:id="rId7"/>
    <p:sldId id="267" r:id="rId8"/>
    <p:sldId id="263" r:id="rId9"/>
    <p:sldId id="264" r:id="rId10"/>
    <p:sldId id="265" r:id="rId11"/>
    <p:sldId id="269" r:id="rId12"/>
    <p:sldId id="274" r:id="rId13"/>
    <p:sldId id="270" r:id="rId14"/>
    <p:sldId id="273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E9E6DC-CBA9-4F81-A801-B0CE570A79D1}">
          <p14:sldIdLst>
            <p14:sldId id="259"/>
            <p14:sldId id="258"/>
            <p14:sldId id="257"/>
            <p14:sldId id="261"/>
            <p14:sldId id="260"/>
            <p14:sldId id="262"/>
            <p14:sldId id="267"/>
            <p14:sldId id="263"/>
            <p14:sldId id="264"/>
            <p14:sldId id="265"/>
            <p14:sldId id="269"/>
            <p14:sldId id="274"/>
            <p14:sldId id="270"/>
            <p14:sldId id="273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60"/>
    <a:srgbClr val="FC8878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70528" autoAdjust="0"/>
  </p:normalViewPr>
  <p:slideViewPr>
    <p:cSldViewPr snapToGrid="0">
      <p:cViewPr>
        <p:scale>
          <a:sx n="100" d="100"/>
          <a:sy n="100" d="100"/>
        </p:scale>
        <p:origin x="662" y="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EEB3A-94A9-47A4-A9FB-377BEE13D1F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8AE1B3-F8EE-4985-8DD1-A5ED530FAB12}">
      <dgm:prSet phldrT="[Text]" custT="1"/>
      <dgm:spPr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gm:spPr>
      <dgm:t>
        <a:bodyPr spcFirstLastPara="0" vert="horz" wrap="square" lIns="17145" tIns="17145" rIns="17145" bIns="1714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Destinations</a:t>
          </a:r>
        </a:p>
      </dgm:t>
    </dgm:pt>
    <dgm:pt modelId="{71B51362-178E-4E66-8C49-A6952855D8DB}" type="parTrans" cxnId="{7433B2E2-1841-412D-B364-1AC620E5CAF0}">
      <dgm:prSet custT="1"/>
      <dgm:spPr/>
      <dgm:t>
        <a:bodyPr/>
        <a:lstStyle/>
        <a:p>
          <a:endParaRPr lang="en-US" sz="300"/>
        </a:p>
      </dgm:t>
    </dgm:pt>
    <dgm:pt modelId="{335259B5-00CD-41C3-BF8C-AB1B4F07329A}" type="sibTrans" cxnId="{7433B2E2-1841-412D-B364-1AC620E5CAF0}">
      <dgm:prSet/>
      <dgm:spPr/>
      <dgm:t>
        <a:bodyPr/>
        <a:lstStyle/>
        <a:p>
          <a:endParaRPr lang="en-US" sz="1400"/>
        </a:p>
      </dgm:t>
    </dgm:pt>
    <dgm:pt modelId="{368E462D-0280-4B8E-8D62-2AE99D11C4F2}">
      <dgm:prSet phldrT="[Text]" custT="1"/>
      <dgm:spPr>
        <a:solidFill>
          <a:srgbClr val="FF5B60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gm:spPr>
      <dgm:t>
        <a:bodyPr spcFirstLastPara="0" vert="horz" wrap="square" lIns="17145" tIns="17145" rIns="17145" bIns="1714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Country Info</a:t>
          </a:r>
        </a:p>
      </dgm:t>
    </dgm:pt>
    <dgm:pt modelId="{76FB1E12-8C24-4018-936A-F3F70E5DFCAF}" type="parTrans" cxnId="{04405227-1634-447D-94DF-3BA6F806BF2E}">
      <dgm:prSet custT="1"/>
      <dgm:spPr/>
      <dgm:t>
        <a:bodyPr/>
        <a:lstStyle/>
        <a:p>
          <a:endParaRPr lang="en-US" sz="300"/>
        </a:p>
      </dgm:t>
    </dgm:pt>
    <dgm:pt modelId="{07905171-03EB-4EF3-AAAB-A6DB3095073A}" type="sibTrans" cxnId="{04405227-1634-447D-94DF-3BA6F806BF2E}">
      <dgm:prSet/>
      <dgm:spPr/>
      <dgm:t>
        <a:bodyPr/>
        <a:lstStyle/>
        <a:p>
          <a:endParaRPr lang="en-US" sz="1400"/>
        </a:p>
      </dgm:t>
    </dgm:pt>
    <dgm:pt modelId="{6204DAC9-E091-4458-809E-5F5E68711EBD}">
      <dgm:prSet phldrT="[Text]" custT="1"/>
      <dgm:spPr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gm:spPr>
      <dgm:t>
        <a:bodyPr spcFirstLastPara="0" vert="horz" wrap="square" lIns="17145" tIns="17145" rIns="17145" bIns="1714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Population Demographics</a:t>
          </a:r>
        </a:p>
      </dgm:t>
    </dgm:pt>
    <dgm:pt modelId="{67D08367-F84E-47B5-9E4D-B62AD411237C}" type="parTrans" cxnId="{062F788D-CBB4-4DD8-9987-9AEB8F14E92E}">
      <dgm:prSet custT="1"/>
      <dgm:spPr/>
      <dgm:t>
        <a:bodyPr/>
        <a:lstStyle/>
        <a:p>
          <a:endParaRPr lang="en-US" sz="300"/>
        </a:p>
      </dgm:t>
    </dgm:pt>
    <dgm:pt modelId="{2BFA51F3-6CA8-411B-84FD-C0535BF9C3FA}" type="sibTrans" cxnId="{062F788D-CBB4-4DD8-9987-9AEB8F14E92E}">
      <dgm:prSet/>
      <dgm:spPr/>
      <dgm:t>
        <a:bodyPr/>
        <a:lstStyle/>
        <a:p>
          <a:endParaRPr lang="en-US" sz="1400"/>
        </a:p>
      </dgm:t>
    </dgm:pt>
    <dgm:pt modelId="{59B8A9EF-3182-45BA-9E13-7ACB81347AA7}">
      <dgm:prSet phldrT="[Text]" custT="1"/>
      <dgm:spPr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gm:spPr>
      <dgm:t>
        <a:bodyPr spcFirstLastPara="0" vert="horz" wrap="square" lIns="17145" tIns="17145" rIns="17145" bIns="1714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Users</a:t>
          </a:r>
        </a:p>
      </dgm:t>
    </dgm:pt>
    <dgm:pt modelId="{041C66B5-E6B4-4AE7-9A0F-6D26C23BA7A7}" type="parTrans" cxnId="{ECE9D67D-066A-4731-9586-23A4D4E707B0}">
      <dgm:prSet custT="1"/>
      <dgm:spPr/>
      <dgm:t>
        <a:bodyPr/>
        <a:lstStyle/>
        <a:p>
          <a:endParaRPr lang="en-US" sz="300"/>
        </a:p>
      </dgm:t>
    </dgm:pt>
    <dgm:pt modelId="{F0627478-E5CC-4015-B08A-693112DE62B9}" type="sibTrans" cxnId="{ECE9D67D-066A-4731-9586-23A4D4E707B0}">
      <dgm:prSet/>
      <dgm:spPr/>
      <dgm:t>
        <a:bodyPr/>
        <a:lstStyle/>
        <a:p>
          <a:endParaRPr lang="en-US" sz="1400"/>
        </a:p>
      </dgm:t>
    </dgm:pt>
    <dgm:pt modelId="{16A29279-53E0-46F2-BCF1-3392A52929EF}">
      <dgm:prSet phldrT="[Text]" custT="1"/>
      <dgm:spPr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gm:spPr>
      <dgm:t>
        <a:bodyPr spcFirstLastPara="0" vert="horz" wrap="square" lIns="17145" tIns="17145" rIns="17145" bIns="17145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Online session</a:t>
          </a:r>
        </a:p>
      </dgm:t>
    </dgm:pt>
    <dgm:pt modelId="{107BAD0F-E6F7-4840-9626-744A7859162E}" type="parTrans" cxnId="{8310CA5C-C8C2-4007-95B7-A3276495C161}">
      <dgm:prSet custT="1"/>
      <dgm:spPr/>
      <dgm:t>
        <a:bodyPr/>
        <a:lstStyle/>
        <a:p>
          <a:endParaRPr lang="en-US" sz="300"/>
        </a:p>
      </dgm:t>
    </dgm:pt>
    <dgm:pt modelId="{3BEAD8D2-1D34-48BE-AF00-DDBF5699B237}" type="sibTrans" cxnId="{8310CA5C-C8C2-4007-95B7-A3276495C161}">
      <dgm:prSet/>
      <dgm:spPr/>
      <dgm:t>
        <a:bodyPr/>
        <a:lstStyle/>
        <a:p>
          <a:endParaRPr lang="en-US" sz="1400"/>
        </a:p>
      </dgm:t>
    </dgm:pt>
    <dgm:pt modelId="{FFE5CF14-178E-449A-BEB5-7BAB0AB26F23}">
      <dgm:prSet phldrT="[Text]" custT="1"/>
      <dgm:spPr>
        <a:solidFill>
          <a:srgbClr val="FF5B60"/>
        </a:solidFill>
        <a:ln>
          <a:solidFill>
            <a:srgbClr val="FF5B60"/>
          </a:solidFill>
        </a:ln>
      </dgm:spPr>
      <dgm:t>
        <a:bodyPr/>
        <a:lstStyle/>
        <a:p>
          <a:r>
            <a:rPr lang="en-US" sz="2800" b="1" dirty="0"/>
            <a:t>Train Set</a:t>
          </a:r>
        </a:p>
      </dgm:t>
    </dgm:pt>
    <dgm:pt modelId="{2F2C9078-A8E8-4885-9E52-9657E5C6E1C0}" type="parTrans" cxnId="{9D86DC96-9E9C-43BA-A626-7D34B7EBD2A6}">
      <dgm:prSet/>
      <dgm:spPr/>
      <dgm:t>
        <a:bodyPr/>
        <a:lstStyle/>
        <a:p>
          <a:endParaRPr lang="en-US" sz="1400"/>
        </a:p>
      </dgm:t>
    </dgm:pt>
    <dgm:pt modelId="{C29A66F6-22AE-4FA4-9160-BB4F8FED0EDC}" type="sibTrans" cxnId="{9D86DC96-9E9C-43BA-A626-7D34B7EBD2A6}">
      <dgm:prSet/>
      <dgm:spPr/>
      <dgm:t>
        <a:bodyPr/>
        <a:lstStyle/>
        <a:p>
          <a:endParaRPr lang="en-US" sz="1400"/>
        </a:p>
      </dgm:t>
    </dgm:pt>
    <dgm:pt modelId="{30169B1C-A6BA-4857-9DC3-070C6D7D2CED}" type="pres">
      <dgm:prSet presAssocID="{83EEEB3A-94A9-47A4-A9FB-377BEE13D1F1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49E9C2B-E064-4465-A34B-E90454CBB292}" type="pres">
      <dgm:prSet presAssocID="{FFE5CF14-178E-449A-BEB5-7BAB0AB26F23}" presName="root1" presStyleCnt="0"/>
      <dgm:spPr/>
    </dgm:pt>
    <dgm:pt modelId="{DD059712-8AF0-4C76-B12C-1203B806BBE3}" type="pres">
      <dgm:prSet presAssocID="{FFE5CF14-178E-449A-BEB5-7BAB0AB26F23}" presName="LevelOneTextNode" presStyleLbl="node0" presStyleIdx="0" presStyleCnt="1" custLinFactNeighborX="-9462" custLinFactNeighborY="3514">
        <dgm:presLayoutVars>
          <dgm:chPref val="3"/>
        </dgm:presLayoutVars>
      </dgm:prSet>
      <dgm:spPr/>
    </dgm:pt>
    <dgm:pt modelId="{63C9BE71-E2E1-42FF-B445-B90CC990D06D}" type="pres">
      <dgm:prSet presAssocID="{FFE5CF14-178E-449A-BEB5-7BAB0AB26F23}" presName="level2hierChild" presStyleCnt="0"/>
      <dgm:spPr/>
    </dgm:pt>
    <dgm:pt modelId="{7E6061F9-7D82-49AC-A040-2BF9A8DD9469}" type="pres">
      <dgm:prSet presAssocID="{71B51362-178E-4E66-8C49-A6952855D8DB}" presName="conn2-1" presStyleLbl="parChTrans1D2" presStyleIdx="0" presStyleCnt="2"/>
      <dgm:spPr/>
    </dgm:pt>
    <dgm:pt modelId="{13105E56-D4DA-471E-B79A-F206A91D559A}" type="pres">
      <dgm:prSet presAssocID="{71B51362-178E-4E66-8C49-A6952855D8DB}" presName="connTx" presStyleLbl="parChTrans1D2" presStyleIdx="0" presStyleCnt="2"/>
      <dgm:spPr/>
    </dgm:pt>
    <dgm:pt modelId="{E60E247F-74E8-4E5F-9D00-497DA294DF96}" type="pres">
      <dgm:prSet presAssocID="{B58AE1B3-F8EE-4985-8DD1-A5ED530FAB12}" presName="root2" presStyleCnt="0"/>
      <dgm:spPr/>
    </dgm:pt>
    <dgm:pt modelId="{C0F708D9-0B73-4F16-A2D4-94A8D5ACE0FF}" type="pres">
      <dgm:prSet presAssocID="{B58AE1B3-F8EE-4985-8DD1-A5ED530FAB12}" presName="LevelTwoTextNode" presStyleLbl="node2" presStyleIdx="0" presStyleCnt="2">
        <dgm:presLayoutVars>
          <dgm:chPref val="3"/>
        </dgm:presLayoutVars>
      </dgm:prSet>
      <dgm:spPr>
        <a:xfrm>
          <a:off x="3022108" y="1550293"/>
          <a:ext cx="2156354" cy="1078177"/>
        </a:xfrm>
        <a:prstGeom prst="roundRect">
          <a:avLst>
            <a:gd name="adj" fmla="val 10000"/>
          </a:avLst>
        </a:prstGeom>
      </dgm:spPr>
    </dgm:pt>
    <dgm:pt modelId="{920404CD-DBA7-4C91-B7AA-2400619E9DFE}" type="pres">
      <dgm:prSet presAssocID="{B58AE1B3-F8EE-4985-8DD1-A5ED530FAB12}" presName="level3hierChild" presStyleCnt="0"/>
      <dgm:spPr/>
    </dgm:pt>
    <dgm:pt modelId="{166AC6A2-DB36-4933-B0A7-12459BB15FD1}" type="pres">
      <dgm:prSet presAssocID="{76FB1E12-8C24-4018-936A-F3F70E5DFCAF}" presName="conn2-1" presStyleLbl="parChTrans1D3" presStyleIdx="0" presStyleCnt="3"/>
      <dgm:spPr/>
    </dgm:pt>
    <dgm:pt modelId="{E7138ADF-3AFE-4218-9630-993CEEE77EFB}" type="pres">
      <dgm:prSet presAssocID="{76FB1E12-8C24-4018-936A-F3F70E5DFCAF}" presName="connTx" presStyleLbl="parChTrans1D3" presStyleIdx="0" presStyleCnt="3"/>
      <dgm:spPr/>
    </dgm:pt>
    <dgm:pt modelId="{2491E7C4-1933-43DB-B26C-3C526C6C8573}" type="pres">
      <dgm:prSet presAssocID="{368E462D-0280-4B8E-8D62-2AE99D11C4F2}" presName="root2" presStyleCnt="0"/>
      <dgm:spPr/>
    </dgm:pt>
    <dgm:pt modelId="{13AA5027-48BE-4D3C-9BDA-F0558021DD09}" type="pres">
      <dgm:prSet presAssocID="{368E462D-0280-4B8E-8D62-2AE99D11C4F2}" presName="LevelTwoTextNode" presStyleLbl="node3" presStyleIdx="0" presStyleCnt="3">
        <dgm:presLayoutVars>
          <dgm:chPref val="3"/>
        </dgm:presLayoutVars>
      </dgm:prSet>
      <dgm:spPr>
        <a:xfrm>
          <a:off x="6041004" y="930341"/>
          <a:ext cx="2156354" cy="1078177"/>
        </a:xfrm>
        <a:prstGeom prst="roundRect">
          <a:avLst>
            <a:gd name="adj" fmla="val 10000"/>
          </a:avLst>
        </a:prstGeom>
      </dgm:spPr>
    </dgm:pt>
    <dgm:pt modelId="{1E2373AE-5AE3-49D6-AC12-B54813DB0D76}" type="pres">
      <dgm:prSet presAssocID="{368E462D-0280-4B8E-8D62-2AE99D11C4F2}" presName="level3hierChild" presStyleCnt="0"/>
      <dgm:spPr/>
    </dgm:pt>
    <dgm:pt modelId="{13FBAB44-4856-4841-9E37-0263ADEAC32A}" type="pres">
      <dgm:prSet presAssocID="{67D08367-F84E-47B5-9E4D-B62AD411237C}" presName="conn2-1" presStyleLbl="parChTrans1D3" presStyleIdx="1" presStyleCnt="3"/>
      <dgm:spPr/>
    </dgm:pt>
    <dgm:pt modelId="{9CFC869A-01EB-43FB-80F4-9C3CFD099E5D}" type="pres">
      <dgm:prSet presAssocID="{67D08367-F84E-47B5-9E4D-B62AD411237C}" presName="connTx" presStyleLbl="parChTrans1D3" presStyleIdx="1" presStyleCnt="3"/>
      <dgm:spPr/>
    </dgm:pt>
    <dgm:pt modelId="{8D74943F-AB8C-4758-A103-A52F580C7719}" type="pres">
      <dgm:prSet presAssocID="{6204DAC9-E091-4458-809E-5F5E68711EBD}" presName="root2" presStyleCnt="0"/>
      <dgm:spPr/>
    </dgm:pt>
    <dgm:pt modelId="{AC7EF437-C1F0-4B40-BB09-837B07A4AA26}" type="pres">
      <dgm:prSet presAssocID="{6204DAC9-E091-4458-809E-5F5E68711EBD}" presName="LevelTwoTextNode" presStyleLbl="node3" presStyleIdx="1" presStyleCnt="3">
        <dgm:presLayoutVars>
          <dgm:chPref val="3"/>
        </dgm:presLayoutVars>
      </dgm:prSet>
      <dgm:spPr>
        <a:xfrm>
          <a:off x="6041004" y="2170244"/>
          <a:ext cx="2156354" cy="1078177"/>
        </a:xfrm>
        <a:prstGeom prst="roundRect">
          <a:avLst>
            <a:gd name="adj" fmla="val 10000"/>
          </a:avLst>
        </a:prstGeom>
      </dgm:spPr>
    </dgm:pt>
    <dgm:pt modelId="{5758CD29-C869-49E8-AF64-62D06B42E09D}" type="pres">
      <dgm:prSet presAssocID="{6204DAC9-E091-4458-809E-5F5E68711EBD}" presName="level3hierChild" presStyleCnt="0"/>
      <dgm:spPr/>
    </dgm:pt>
    <dgm:pt modelId="{91F97398-5C4B-47DC-BB9A-153C8F4CEC25}" type="pres">
      <dgm:prSet presAssocID="{041C66B5-E6B4-4AE7-9A0F-6D26C23BA7A7}" presName="conn2-1" presStyleLbl="parChTrans1D2" presStyleIdx="1" presStyleCnt="2"/>
      <dgm:spPr/>
    </dgm:pt>
    <dgm:pt modelId="{06066E6A-AF20-461A-B88C-24EC9121162D}" type="pres">
      <dgm:prSet presAssocID="{041C66B5-E6B4-4AE7-9A0F-6D26C23BA7A7}" presName="connTx" presStyleLbl="parChTrans1D2" presStyleIdx="1" presStyleCnt="2"/>
      <dgm:spPr/>
    </dgm:pt>
    <dgm:pt modelId="{D6ADE74F-AED0-4670-AD48-176008E5F054}" type="pres">
      <dgm:prSet presAssocID="{59B8A9EF-3182-45BA-9E13-7ACB81347AA7}" presName="root2" presStyleCnt="0"/>
      <dgm:spPr/>
    </dgm:pt>
    <dgm:pt modelId="{633127EC-EF63-4A39-BFF4-4B35477BC58B}" type="pres">
      <dgm:prSet presAssocID="{59B8A9EF-3182-45BA-9E13-7ACB81347AA7}" presName="LevelTwoTextNode" presStyleLbl="node2" presStyleIdx="1" presStyleCnt="2" custLinFactNeighborY="1333">
        <dgm:presLayoutVars>
          <dgm:chPref val="3"/>
        </dgm:presLayoutVars>
      </dgm:prSet>
      <dgm:spPr>
        <a:xfrm>
          <a:off x="3022108" y="3410148"/>
          <a:ext cx="2156354" cy="1078177"/>
        </a:xfrm>
        <a:prstGeom prst="roundRect">
          <a:avLst>
            <a:gd name="adj" fmla="val 10000"/>
          </a:avLst>
        </a:prstGeom>
      </dgm:spPr>
    </dgm:pt>
    <dgm:pt modelId="{3A6BF942-A7EF-4FD4-980F-7B15494BE4E6}" type="pres">
      <dgm:prSet presAssocID="{59B8A9EF-3182-45BA-9E13-7ACB81347AA7}" presName="level3hierChild" presStyleCnt="0"/>
      <dgm:spPr/>
    </dgm:pt>
    <dgm:pt modelId="{FD5A2B60-582E-4054-9841-0343C03DCF29}" type="pres">
      <dgm:prSet presAssocID="{107BAD0F-E6F7-4840-9626-744A7859162E}" presName="conn2-1" presStyleLbl="parChTrans1D3" presStyleIdx="2" presStyleCnt="3"/>
      <dgm:spPr/>
    </dgm:pt>
    <dgm:pt modelId="{6F3EBE62-4CE4-49F4-A36D-A0AD95EFA325}" type="pres">
      <dgm:prSet presAssocID="{107BAD0F-E6F7-4840-9626-744A7859162E}" presName="connTx" presStyleLbl="parChTrans1D3" presStyleIdx="2" presStyleCnt="3"/>
      <dgm:spPr/>
    </dgm:pt>
    <dgm:pt modelId="{3A974FD7-6112-4006-8059-1467EDDE3459}" type="pres">
      <dgm:prSet presAssocID="{16A29279-53E0-46F2-BCF1-3392A52929EF}" presName="root2" presStyleCnt="0"/>
      <dgm:spPr/>
    </dgm:pt>
    <dgm:pt modelId="{D28805DB-DEB9-48E2-B000-E062A39A64E2}" type="pres">
      <dgm:prSet presAssocID="{16A29279-53E0-46F2-BCF1-3392A52929EF}" presName="LevelTwoTextNode" presStyleLbl="node3" presStyleIdx="2" presStyleCnt="3" custLinFactNeighborY="1333">
        <dgm:presLayoutVars>
          <dgm:chPref val="3"/>
        </dgm:presLayoutVars>
      </dgm:prSet>
      <dgm:spPr>
        <a:xfrm>
          <a:off x="6041004" y="3410148"/>
          <a:ext cx="2156354" cy="1078177"/>
        </a:xfrm>
        <a:prstGeom prst="roundRect">
          <a:avLst>
            <a:gd name="adj" fmla="val 10000"/>
          </a:avLst>
        </a:prstGeom>
      </dgm:spPr>
    </dgm:pt>
    <dgm:pt modelId="{CFC0971D-8760-4A25-A51A-D598A8B89ED2}" type="pres">
      <dgm:prSet presAssocID="{16A29279-53E0-46F2-BCF1-3392A52929EF}" presName="level3hierChild" presStyleCnt="0"/>
      <dgm:spPr/>
    </dgm:pt>
  </dgm:ptLst>
  <dgm:cxnLst>
    <dgm:cxn modelId="{59D36B10-4BF8-48F6-B2BD-69AD4DD3AA5D}" type="presOf" srcId="{041C66B5-E6B4-4AE7-9A0F-6D26C23BA7A7}" destId="{91F97398-5C4B-47DC-BB9A-153C8F4CEC25}" srcOrd="0" destOrd="0" presId="urn:microsoft.com/office/officeart/2005/8/layout/hierarchy2"/>
    <dgm:cxn modelId="{B3119D19-A688-4C6B-9FB8-4D574BF7ABDF}" type="presOf" srcId="{368E462D-0280-4B8E-8D62-2AE99D11C4F2}" destId="{13AA5027-48BE-4D3C-9BDA-F0558021DD09}" srcOrd="0" destOrd="0" presId="urn:microsoft.com/office/officeart/2005/8/layout/hierarchy2"/>
    <dgm:cxn modelId="{04405227-1634-447D-94DF-3BA6F806BF2E}" srcId="{B58AE1B3-F8EE-4985-8DD1-A5ED530FAB12}" destId="{368E462D-0280-4B8E-8D62-2AE99D11C4F2}" srcOrd="0" destOrd="0" parTransId="{76FB1E12-8C24-4018-936A-F3F70E5DFCAF}" sibTransId="{07905171-03EB-4EF3-AAAB-A6DB3095073A}"/>
    <dgm:cxn modelId="{E5700932-77E0-46DC-814C-23017B66D901}" type="presOf" srcId="{59B8A9EF-3182-45BA-9E13-7ACB81347AA7}" destId="{633127EC-EF63-4A39-BFF4-4B35477BC58B}" srcOrd="0" destOrd="0" presId="urn:microsoft.com/office/officeart/2005/8/layout/hierarchy2"/>
    <dgm:cxn modelId="{53E61E3B-C078-449E-B2E5-405550668DE0}" type="presOf" srcId="{041C66B5-E6B4-4AE7-9A0F-6D26C23BA7A7}" destId="{06066E6A-AF20-461A-B88C-24EC9121162D}" srcOrd="1" destOrd="0" presId="urn:microsoft.com/office/officeart/2005/8/layout/hierarchy2"/>
    <dgm:cxn modelId="{F933D13D-BAED-4952-A2EC-A6E1DE146212}" type="presOf" srcId="{71B51362-178E-4E66-8C49-A6952855D8DB}" destId="{7E6061F9-7D82-49AC-A040-2BF9A8DD9469}" srcOrd="0" destOrd="0" presId="urn:microsoft.com/office/officeart/2005/8/layout/hierarchy2"/>
    <dgm:cxn modelId="{8310CA5C-C8C2-4007-95B7-A3276495C161}" srcId="{59B8A9EF-3182-45BA-9E13-7ACB81347AA7}" destId="{16A29279-53E0-46F2-BCF1-3392A52929EF}" srcOrd="0" destOrd="0" parTransId="{107BAD0F-E6F7-4840-9626-744A7859162E}" sibTransId="{3BEAD8D2-1D34-48BE-AF00-DDBF5699B237}"/>
    <dgm:cxn modelId="{2D85C056-4D89-450E-BF49-27DF839EAD85}" type="presOf" srcId="{76FB1E12-8C24-4018-936A-F3F70E5DFCAF}" destId="{166AC6A2-DB36-4933-B0A7-12459BB15FD1}" srcOrd="0" destOrd="0" presId="urn:microsoft.com/office/officeart/2005/8/layout/hierarchy2"/>
    <dgm:cxn modelId="{ECE9D67D-066A-4731-9586-23A4D4E707B0}" srcId="{FFE5CF14-178E-449A-BEB5-7BAB0AB26F23}" destId="{59B8A9EF-3182-45BA-9E13-7ACB81347AA7}" srcOrd="1" destOrd="0" parTransId="{041C66B5-E6B4-4AE7-9A0F-6D26C23BA7A7}" sibTransId="{F0627478-E5CC-4015-B08A-693112DE62B9}"/>
    <dgm:cxn modelId="{B6EEDB80-854E-4BB1-8C13-BC4B9F79EB66}" type="presOf" srcId="{67D08367-F84E-47B5-9E4D-B62AD411237C}" destId="{9CFC869A-01EB-43FB-80F4-9C3CFD099E5D}" srcOrd="1" destOrd="0" presId="urn:microsoft.com/office/officeart/2005/8/layout/hierarchy2"/>
    <dgm:cxn modelId="{E8199B81-691E-4AEC-8F30-6577FAEEC251}" type="presOf" srcId="{B58AE1B3-F8EE-4985-8DD1-A5ED530FAB12}" destId="{C0F708D9-0B73-4F16-A2D4-94A8D5ACE0FF}" srcOrd="0" destOrd="0" presId="urn:microsoft.com/office/officeart/2005/8/layout/hierarchy2"/>
    <dgm:cxn modelId="{062F788D-CBB4-4DD8-9987-9AEB8F14E92E}" srcId="{B58AE1B3-F8EE-4985-8DD1-A5ED530FAB12}" destId="{6204DAC9-E091-4458-809E-5F5E68711EBD}" srcOrd="1" destOrd="0" parTransId="{67D08367-F84E-47B5-9E4D-B62AD411237C}" sibTransId="{2BFA51F3-6CA8-411B-84FD-C0535BF9C3FA}"/>
    <dgm:cxn modelId="{8CCF2A92-959C-4874-B8A9-9850AC8C9462}" type="presOf" srcId="{16A29279-53E0-46F2-BCF1-3392A52929EF}" destId="{D28805DB-DEB9-48E2-B000-E062A39A64E2}" srcOrd="0" destOrd="0" presId="urn:microsoft.com/office/officeart/2005/8/layout/hierarchy2"/>
    <dgm:cxn modelId="{9D86DC96-9E9C-43BA-A626-7D34B7EBD2A6}" srcId="{83EEEB3A-94A9-47A4-A9FB-377BEE13D1F1}" destId="{FFE5CF14-178E-449A-BEB5-7BAB0AB26F23}" srcOrd="0" destOrd="0" parTransId="{2F2C9078-A8E8-4885-9E52-9657E5C6E1C0}" sibTransId="{C29A66F6-22AE-4FA4-9160-BB4F8FED0EDC}"/>
    <dgm:cxn modelId="{7FED209C-0720-469F-AE37-98C4D2BED451}" type="presOf" srcId="{107BAD0F-E6F7-4840-9626-744A7859162E}" destId="{FD5A2B60-582E-4054-9841-0343C03DCF29}" srcOrd="0" destOrd="0" presId="urn:microsoft.com/office/officeart/2005/8/layout/hierarchy2"/>
    <dgm:cxn modelId="{E729B9A1-1DD9-420D-AF24-AE150A59A158}" type="presOf" srcId="{83EEEB3A-94A9-47A4-A9FB-377BEE13D1F1}" destId="{30169B1C-A6BA-4857-9DC3-070C6D7D2CED}" srcOrd="0" destOrd="0" presId="urn:microsoft.com/office/officeart/2005/8/layout/hierarchy2"/>
    <dgm:cxn modelId="{D277C5B2-7880-406B-BB87-559BA22AAB48}" type="presOf" srcId="{107BAD0F-E6F7-4840-9626-744A7859162E}" destId="{6F3EBE62-4CE4-49F4-A36D-A0AD95EFA325}" srcOrd="1" destOrd="0" presId="urn:microsoft.com/office/officeart/2005/8/layout/hierarchy2"/>
    <dgm:cxn modelId="{48884BB6-8943-446C-84D9-C177D090D878}" type="presOf" srcId="{6204DAC9-E091-4458-809E-5F5E68711EBD}" destId="{AC7EF437-C1F0-4B40-BB09-837B07A4AA26}" srcOrd="0" destOrd="0" presId="urn:microsoft.com/office/officeart/2005/8/layout/hierarchy2"/>
    <dgm:cxn modelId="{BB82B2C3-951D-4863-98BF-5709A21C9C0C}" type="presOf" srcId="{76FB1E12-8C24-4018-936A-F3F70E5DFCAF}" destId="{E7138ADF-3AFE-4218-9630-993CEEE77EFB}" srcOrd="1" destOrd="0" presId="urn:microsoft.com/office/officeart/2005/8/layout/hierarchy2"/>
    <dgm:cxn modelId="{40B318D1-2A00-44AD-8B22-12C77CCB86CA}" type="presOf" srcId="{67D08367-F84E-47B5-9E4D-B62AD411237C}" destId="{13FBAB44-4856-4841-9E37-0263ADEAC32A}" srcOrd="0" destOrd="0" presId="urn:microsoft.com/office/officeart/2005/8/layout/hierarchy2"/>
    <dgm:cxn modelId="{7433B2E2-1841-412D-B364-1AC620E5CAF0}" srcId="{FFE5CF14-178E-449A-BEB5-7BAB0AB26F23}" destId="{B58AE1B3-F8EE-4985-8DD1-A5ED530FAB12}" srcOrd="0" destOrd="0" parTransId="{71B51362-178E-4E66-8C49-A6952855D8DB}" sibTransId="{335259B5-00CD-41C3-BF8C-AB1B4F07329A}"/>
    <dgm:cxn modelId="{E85846F1-8D96-4067-AFDD-D5E39B9234B4}" type="presOf" srcId="{FFE5CF14-178E-449A-BEB5-7BAB0AB26F23}" destId="{DD059712-8AF0-4C76-B12C-1203B806BBE3}" srcOrd="0" destOrd="0" presId="urn:microsoft.com/office/officeart/2005/8/layout/hierarchy2"/>
    <dgm:cxn modelId="{EC622FFC-2D76-4799-855A-0E75B925D980}" type="presOf" srcId="{71B51362-178E-4E66-8C49-A6952855D8DB}" destId="{13105E56-D4DA-471E-B79A-F206A91D559A}" srcOrd="1" destOrd="0" presId="urn:microsoft.com/office/officeart/2005/8/layout/hierarchy2"/>
    <dgm:cxn modelId="{FE998E8B-0799-4007-92D8-574AB5E8C5D9}" type="presParOf" srcId="{30169B1C-A6BA-4857-9DC3-070C6D7D2CED}" destId="{449E9C2B-E064-4465-A34B-E90454CBB292}" srcOrd="0" destOrd="0" presId="urn:microsoft.com/office/officeart/2005/8/layout/hierarchy2"/>
    <dgm:cxn modelId="{2CFFF654-E946-4877-8FBD-7095C6019E9B}" type="presParOf" srcId="{449E9C2B-E064-4465-A34B-E90454CBB292}" destId="{DD059712-8AF0-4C76-B12C-1203B806BBE3}" srcOrd="0" destOrd="0" presId="urn:microsoft.com/office/officeart/2005/8/layout/hierarchy2"/>
    <dgm:cxn modelId="{CD1E32D8-8F32-401A-A084-BDBD994013D6}" type="presParOf" srcId="{449E9C2B-E064-4465-A34B-E90454CBB292}" destId="{63C9BE71-E2E1-42FF-B445-B90CC990D06D}" srcOrd="1" destOrd="0" presId="urn:microsoft.com/office/officeart/2005/8/layout/hierarchy2"/>
    <dgm:cxn modelId="{B80BBB48-D8ED-428A-B212-709B584D240E}" type="presParOf" srcId="{63C9BE71-E2E1-42FF-B445-B90CC990D06D}" destId="{7E6061F9-7D82-49AC-A040-2BF9A8DD9469}" srcOrd="0" destOrd="0" presId="urn:microsoft.com/office/officeart/2005/8/layout/hierarchy2"/>
    <dgm:cxn modelId="{2CD0A7B7-5C5F-4AFB-BA81-547ED6C988A1}" type="presParOf" srcId="{7E6061F9-7D82-49AC-A040-2BF9A8DD9469}" destId="{13105E56-D4DA-471E-B79A-F206A91D559A}" srcOrd="0" destOrd="0" presId="urn:microsoft.com/office/officeart/2005/8/layout/hierarchy2"/>
    <dgm:cxn modelId="{21A0D7D1-F81A-4148-A21B-CCEB66191B8D}" type="presParOf" srcId="{63C9BE71-E2E1-42FF-B445-B90CC990D06D}" destId="{E60E247F-74E8-4E5F-9D00-497DA294DF96}" srcOrd="1" destOrd="0" presId="urn:microsoft.com/office/officeart/2005/8/layout/hierarchy2"/>
    <dgm:cxn modelId="{79BFA103-9873-4B3E-BB10-E44FDF3DC816}" type="presParOf" srcId="{E60E247F-74E8-4E5F-9D00-497DA294DF96}" destId="{C0F708D9-0B73-4F16-A2D4-94A8D5ACE0FF}" srcOrd="0" destOrd="0" presId="urn:microsoft.com/office/officeart/2005/8/layout/hierarchy2"/>
    <dgm:cxn modelId="{F922B2FC-4DCB-442F-9C35-C5FD08ABDCB2}" type="presParOf" srcId="{E60E247F-74E8-4E5F-9D00-497DA294DF96}" destId="{920404CD-DBA7-4C91-B7AA-2400619E9DFE}" srcOrd="1" destOrd="0" presId="urn:microsoft.com/office/officeart/2005/8/layout/hierarchy2"/>
    <dgm:cxn modelId="{C65C444F-BC3D-4250-8B37-94EA1A26E1F2}" type="presParOf" srcId="{920404CD-DBA7-4C91-B7AA-2400619E9DFE}" destId="{166AC6A2-DB36-4933-B0A7-12459BB15FD1}" srcOrd="0" destOrd="0" presId="urn:microsoft.com/office/officeart/2005/8/layout/hierarchy2"/>
    <dgm:cxn modelId="{CC83E6FA-0912-42D4-B61C-0D29850DBF39}" type="presParOf" srcId="{166AC6A2-DB36-4933-B0A7-12459BB15FD1}" destId="{E7138ADF-3AFE-4218-9630-993CEEE77EFB}" srcOrd="0" destOrd="0" presId="urn:microsoft.com/office/officeart/2005/8/layout/hierarchy2"/>
    <dgm:cxn modelId="{B4F67C04-7B10-432D-9289-23C1810B2D2B}" type="presParOf" srcId="{920404CD-DBA7-4C91-B7AA-2400619E9DFE}" destId="{2491E7C4-1933-43DB-B26C-3C526C6C8573}" srcOrd="1" destOrd="0" presId="urn:microsoft.com/office/officeart/2005/8/layout/hierarchy2"/>
    <dgm:cxn modelId="{212C89AD-F3A6-4945-8636-4873B07B18B7}" type="presParOf" srcId="{2491E7C4-1933-43DB-B26C-3C526C6C8573}" destId="{13AA5027-48BE-4D3C-9BDA-F0558021DD09}" srcOrd="0" destOrd="0" presId="urn:microsoft.com/office/officeart/2005/8/layout/hierarchy2"/>
    <dgm:cxn modelId="{6EA82A68-2663-463B-8AA8-FE9D4ADAB3EA}" type="presParOf" srcId="{2491E7C4-1933-43DB-B26C-3C526C6C8573}" destId="{1E2373AE-5AE3-49D6-AC12-B54813DB0D76}" srcOrd="1" destOrd="0" presId="urn:microsoft.com/office/officeart/2005/8/layout/hierarchy2"/>
    <dgm:cxn modelId="{F54DFBBA-8ED1-4C85-AAF0-0C71608F64BF}" type="presParOf" srcId="{920404CD-DBA7-4C91-B7AA-2400619E9DFE}" destId="{13FBAB44-4856-4841-9E37-0263ADEAC32A}" srcOrd="2" destOrd="0" presId="urn:microsoft.com/office/officeart/2005/8/layout/hierarchy2"/>
    <dgm:cxn modelId="{C7C44559-194D-4038-8D9B-A463BD2A9FF9}" type="presParOf" srcId="{13FBAB44-4856-4841-9E37-0263ADEAC32A}" destId="{9CFC869A-01EB-43FB-80F4-9C3CFD099E5D}" srcOrd="0" destOrd="0" presId="urn:microsoft.com/office/officeart/2005/8/layout/hierarchy2"/>
    <dgm:cxn modelId="{00EDF16A-E242-459F-BECC-762100C272C5}" type="presParOf" srcId="{920404CD-DBA7-4C91-B7AA-2400619E9DFE}" destId="{8D74943F-AB8C-4758-A103-A52F580C7719}" srcOrd="3" destOrd="0" presId="urn:microsoft.com/office/officeart/2005/8/layout/hierarchy2"/>
    <dgm:cxn modelId="{AC89E452-2167-499E-BA61-6920A3863D11}" type="presParOf" srcId="{8D74943F-AB8C-4758-A103-A52F580C7719}" destId="{AC7EF437-C1F0-4B40-BB09-837B07A4AA26}" srcOrd="0" destOrd="0" presId="urn:microsoft.com/office/officeart/2005/8/layout/hierarchy2"/>
    <dgm:cxn modelId="{45A1DEA8-9AC4-4DB8-8F81-AAB5C9591161}" type="presParOf" srcId="{8D74943F-AB8C-4758-A103-A52F580C7719}" destId="{5758CD29-C869-49E8-AF64-62D06B42E09D}" srcOrd="1" destOrd="0" presId="urn:microsoft.com/office/officeart/2005/8/layout/hierarchy2"/>
    <dgm:cxn modelId="{992011AE-164C-44CD-9429-534192A15736}" type="presParOf" srcId="{63C9BE71-E2E1-42FF-B445-B90CC990D06D}" destId="{91F97398-5C4B-47DC-BB9A-153C8F4CEC25}" srcOrd="2" destOrd="0" presId="urn:microsoft.com/office/officeart/2005/8/layout/hierarchy2"/>
    <dgm:cxn modelId="{CEC92DDB-0901-454D-9FBF-AA575B2CED62}" type="presParOf" srcId="{91F97398-5C4B-47DC-BB9A-153C8F4CEC25}" destId="{06066E6A-AF20-461A-B88C-24EC9121162D}" srcOrd="0" destOrd="0" presId="urn:microsoft.com/office/officeart/2005/8/layout/hierarchy2"/>
    <dgm:cxn modelId="{C0797554-DBD3-42AA-86BA-0874AC571D80}" type="presParOf" srcId="{63C9BE71-E2E1-42FF-B445-B90CC990D06D}" destId="{D6ADE74F-AED0-4670-AD48-176008E5F054}" srcOrd="3" destOrd="0" presId="urn:microsoft.com/office/officeart/2005/8/layout/hierarchy2"/>
    <dgm:cxn modelId="{36693389-CA67-42A5-A38C-DBC7A0EE5CE1}" type="presParOf" srcId="{D6ADE74F-AED0-4670-AD48-176008E5F054}" destId="{633127EC-EF63-4A39-BFF4-4B35477BC58B}" srcOrd="0" destOrd="0" presId="urn:microsoft.com/office/officeart/2005/8/layout/hierarchy2"/>
    <dgm:cxn modelId="{61DD00DB-9A72-475C-9800-597D82008A06}" type="presParOf" srcId="{D6ADE74F-AED0-4670-AD48-176008E5F054}" destId="{3A6BF942-A7EF-4FD4-980F-7B15494BE4E6}" srcOrd="1" destOrd="0" presId="urn:microsoft.com/office/officeart/2005/8/layout/hierarchy2"/>
    <dgm:cxn modelId="{6E2941F3-7DD8-4682-AFF5-94F2459251CA}" type="presParOf" srcId="{3A6BF942-A7EF-4FD4-980F-7B15494BE4E6}" destId="{FD5A2B60-582E-4054-9841-0343C03DCF29}" srcOrd="0" destOrd="0" presId="urn:microsoft.com/office/officeart/2005/8/layout/hierarchy2"/>
    <dgm:cxn modelId="{5A643A08-5BE1-46E3-9C38-8887545BB634}" type="presParOf" srcId="{FD5A2B60-582E-4054-9841-0343C03DCF29}" destId="{6F3EBE62-4CE4-49F4-A36D-A0AD95EFA325}" srcOrd="0" destOrd="0" presId="urn:microsoft.com/office/officeart/2005/8/layout/hierarchy2"/>
    <dgm:cxn modelId="{4114D189-1D56-4328-97B5-ECC1E41C1D28}" type="presParOf" srcId="{3A6BF942-A7EF-4FD4-980F-7B15494BE4E6}" destId="{3A974FD7-6112-4006-8059-1467EDDE3459}" srcOrd="1" destOrd="0" presId="urn:microsoft.com/office/officeart/2005/8/layout/hierarchy2"/>
    <dgm:cxn modelId="{E7F2C860-7870-4924-9FA0-4F45BB5EDBD0}" type="presParOf" srcId="{3A974FD7-6112-4006-8059-1467EDDE3459}" destId="{D28805DB-DEB9-48E2-B000-E062A39A64E2}" srcOrd="0" destOrd="0" presId="urn:microsoft.com/office/officeart/2005/8/layout/hierarchy2"/>
    <dgm:cxn modelId="{2307A333-2505-49B8-A5A3-DD576FF62923}" type="presParOf" srcId="{3A974FD7-6112-4006-8059-1467EDDE3459}" destId="{CFC0971D-8760-4A25-A51A-D598A8B89E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9712-8AF0-4C76-B12C-1203B806BBE3}">
      <dsp:nvSpPr>
        <dsp:cNvPr id="0" name=""/>
        <dsp:cNvSpPr/>
      </dsp:nvSpPr>
      <dsp:spPr>
        <a:xfrm>
          <a:off x="5486399" y="1369936"/>
          <a:ext cx="1858482" cy="929241"/>
        </a:xfrm>
        <a:prstGeom prst="roundRect">
          <a:avLst>
            <a:gd name="adj" fmla="val 10000"/>
          </a:avLst>
        </a:prstGeom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Train Set</a:t>
          </a:r>
        </a:p>
      </dsp:txBody>
      <dsp:txXfrm>
        <a:off x="5513616" y="1397153"/>
        <a:ext cx="1804048" cy="874807"/>
      </dsp:txXfrm>
    </dsp:sp>
    <dsp:sp modelId="{7E6061F9-7D82-49AC-A040-2BF9A8DD9469}">
      <dsp:nvSpPr>
        <dsp:cNvPr id="0" name=""/>
        <dsp:cNvSpPr/>
      </dsp:nvSpPr>
      <dsp:spPr>
        <a:xfrm rot="14146103">
          <a:off x="4698180" y="1390248"/>
          <a:ext cx="100889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08894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5177405" y="1392272"/>
        <a:ext cx="50444" cy="50444"/>
      </dsp:txXfrm>
    </dsp:sp>
    <dsp:sp modelId="{C0F708D9-0B73-4F16-A2D4-94A8D5ACE0FF}">
      <dsp:nvSpPr>
        <dsp:cNvPr id="0" name=""/>
        <dsp:cNvSpPr/>
      </dsp:nvSpPr>
      <dsp:spPr>
        <a:xfrm>
          <a:off x="3060373" y="535812"/>
          <a:ext cx="1858482" cy="929241"/>
        </a:xfrm>
        <a:prstGeom prst="roundRect">
          <a:avLst>
            <a:gd name="adj" fmla="val 10000"/>
          </a:avLst>
        </a:prstGeom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Destinations</a:t>
          </a:r>
        </a:p>
      </dsp:txBody>
      <dsp:txXfrm>
        <a:off x="3087590" y="563029"/>
        <a:ext cx="1804048" cy="874807"/>
      </dsp:txXfrm>
    </dsp:sp>
    <dsp:sp modelId="{166AC6A2-DB36-4933-B0A7-12459BB15FD1}">
      <dsp:nvSpPr>
        <dsp:cNvPr id="0" name=""/>
        <dsp:cNvSpPr/>
      </dsp:nvSpPr>
      <dsp:spPr>
        <a:xfrm rot="12942401">
          <a:off x="2230931" y="706030"/>
          <a:ext cx="91549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549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2665790" y="710388"/>
        <a:ext cx="45774" cy="45774"/>
      </dsp:txXfrm>
    </dsp:sp>
    <dsp:sp modelId="{13AA5027-48BE-4D3C-9BDA-F0558021DD09}">
      <dsp:nvSpPr>
        <dsp:cNvPr id="0" name=""/>
        <dsp:cNvSpPr/>
      </dsp:nvSpPr>
      <dsp:spPr>
        <a:xfrm>
          <a:off x="458499" y="1498"/>
          <a:ext cx="1858482" cy="929241"/>
        </a:xfrm>
        <a:prstGeom prst="roundRect">
          <a:avLst>
            <a:gd name="adj" fmla="val 10000"/>
          </a:avLst>
        </a:prstGeom>
        <a:solidFill>
          <a:srgbClr val="FF5B60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Country Info</a:t>
          </a:r>
        </a:p>
      </dsp:txBody>
      <dsp:txXfrm>
        <a:off x="485716" y="28715"/>
        <a:ext cx="1804048" cy="874807"/>
      </dsp:txXfrm>
    </dsp:sp>
    <dsp:sp modelId="{13FBAB44-4856-4841-9E37-0263ADEAC32A}">
      <dsp:nvSpPr>
        <dsp:cNvPr id="0" name=""/>
        <dsp:cNvSpPr/>
      </dsp:nvSpPr>
      <dsp:spPr>
        <a:xfrm rot="8657599">
          <a:off x="2230931" y="1240343"/>
          <a:ext cx="91549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549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2665790" y="1244702"/>
        <a:ext cx="45774" cy="45774"/>
      </dsp:txXfrm>
    </dsp:sp>
    <dsp:sp modelId="{AC7EF437-C1F0-4B40-BB09-837B07A4AA26}">
      <dsp:nvSpPr>
        <dsp:cNvPr id="0" name=""/>
        <dsp:cNvSpPr/>
      </dsp:nvSpPr>
      <dsp:spPr>
        <a:xfrm>
          <a:off x="458499" y="1070125"/>
          <a:ext cx="1858482" cy="929241"/>
        </a:xfrm>
        <a:prstGeom prst="roundRect">
          <a:avLst>
            <a:gd name="adj" fmla="val 10000"/>
          </a:avLst>
        </a:prstGeom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Population Demographics</a:t>
          </a:r>
        </a:p>
      </dsp:txBody>
      <dsp:txXfrm>
        <a:off x="485716" y="1097342"/>
        <a:ext cx="1804048" cy="874807"/>
      </dsp:txXfrm>
    </dsp:sp>
    <dsp:sp modelId="{91F97398-5C4B-47DC-BB9A-153C8F4CEC25}">
      <dsp:nvSpPr>
        <dsp:cNvPr id="0" name=""/>
        <dsp:cNvSpPr/>
      </dsp:nvSpPr>
      <dsp:spPr>
        <a:xfrm rot="7582894">
          <a:off x="4724221" y="2192468"/>
          <a:ext cx="9568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5681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5178707" y="2195794"/>
        <a:ext cx="47840" cy="47840"/>
      </dsp:txXfrm>
    </dsp:sp>
    <dsp:sp modelId="{633127EC-EF63-4A39-BFF4-4B35477BC58B}">
      <dsp:nvSpPr>
        <dsp:cNvPr id="0" name=""/>
        <dsp:cNvSpPr/>
      </dsp:nvSpPr>
      <dsp:spPr>
        <a:xfrm>
          <a:off x="3060373" y="2140251"/>
          <a:ext cx="1858482" cy="929241"/>
        </a:xfrm>
        <a:prstGeom prst="roundRect">
          <a:avLst>
            <a:gd name="adj" fmla="val 10000"/>
          </a:avLst>
        </a:prstGeom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Users</a:t>
          </a:r>
        </a:p>
      </dsp:txBody>
      <dsp:txXfrm>
        <a:off x="3087590" y="2167468"/>
        <a:ext cx="1804048" cy="874807"/>
      </dsp:txXfrm>
    </dsp:sp>
    <dsp:sp modelId="{FD5A2B60-582E-4054-9841-0343C03DCF29}">
      <dsp:nvSpPr>
        <dsp:cNvPr id="0" name=""/>
        <dsp:cNvSpPr/>
      </dsp:nvSpPr>
      <dsp:spPr>
        <a:xfrm rot="10800000">
          <a:off x="2316981" y="2577626"/>
          <a:ext cx="7433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3392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2670092" y="2586287"/>
        <a:ext cx="37169" cy="37169"/>
      </dsp:txXfrm>
    </dsp:sp>
    <dsp:sp modelId="{D28805DB-DEB9-48E2-B000-E062A39A64E2}">
      <dsp:nvSpPr>
        <dsp:cNvPr id="0" name=""/>
        <dsp:cNvSpPr/>
      </dsp:nvSpPr>
      <dsp:spPr>
        <a:xfrm>
          <a:off x="458499" y="2140251"/>
          <a:ext cx="1858482" cy="929241"/>
        </a:xfrm>
        <a:prstGeom prst="roundRect">
          <a:avLst>
            <a:gd name="adj" fmla="val 10000"/>
          </a:avLst>
        </a:prstGeom>
        <a:solidFill>
          <a:srgbClr val="FF5B60"/>
        </a:solidFill>
        <a:ln w="12700" cap="flat" cmpd="sng" algn="ctr">
          <a:solidFill>
            <a:srgbClr val="FF5B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Online session</a:t>
          </a:r>
        </a:p>
      </dsp:txBody>
      <dsp:txXfrm>
        <a:off x="485716" y="2167468"/>
        <a:ext cx="1804048" cy="874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17551-0248-4084-B8CA-22832B1FB52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545F-3310-494C-810E-AC87289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shable.com/2016/08/04/airbnb-samara-design-hotels/#ImmMK2YuHPq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nooz.com/article/how-many-hotels-in-the-world-are-there-anyway-booking-com-keeps-adding-them/" TargetMode="External"/><Relationship Id="rId4" Type="http://schemas.openxmlformats.org/officeDocument/2006/relationships/hyperlink" Target="https://www.airbnb.com/about/about-u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 announced that it would move into architecture and construction, starting with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test building in a small town in Japan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bookable house that Airbnb describes as more like a "community center" that will help revitalize the declining rural town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Yoshina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Airbnb tries urban planning -and hotels- with 'Samara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business is 100 percent dependent on having enough places for its users to rent. According to Airbnb's site, it has some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million listings worldwide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34,000 cities and 191 countries, and hosts over 60 million guests. (For comparison, a 2012 study estimates that are 187,000 hotels around the world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offering 17.5 million guests rooms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7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2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545F-3310-494C-810E-AC8728933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FFC6-C5B4-4C13-A35D-295752D00FE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07D3-92F0-408A-802A-D24C4949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94779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Kag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10462" y="228887"/>
            <a:ext cx="1263722" cy="45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kaggle2.blob.core.windows.net/competitions/kaggle/4651/logos/front_pag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647" y="1841184"/>
            <a:ext cx="2755577" cy="1295120"/>
          </a:xfrm>
          <a:prstGeom prst="rect">
            <a:avLst/>
          </a:prstGeom>
          <a:noFill/>
        </p:spPr>
      </p:pic>
      <p:pic>
        <p:nvPicPr>
          <p:cNvPr id="9" name="Picture 6" descr="https://kaggle2.blob.core.windows.net/competitions/kaggle/4651/media/airbnb_bann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471732"/>
            <a:ext cx="6974701" cy="142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62590" y="2657681"/>
            <a:ext cx="9287800" cy="9934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Airbnb New User Bookings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96647" y="3101019"/>
            <a:ext cx="11219686" cy="1083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Where will a new guest book their first travel experience?</a:t>
            </a:r>
          </a:p>
        </p:txBody>
      </p:sp>
      <p:pic>
        <p:nvPicPr>
          <p:cNvPr id="17" name="Picture 6" descr="https://kaggle2.blob.core.windows.net/competitions/kaggle/4651/media/airbnb_bann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260715" y="5471730"/>
            <a:ext cx="6974701" cy="142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eneral assembly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6517" y="1124060"/>
            <a:ext cx="757783" cy="7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4752704" y="5111759"/>
            <a:ext cx="2917861" cy="4143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en-US" sz="3200" b="1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Ali Khanzadi</a:t>
            </a:r>
          </a:p>
        </p:txBody>
      </p:sp>
      <p:pic>
        <p:nvPicPr>
          <p:cNvPr id="4102" name="Picture 6" descr="Image result for general assemb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406" y="1600027"/>
            <a:ext cx="1488631" cy="78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general assembly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52" y="5447879"/>
            <a:ext cx="2311492" cy="41752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4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4" y="1831930"/>
            <a:ext cx="6110147" cy="2229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14" y="4379677"/>
            <a:ext cx="6104300" cy="210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549" y="4313092"/>
            <a:ext cx="5707781" cy="2311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17347"/>
          <a:stretch/>
        </p:blipFill>
        <p:spPr>
          <a:xfrm>
            <a:off x="6381549" y="1555240"/>
            <a:ext cx="5707781" cy="27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9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40544"/>
            <a:ext cx="11406587" cy="5072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02" y="1540544"/>
            <a:ext cx="8526387" cy="5317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/>
          <p:cNvSpPr/>
          <p:nvPr/>
        </p:nvSpPr>
        <p:spPr>
          <a:xfrm>
            <a:off x="-15240" y="1062889"/>
            <a:ext cx="12207240" cy="579511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 – Feature Engineering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8118" y="2061422"/>
            <a:ext cx="6756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Destinations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873" y="2447494"/>
            <a:ext cx="2113748" cy="3357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0133" y="2069484"/>
            <a:ext cx="6756135" cy="40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Challenges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Missing ages – a very important feature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Dates and ages are messy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NAs exist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Categorical and numerical data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Get rid of low frequency features</a:t>
            </a:r>
          </a:p>
          <a:p>
            <a:pPr marL="0" lvl="1" defTabSz="914400"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Dates</a:t>
            </a:r>
          </a:p>
          <a:p>
            <a:pPr marL="2857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Extract year, month, day, hour (if available), day of year, week of year, and difference of account creation, 1</a:t>
            </a:r>
            <a:r>
              <a:rPr lang="en-US" baseline="30000" dirty="0"/>
              <a:t>st</a:t>
            </a:r>
            <a:r>
              <a:rPr lang="en-US" dirty="0"/>
              <a:t> timestamp activity, and 1</a:t>
            </a:r>
            <a:r>
              <a:rPr lang="en-US" baseline="30000" dirty="0"/>
              <a:t>st</a:t>
            </a:r>
            <a:r>
              <a:rPr lang="en-US" dirty="0"/>
              <a:t> booking if available</a:t>
            </a:r>
          </a:p>
        </p:txBody>
      </p:sp>
    </p:spTree>
    <p:extLst>
      <p:ext uri="{BB962C8B-B14F-4D97-AF65-F5344CB8AC3E}">
        <p14:creationId xmlns:p14="http://schemas.microsoft.com/office/powerpoint/2010/main" val="429140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91820"/>
            <a:ext cx="3473249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6" y="4146515"/>
            <a:ext cx="3331792" cy="2394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859" y="3374217"/>
            <a:ext cx="4728955" cy="3336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957" y="1850541"/>
            <a:ext cx="4577441" cy="3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 – Feature Engineering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Users – Age Imputation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1898761"/>
            <a:ext cx="6756135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Use both train and test (actual test from </a:t>
            </a:r>
            <a:r>
              <a:rPr lang="en-US" dirty="0" err="1"/>
              <a:t>kaggle</a:t>
            </a:r>
            <a:r>
              <a:rPr lang="en-US" dirty="0"/>
              <a:t>)</a:t>
            </a:r>
          </a:p>
          <a:p>
            <a:pPr marL="342900" lvl="1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Using: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Signup method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Language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Signup app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device type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affiliate provider</a:t>
            </a:r>
          </a:p>
          <a:p>
            <a:pPr marL="800100" lvl="2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browser</a:t>
            </a:r>
          </a:p>
          <a:p>
            <a:pPr defTabSz="914400">
              <a:spcBef>
                <a:spcPts val="1000"/>
              </a:spcBef>
            </a:pPr>
            <a:r>
              <a:rPr lang="en-US" dirty="0"/>
              <a:t>Learning from a set of 159,000 x 75 </a:t>
            </a:r>
            <a:r>
              <a:rPr lang="en-US" dirty="0" err="1"/>
              <a:t>metrix</a:t>
            </a:r>
            <a:endParaRPr lang="en-US" dirty="0"/>
          </a:p>
          <a:p>
            <a:pPr defTabSz="914400">
              <a:spcBef>
                <a:spcPts val="1000"/>
              </a:spcBef>
            </a:pPr>
            <a:r>
              <a:rPr lang="en-US" dirty="0"/>
              <a:t>Using Random Forest Classifier – all default values for parameters</a:t>
            </a:r>
          </a:p>
        </p:txBody>
      </p:sp>
    </p:spTree>
    <p:extLst>
      <p:ext uri="{BB962C8B-B14F-4D97-AF65-F5344CB8AC3E}">
        <p14:creationId xmlns:p14="http://schemas.microsoft.com/office/powerpoint/2010/main" val="422923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Modelling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XGBoost</a:t>
            </a:r>
            <a:endParaRPr lang="en-US" sz="40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199" y="1898761"/>
            <a:ext cx="6756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6576"/>
          <a:stretch/>
        </p:blipFill>
        <p:spPr>
          <a:xfrm>
            <a:off x="8228920" y="1898761"/>
            <a:ext cx="2925262" cy="43496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272" y="1937657"/>
            <a:ext cx="39378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Features</a:t>
            </a:r>
          </a:p>
          <a:p>
            <a:r>
              <a:rPr lang="en-US" dirty="0"/>
              <a:t>214000 instances</a:t>
            </a:r>
          </a:p>
          <a:p>
            <a:endParaRPr lang="en-US" dirty="0"/>
          </a:p>
          <a:p>
            <a:r>
              <a:rPr lang="en-US" dirty="0" err="1"/>
              <a:t>params</a:t>
            </a:r>
            <a:r>
              <a:rPr lang="en-US" dirty="0"/>
              <a:t> = {</a:t>
            </a:r>
          </a:p>
          <a:p>
            <a:r>
              <a:rPr lang="en-US" dirty="0"/>
              <a:t>    'objective': '</a:t>
            </a:r>
            <a:r>
              <a:rPr lang="en-US" dirty="0" err="1"/>
              <a:t>binary:logistic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max_depth</a:t>
            </a:r>
            <a:r>
              <a:rPr lang="en-US" dirty="0"/>
              <a:t>': 5,</a:t>
            </a:r>
          </a:p>
          <a:p>
            <a:r>
              <a:rPr lang="en-US" dirty="0"/>
              <a:t>    '</a:t>
            </a:r>
            <a:r>
              <a:rPr lang="en-US" dirty="0" err="1"/>
              <a:t>learning_rate</a:t>
            </a:r>
            <a:r>
              <a:rPr lang="en-US" dirty="0"/>
              <a:t>': 0.25,</a:t>
            </a:r>
          </a:p>
          <a:p>
            <a:r>
              <a:rPr lang="en-US" dirty="0"/>
              <a:t>    'silent': 1.0,</a:t>
            </a:r>
          </a:p>
          <a:p>
            <a:r>
              <a:rPr lang="en-US" dirty="0"/>
              <a:t>    '</a:t>
            </a:r>
            <a:r>
              <a:rPr lang="en-US" dirty="0" err="1"/>
              <a:t>n_estimators</a:t>
            </a:r>
            <a:r>
              <a:rPr lang="en-US" dirty="0"/>
              <a:t>': 50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fr-FR" dirty="0" err="1"/>
              <a:t>bst</a:t>
            </a:r>
            <a:r>
              <a:rPr lang="fr-FR" dirty="0"/>
              <a:t> = </a:t>
            </a:r>
            <a:r>
              <a:rPr lang="fr-FR" dirty="0" err="1"/>
              <a:t>XGBClassifier</a:t>
            </a:r>
            <a:r>
              <a:rPr lang="fr-FR" dirty="0"/>
              <a:t>(**</a:t>
            </a:r>
            <a:r>
              <a:rPr lang="fr-FR" dirty="0" err="1"/>
              <a:t>params</a:t>
            </a:r>
            <a:r>
              <a:rPr lang="fr-FR" dirty="0"/>
              <a:t>).fit(_X_,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6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Modelling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Next Steps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199" y="1978263"/>
            <a:ext cx="10515600" cy="4351338"/>
          </a:xfrm>
        </p:spPr>
        <p:txBody>
          <a:bodyPr/>
          <a:lstStyle/>
          <a:p>
            <a:r>
              <a:rPr lang="en-US" dirty="0"/>
              <a:t>From sessions:</a:t>
            </a:r>
          </a:p>
          <a:p>
            <a:pPr lvl="1"/>
            <a:r>
              <a:rPr lang="en-US" dirty="0"/>
              <a:t>Check if the user booked or not (NDF or no NDF) – Logistic Regression</a:t>
            </a:r>
          </a:p>
          <a:p>
            <a:pPr lvl="2"/>
            <a:r>
              <a:rPr lang="en-US" dirty="0"/>
              <a:t>Correlation of features to booking or not booking</a:t>
            </a:r>
          </a:p>
          <a:p>
            <a:pPr lvl="1"/>
            <a:r>
              <a:rPr lang="en-US" dirty="0"/>
              <a:t>Run PCA to reduce features</a:t>
            </a:r>
          </a:p>
          <a:p>
            <a:pPr lvl="1"/>
            <a:r>
              <a:rPr lang="en-US" dirty="0"/>
              <a:t>Cluster Users – </a:t>
            </a:r>
            <a:r>
              <a:rPr lang="en-US" dirty="0" err="1"/>
              <a:t>Kmean</a:t>
            </a:r>
            <a:r>
              <a:rPr lang="en-US" dirty="0"/>
              <a:t> and add a feature</a:t>
            </a:r>
          </a:p>
          <a:p>
            <a:pPr marL="0" indent="0">
              <a:buNone/>
            </a:pPr>
            <a:r>
              <a:rPr lang="en-US" dirty="0"/>
              <a:t>Input to users dataset for the final model.</a:t>
            </a:r>
          </a:p>
          <a:p>
            <a:pPr marL="0" indent="0">
              <a:buNone/>
            </a:pPr>
            <a:r>
              <a:rPr lang="en-US" dirty="0"/>
              <a:t>Factor in holiday 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Conclusion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Since the not so intuitive nature of the data in sessions dataset and the unknown and NA values, for this project Feature Engineering is really important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with cross validation is needed</a:t>
            </a:r>
          </a:p>
          <a:p>
            <a:endParaRPr lang="en-US" dirty="0"/>
          </a:p>
          <a:p>
            <a:r>
              <a:rPr lang="en-US" dirty="0"/>
              <a:t>Furthermore ensemble method with Random Forest, SVM, Logistical Regression and </a:t>
            </a:r>
            <a:r>
              <a:rPr lang="en-US" dirty="0" err="1"/>
              <a:t>XFGBoost</a:t>
            </a:r>
            <a:r>
              <a:rPr lang="en-US" dirty="0"/>
              <a:t> will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6" y="0"/>
            <a:ext cx="6733983" cy="65879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6146" y="3822986"/>
            <a:ext cx="7838392" cy="288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61" y="1772533"/>
            <a:ext cx="3651467" cy="862077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089" y="3964103"/>
            <a:ext cx="4826505" cy="2893897"/>
          </a:xfrm>
          <a:prstGeom prst="rect">
            <a:avLst/>
          </a:prstGeom>
        </p:spPr>
      </p:pic>
      <p:sp>
        <p:nvSpPr>
          <p:cNvPr id="9" name="Content Placeholder 8"/>
          <p:cNvSpPr txBox="1">
            <a:spLocks/>
          </p:cNvSpPr>
          <p:nvPr/>
        </p:nvSpPr>
        <p:spPr>
          <a:xfrm>
            <a:off x="11406484" y="1272510"/>
            <a:ext cx="6389913" cy="456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62" y="2634610"/>
            <a:ext cx="4002164" cy="395332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New users on Airbnb can book a place to stay in 34,000+ cities across 190+ countries. </a:t>
            </a:r>
          </a:p>
          <a:p>
            <a:pPr marL="457200" lvl="1" indent="0">
              <a:buNone/>
            </a:pPr>
            <a:endParaRPr 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By </a:t>
            </a:r>
            <a:r>
              <a:rPr 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predicting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 where a new user will book their first travel experience, Airbnb can share more personalized content with their community, decrease the average time to first booking, and better forecast demand.</a:t>
            </a:r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74661" y="6464821"/>
            <a:ext cx="2978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https://www.reviewsxp.com/blog/airbnb-infographic/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063" y="255917"/>
            <a:ext cx="4866661" cy="14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37029" y="5405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http://mashable.com/2016/08/04/airbnb-samara-design-hotels/#jPg6V7i6cOqU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195453" y="1591820"/>
            <a:ext cx="4800603" cy="152354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Users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Comes in a train and test datasets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Includes </a:t>
            </a:r>
            <a:r>
              <a:rPr lang="en-US" sz="2600" u="sng" dirty="0"/>
              <a:t>user info </a:t>
            </a:r>
            <a:r>
              <a:rPr lang="en-US" sz="2600" dirty="0"/>
              <a:t>and </a:t>
            </a:r>
            <a:r>
              <a:rPr lang="en-US" sz="2600" u="sng" dirty="0"/>
              <a:t>selected destination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605217160"/>
              </p:ext>
            </p:extLst>
          </p:nvPr>
        </p:nvGraphicFramePr>
        <p:xfrm>
          <a:off x="4016826" y="2659520"/>
          <a:ext cx="7979230" cy="306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6760029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199" y="1987686"/>
            <a:ext cx="3178627" cy="449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Countries</a:t>
            </a:r>
          </a:p>
          <a:p>
            <a:pPr marL="457200" lvl="2"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Information about the destination</a:t>
            </a:r>
          </a:p>
          <a:p>
            <a:pPr lvl="1"/>
            <a:endParaRPr lang="en-US" sz="2400" dirty="0"/>
          </a:p>
          <a:p>
            <a:r>
              <a:rPr lang="en-US" sz="2400" dirty="0"/>
              <a:t>Age/gender</a:t>
            </a:r>
          </a:p>
          <a:p>
            <a:pPr marL="457200" lvl="2"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Dataset of age buckets, gender and countries</a:t>
            </a:r>
          </a:p>
          <a:p>
            <a:pPr lvl="1"/>
            <a:endParaRPr lang="en-US" sz="2400" dirty="0"/>
          </a:p>
          <a:p>
            <a:r>
              <a:rPr lang="en-US" sz="2400" dirty="0"/>
              <a:t>Sessions</a:t>
            </a:r>
          </a:p>
          <a:p>
            <a:pPr marL="457200" lvl="2" defTabSz="914400"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Online activity of some users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9639984" y="6125668"/>
            <a:ext cx="2917861" cy="4143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en-US" sz="2100" b="1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Ali Khanzadi</a:t>
            </a:r>
          </a:p>
        </p:txBody>
      </p:sp>
      <p:pic>
        <p:nvPicPr>
          <p:cNvPr id="24" name="Picture 8" descr="Image result for general assembly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9" y="6385732"/>
            <a:ext cx="1667372" cy="301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337" y="1521130"/>
            <a:ext cx="7633784" cy="279964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shade val="100000"/>
                  <a:satMod val="115000"/>
                </a:schemeClr>
              </a:gs>
            </a:gsLst>
            <a:lin ang="108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19023" b="10558"/>
          <a:stretch/>
        </p:blipFill>
        <p:spPr>
          <a:xfrm>
            <a:off x="4004049" y="756270"/>
            <a:ext cx="8393431" cy="610173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Countries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2064" y="5984220"/>
            <a:ext cx="11373491" cy="678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bg2">
                    <a:lumMod val="25000"/>
                  </a:schemeClr>
                </a:solidFill>
              </a:rPr>
              <a:t>Levenshtein</a:t>
            </a:r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 distance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 (LD) is a measure of the similarity between two strings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Informally, the </a:t>
            </a:r>
            <a:r>
              <a:rPr lang="en-US" sz="1100" b="1" dirty="0" err="1">
                <a:solidFill>
                  <a:schemeClr val="bg2">
                    <a:lumMod val="25000"/>
                  </a:schemeClr>
                </a:solidFill>
              </a:rPr>
              <a:t>Levenshtein</a:t>
            </a:r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 distance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 between two words is the minimum number of single-character edits (insertions, deletions or substitutions) required to change one word into the other. 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064" y="1657211"/>
            <a:ext cx="7744660" cy="2520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82512" y="1591820"/>
            <a:ext cx="17425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Country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Distance to US km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Population in millions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386" b="-1"/>
          <a:stretch/>
        </p:blipFill>
        <p:spPr>
          <a:xfrm>
            <a:off x="472567" y="4239491"/>
            <a:ext cx="4024617" cy="16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Age Gender Buckets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37029" y="5405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http://mashable.com/2016/08/04/airbnb-samara-design-hotels/#jPg6V7i6cOqU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91645"/>
            <a:ext cx="6320821" cy="2545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602" y="1591820"/>
            <a:ext cx="3866248" cy="47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2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19023" b="10558"/>
          <a:stretch/>
        </p:blipFill>
        <p:spPr>
          <a:xfrm>
            <a:off x="-365760" y="-1050466"/>
            <a:ext cx="12962746" cy="8971043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9" name="Group 8"/>
          <p:cNvGrpSpPr/>
          <p:nvPr/>
        </p:nvGrpSpPr>
        <p:grpSpPr>
          <a:xfrm>
            <a:off x="-523702" y="-257695"/>
            <a:ext cx="13449993" cy="7830590"/>
            <a:chOff x="-523702" y="-257695"/>
            <a:chExt cx="13449993" cy="7830590"/>
          </a:xfrm>
        </p:grpSpPr>
        <p:sp>
          <p:nvSpPr>
            <p:cNvPr id="8" name="Rectangle 7"/>
            <p:cNvSpPr/>
            <p:nvPr/>
          </p:nvSpPr>
          <p:spPr>
            <a:xfrm>
              <a:off x="-523702" y="-257695"/>
              <a:ext cx="13449993" cy="783059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25" y="2767120"/>
              <a:ext cx="9030027" cy="29691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2272" y="2761439"/>
              <a:ext cx="2311335" cy="2987693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Country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36764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869488"/>
            <a:ext cx="6082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id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user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date_account_created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the date of account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timestamp_first_active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timestamp of the first activity, note that it can be earlier than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date_account_created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date_first_booking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because a user can search before signing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date_first_booking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date of first booking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signup_flow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the page a user came to signup up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language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international language preference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affiliate_channel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what kind of paid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affiliate_provider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where the marketing is e.g. google, craigslist,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first_affiliate_tracked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whats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the first marketing the user interacted with before the signing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country_destination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this is the target variable you are to predict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55" y="1869488"/>
            <a:ext cx="4574985" cy="42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279"/>
          <a:stretch/>
        </p:blipFill>
        <p:spPr>
          <a:xfrm>
            <a:off x="656454" y="1966038"/>
            <a:ext cx="7073350" cy="459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810" y="2016224"/>
            <a:ext cx="6083218" cy="2853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9174" y="4958823"/>
            <a:ext cx="4943311" cy="15214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2133" y="1557584"/>
            <a:ext cx="10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sessions dataset, the data only dates back to 1/1/2014, while the users dataset dates back to 2010.</a:t>
            </a:r>
          </a:p>
        </p:txBody>
      </p:sp>
    </p:spTree>
    <p:extLst>
      <p:ext uri="{BB962C8B-B14F-4D97-AF65-F5344CB8AC3E}">
        <p14:creationId xmlns:p14="http://schemas.microsoft.com/office/powerpoint/2010/main" val="339469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0273"/>
            <a:ext cx="12192000" cy="1509466"/>
          </a:xfrm>
          <a:prstGeom prst="rect">
            <a:avLst/>
          </a:prstGeom>
          <a:solidFill>
            <a:srgbClr val="FF5B60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54"/>
            <a:ext cx="10515601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</a:t>
            </a:r>
            <a:b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8" y="1775929"/>
            <a:ext cx="6756135" cy="465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Challenges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 lot of </a:t>
            </a:r>
            <a:r>
              <a:rPr lang="en-US" dirty="0" err="1"/>
              <a:t>NaN</a:t>
            </a:r>
            <a:r>
              <a:rPr lang="en-US" dirty="0"/>
              <a:t> and unknown values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Could not make much sense from data by looking at the values. 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Do we want to keep all features?</a:t>
            </a:r>
          </a:p>
          <a:p>
            <a:r>
              <a:rPr lang="en-US" sz="2000" dirty="0"/>
              <a:t>Questions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How much time does a user spend on each session?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How many actions (actions, action types and action details) is involved per user? 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top actions (actions, action types and action details) among users? Does it have any value for our calculations?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most time consuming actions (actions and action types, action details)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4" y="-70385"/>
            <a:ext cx="4900969" cy="68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704</Words>
  <Application>Microsoft Office PowerPoint</Application>
  <PresentationFormat>Widescreen</PresentationFormat>
  <Paragraphs>131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 Light</vt:lpstr>
      <vt:lpstr>Arial</vt:lpstr>
      <vt:lpstr>Calibri</vt:lpstr>
      <vt:lpstr>Calibri Light</vt:lpstr>
      <vt:lpstr>Helvetica Neue</vt:lpstr>
      <vt:lpstr>Office Theme</vt:lpstr>
      <vt:lpstr>PowerPoint Presentation</vt:lpstr>
      <vt:lpstr>Why?</vt:lpstr>
      <vt:lpstr>The Data</vt:lpstr>
      <vt:lpstr>Data Countries</vt:lpstr>
      <vt:lpstr>Data Age Gender Buckets</vt:lpstr>
      <vt:lpstr>Data Country Information</vt:lpstr>
      <vt:lpstr>Data Users</vt:lpstr>
      <vt:lpstr>Data Sessions</vt:lpstr>
      <vt:lpstr>Data Sessions</vt:lpstr>
      <vt:lpstr>Data Sessions</vt:lpstr>
      <vt:lpstr>Data – Feature Engineering Users</vt:lpstr>
      <vt:lpstr>Data Users</vt:lpstr>
      <vt:lpstr>Data – Feature Engineering Users – Age Imputation</vt:lpstr>
      <vt:lpstr>Modelling XGBoost</vt:lpstr>
      <vt:lpstr>Modelling Next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khanzadi</dc:creator>
  <cp:lastModifiedBy>ali khanzadi</cp:lastModifiedBy>
  <cp:revision>59</cp:revision>
  <dcterms:created xsi:type="dcterms:W3CDTF">2017-03-09T03:53:46Z</dcterms:created>
  <dcterms:modified xsi:type="dcterms:W3CDTF">2017-03-10T00:10:57Z</dcterms:modified>
</cp:coreProperties>
</file>