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344" r:id="rId3"/>
    <p:sldId id="345" r:id="rId4"/>
    <p:sldId id="347" r:id="rId5"/>
    <p:sldId id="348" r:id="rId6"/>
    <p:sldId id="349" r:id="rId7"/>
    <p:sldId id="353" r:id="rId8"/>
    <p:sldId id="354" r:id="rId9"/>
    <p:sldId id="352" r:id="rId10"/>
    <p:sldId id="350" r:id="rId11"/>
    <p:sldId id="355" r:id="rId12"/>
    <p:sldId id="356" r:id="rId13"/>
    <p:sldId id="357" r:id="rId14"/>
    <p:sldId id="274" r:id="rId15"/>
  </p:sldIdLst>
  <p:sldSz cx="12192000" cy="6858000"/>
  <p:notesSz cx="6858000" cy="9144000"/>
  <p:embeddedFontLst>
    <p:embeddedFont>
      <p:font typeface="Anjoman ExtraBold" panose="00000900000000000000" pitchFamily="2" charset="-78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Anjoman ExtraLight" panose="00000300000000000000" pitchFamily="2" charset="-78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2B328C"/>
    <a:srgbClr val="A6A6A6"/>
    <a:srgbClr val="254090"/>
    <a:srgbClr val="569CDD"/>
    <a:srgbClr val="F67A26"/>
    <a:srgbClr val="FFC80A"/>
    <a:srgbClr val="00A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1" autoAdjust="0"/>
    <p:restoredTop sz="71506" autoAdjust="0"/>
  </p:normalViewPr>
  <p:slideViewPr>
    <p:cSldViewPr snapToGrid="0">
      <p:cViewPr varScale="1">
        <p:scale>
          <a:sx n="49" d="100"/>
          <a:sy n="49" d="100"/>
        </p:scale>
        <p:origin x="13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d nabaeei" userId="b798ce4b1d68b5e7" providerId="LiveId" clId="{BA7666DC-95AD-4E7F-8C13-FA8F4E1E38BD}"/>
    <pc:docChg chg="undo custSel modSld">
      <pc:chgData name="navid nabaeei" userId="b798ce4b1d68b5e7" providerId="LiveId" clId="{BA7666DC-95AD-4E7F-8C13-FA8F4E1E38BD}" dt="2020-11-12T11:14:19.778" v="53" actId="478"/>
      <pc:docMkLst>
        <pc:docMk/>
      </pc:docMkLst>
      <pc:sldChg chg="addSp delSp modSp mod">
        <pc:chgData name="navid nabaeei" userId="b798ce4b1d68b5e7" providerId="LiveId" clId="{BA7666DC-95AD-4E7F-8C13-FA8F4E1E38BD}" dt="2020-11-12T11:14:19.778" v="53" actId="478"/>
        <pc:sldMkLst>
          <pc:docMk/>
          <pc:sldMk cId="3969669107" sldId="258"/>
        </pc:sldMkLst>
        <pc:spChg chg="add del mod">
          <ac:chgData name="navid nabaeei" userId="b798ce4b1d68b5e7" providerId="LiveId" clId="{BA7666DC-95AD-4E7F-8C13-FA8F4E1E38BD}" dt="2020-11-12T11:14:19.778" v="53" actId="478"/>
          <ac:spMkLst>
            <pc:docMk/>
            <pc:sldMk cId="3969669107" sldId="258"/>
            <ac:spMk id="2" creationId="{966FC2C7-EF07-486B-9EFD-89F37405DFFB}"/>
          </ac:spMkLst>
        </pc:spChg>
        <pc:spChg chg="mod">
          <ac:chgData name="navid nabaeei" userId="b798ce4b1d68b5e7" providerId="LiveId" clId="{BA7666DC-95AD-4E7F-8C13-FA8F4E1E38BD}" dt="2020-11-12T11:14:12.247" v="52" actId="207"/>
          <ac:spMkLst>
            <pc:docMk/>
            <pc:sldMk cId="3969669107" sldId="258"/>
            <ac:spMk id="3" creationId="{9C2D3666-DB94-4D31-AAFE-9B57DF34703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BAB84D-6F46-4452-9CA9-4BEF75BE5A0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9FA3D5-63EE-4BA6-8FA1-CE881C3DEC4F}">
      <dgm:prSet phldrT="[Text]"/>
      <dgm:spPr/>
      <dgm:t>
        <a:bodyPr/>
        <a:lstStyle/>
        <a:p>
          <a:pPr rtl="1"/>
          <a:r>
            <a:rPr lang="en-US" dirty="0" smtClean="0"/>
            <a:t>Agile</a:t>
          </a:r>
          <a:endParaRPr lang="en-US" dirty="0"/>
        </a:p>
      </dgm:t>
    </dgm:pt>
    <dgm:pt modelId="{B7CD2DF3-7490-4C12-8C10-2DE2CB67AF5F}" type="parTrans" cxnId="{118B4BC2-AB3A-4181-8AFE-CE6F6A8ABDB1}">
      <dgm:prSet/>
      <dgm:spPr/>
      <dgm:t>
        <a:bodyPr/>
        <a:lstStyle/>
        <a:p>
          <a:endParaRPr lang="en-US"/>
        </a:p>
      </dgm:t>
    </dgm:pt>
    <dgm:pt modelId="{FDF966E2-09BE-466A-A0ED-A8C41587065D}" type="sibTrans" cxnId="{118B4BC2-AB3A-4181-8AFE-CE6F6A8ABDB1}">
      <dgm:prSet/>
      <dgm:spPr/>
      <dgm:t>
        <a:bodyPr/>
        <a:lstStyle/>
        <a:p>
          <a:endParaRPr lang="en-US"/>
        </a:p>
      </dgm:t>
    </dgm:pt>
    <dgm:pt modelId="{83F6D106-1991-40E3-BD0F-808AFEFBB5F0}">
      <dgm:prSet phldrT="[Text]"/>
      <dgm:spPr/>
      <dgm:t>
        <a:bodyPr/>
        <a:lstStyle/>
        <a:p>
          <a:r>
            <a:rPr lang="en-US" dirty="0" smtClean="0"/>
            <a:t>DevOps</a:t>
          </a:r>
          <a:endParaRPr lang="en-US" dirty="0"/>
        </a:p>
      </dgm:t>
    </dgm:pt>
    <dgm:pt modelId="{C2E0F64A-4674-46C0-AC6E-81DCA8EBD73B}" type="parTrans" cxnId="{ECDC1AFA-55EC-4C03-9680-AA6B72663DFA}">
      <dgm:prSet/>
      <dgm:spPr/>
      <dgm:t>
        <a:bodyPr/>
        <a:lstStyle/>
        <a:p>
          <a:endParaRPr lang="en-US"/>
        </a:p>
      </dgm:t>
    </dgm:pt>
    <dgm:pt modelId="{775F2D2E-20B9-4AD4-831E-0CA75031729C}" type="sibTrans" cxnId="{ECDC1AFA-55EC-4C03-9680-AA6B72663DFA}">
      <dgm:prSet/>
      <dgm:spPr/>
      <dgm:t>
        <a:bodyPr/>
        <a:lstStyle/>
        <a:p>
          <a:endParaRPr lang="en-US"/>
        </a:p>
      </dgm:t>
    </dgm:pt>
    <dgm:pt modelId="{64E01CFE-43D4-4EDD-833D-CCD534E0CC89}">
      <dgm:prSet phldrT="[Text]"/>
      <dgm:spPr/>
      <dgm:t>
        <a:bodyPr/>
        <a:lstStyle/>
        <a:p>
          <a:r>
            <a:rPr lang="en-US" dirty="0" smtClean="0"/>
            <a:t>Scrum</a:t>
          </a:r>
          <a:endParaRPr lang="en-US" dirty="0"/>
        </a:p>
      </dgm:t>
    </dgm:pt>
    <dgm:pt modelId="{EF0D584B-F21D-4D3F-BD00-D75EC111F040}" type="parTrans" cxnId="{47FAEA59-2D18-4F31-8B2A-4051F0EB825F}">
      <dgm:prSet/>
      <dgm:spPr/>
      <dgm:t>
        <a:bodyPr/>
        <a:lstStyle/>
        <a:p>
          <a:endParaRPr lang="en-US"/>
        </a:p>
      </dgm:t>
    </dgm:pt>
    <dgm:pt modelId="{97601025-5FB7-4779-982D-9C8E8833CAB8}" type="sibTrans" cxnId="{47FAEA59-2D18-4F31-8B2A-4051F0EB825F}">
      <dgm:prSet/>
      <dgm:spPr/>
      <dgm:t>
        <a:bodyPr/>
        <a:lstStyle/>
        <a:p>
          <a:endParaRPr lang="en-US"/>
        </a:p>
      </dgm:t>
    </dgm:pt>
    <dgm:pt modelId="{F4FADE30-A001-458A-B0A6-A9B41F853850}">
      <dgm:prSet phldrT="[Text]"/>
      <dgm:spPr/>
      <dgm:t>
        <a:bodyPr/>
        <a:lstStyle/>
        <a:p>
          <a:r>
            <a:rPr lang="en-US" dirty="0" smtClean="0"/>
            <a:t>Prototype</a:t>
          </a:r>
          <a:endParaRPr lang="en-US" dirty="0"/>
        </a:p>
      </dgm:t>
    </dgm:pt>
    <dgm:pt modelId="{BF63F1F1-DFD4-4755-85B1-1BE1E5F9F619}" type="parTrans" cxnId="{70F127DB-FCED-41BC-9F22-95F797976FF4}">
      <dgm:prSet/>
      <dgm:spPr/>
      <dgm:t>
        <a:bodyPr/>
        <a:lstStyle/>
        <a:p>
          <a:endParaRPr lang="en-US"/>
        </a:p>
      </dgm:t>
    </dgm:pt>
    <dgm:pt modelId="{89F88EC6-24CA-4B7B-A328-3A70A409A036}" type="sibTrans" cxnId="{70F127DB-FCED-41BC-9F22-95F797976FF4}">
      <dgm:prSet/>
      <dgm:spPr/>
      <dgm:t>
        <a:bodyPr/>
        <a:lstStyle/>
        <a:p>
          <a:endParaRPr lang="en-US"/>
        </a:p>
      </dgm:t>
    </dgm:pt>
    <dgm:pt modelId="{3BD3BC88-8854-4C96-8565-12EF6087A4D0}">
      <dgm:prSet phldrT="[Text]"/>
      <dgm:spPr/>
      <dgm:t>
        <a:bodyPr/>
        <a:lstStyle/>
        <a:p>
          <a:r>
            <a:rPr lang="en-US" dirty="0" smtClean="0"/>
            <a:t>Waterfall</a:t>
          </a:r>
          <a:endParaRPr lang="en-US" dirty="0"/>
        </a:p>
      </dgm:t>
    </dgm:pt>
    <dgm:pt modelId="{EA0476FE-DE78-4A87-B4DB-E5258BE9FFC7}" type="parTrans" cxnId="{7478E341-7208-44DD-ABE3-83FD08DAA469}">
      <dgm:prSet/>
      <dgm:spPr/>
      <dgm:t>
        <a:bodyPr/>
        <a:lstStyle/>
        <a:p>
          <a:endParaRPr lang="en-US"/>
        </a:p>
      </dgm:t>
    </dgm:pt>
    <dgm:pt modelId="{988D9BC9-71C3-4F81-AA9A-CBB87DD2E953}" type="sibTrans" cxnId="{7478E341-7208-44DD-ABE3-83FD08DAA469}">
      <dgm:prSet/>
      <dgm:spPr/>
      <dgm:t>
        <a:bodyPr/>
        <a:lstStyle/>
        <a:p>
          <a:endParaRPr lang="en-US"/>
        </a:p>
      </dgm:t>
    </dgm:pt>
    <dgm:pt modelId="{7AFE68DF-6BB4-4F30-AE5E-B335343C61F9}">
      <dgm:prSet phldrT="[Text]"/>
      <dgm:spPr/>
      <dgm:t>
        <a:bodyPr/>
        <a:lstStyle/>
        <a:p>
          <a:r>
            <a:rPr lang="en-US" dirty="0" smtClean="0"/>
            <a:t>Feature</a:t>
          </a:r>
        </a:p>
        <a:p>
          <a:r>
            <a:rPr lang="en-US" dirty="0" smtClean="0"/>
            <a:t>Driven</a:t>
          </a:r>
          <a:endParaRPr lang="en-US" dirty="0"/>
        </a:p>
      </dgm:t>
    </dgm:pt>
    <dgm:pt modelId="{E5409717-F77B-45D7-A2F0-12BADD2C96E9}" type="parTrans" cxnId="{94C82D0C-8011-4A76-8B3C-94BC2CE4C2F9}">
      <dgm:prSet/>
      <dgm:spPr/>
      <dgm:t>
        <a:bodyPr/>
        <a:lstStyle/>
        <a:p>
          <a:endParaRPr lang="en-US"/>
        </a:p>
      </dgm:t>
    </dgm:pt>
    <dgm:pt modelId="{4922DD49-EA2B-48D7-A475-285A9BD12F7F}" type="sibTrans" cxnId="{94C82D0C-8011-4A76-8B3C-94BC2CE4C2F9}">
      <dgm:prSet/>
      <dgm:spPr/>
      <dgm:t>
        <a:bodyPr/>
        <a:lstStyle/>
        <a:p>
          <a:endParaRPr lang="en-US"/>
        </a:p>
      </dgm:t>
    </dgm:pt>
    <dgm:pt modelId="{D38FBC22-D47F-47A2-9BA2-BE9DE175E7FC}" type="pres">
      <dgm:prSet presAssocID="{47BAB84D-6F46-4452-9CA9-4BEF75BE5A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03AB72-C5F2-435C-9BCB-37288CD71F96}" type="pres">
      <dgm:prSet presAssocID="{A59FA3D5-63EE-4BA6-8FA1-CE881C3DEC4F}" presName="vertOne" presStyleCnt="0"/>
      <dgm:spPr/>
    </dgm:pt>
    <dgm:pt modelId="{8A051027-DAA2-4E39-94E6-44FF1F79FF0E}" type="pres">
      <dgm:prSet presAssocID="{A59FA3D5-63EE-4BA6-8FA1-CE881C3DEC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B192-7494-42CE-9315-E8BC2E2DB0E4}" type="pres">
      <dgm:prSet presAssocID="{A59FA3D5-63EE-4BA6-8FA1-CE881C3DEC4F}" presName="parTransOne" presStyleCnt="0"/>
      <dgm:spPr/>
    </dgm:pt>
    <dgm:pt modelId="{06D4027A-144C-42EA-BA26-495226717652}" type="pres">
      <dgm:prSet presAssocID="{A59FA3D5-63EE-4BA6-8FA1-CE881C3DEC4F}" presName="horzOne" presStyleCnt="0"/>
      <dgm:spPr/>
    </dgm:pt>
    <dgm:pt modelId="{DDC0F0C7-3DA6-4470-A978-EAA147F50223}" type="pres">
      <dgm:prSet presAssocID="{83F6D106-1991-40E3-BD0F-808AFEFBB5F0}" presName="vertTwo" presStyleCnt="0"/>
      <dgm:spPr/>
    </dgm:pt>
    <dgm:pt modelId="{3BC20B40-8E6C-4695-BFC5-21B96E92F1EB}" type="pres">
      <dgm:prSet presAssocID="{83F6D106-1991-40E3-BD0F-808AFEFBB5F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0266E-5452-4E53-8C65-6DF97DFC567B}" type="pres">
      <dgm:prSet presAssocID="{83F6D106-1991-40E3-BD0F-808AFEFBB5F0}" presName="parTransTwo" presStyleCnt="0"/>
      <dgm:spPr/>
    </dgm:pt>
    <dgm:pt modelId="{A16619D5-640A-4226-ACAE-24B1E281ED6E}" type="pres">
      <dgm:prSet presAssocID="{83F6D106-1991-40E3-BD0F-808AFEFBB5F0}" presName="horzTwo" presStyleCnt="0"/>
      <dgm:spPr/>
    </dgm:pt>
    <dgm:pt modelId="{1E84696F-E832-4BC2-94CA-32C74F65B99C}" type="pres">
      <dgm:prSet presAssocID="{64E01CFE-43D4-4EDD-833D-CCD534E0CC89}" presName="vertThree" presStyleCnt="0"/>
      <dgm:spPr/>
    </dgm:pt>
    <dgm:pt modelId="{66F9F15B-A9EF-4397-9ED5-003065442CF1}" type="pres">
      <dgm:prSet presAssocID="{64E01CFE-43D4-4EDD-833D-CCD534E0CC8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F98C1-43CC-4645-8B30-8F8718424325}" type="pres">
      <dgm:prSet presAssocID="{64E01CFE-43D4-4EDD-833D-CCD534E0CC89}" presName="horzThree" presStyleCnt="0"/>
      <dgm:spPr/>
    </dgm:pt>
    <dgm:pt modelId="{3538169A-B6FF-4337-9C93-945C5C6EFC0F}" type="pres">
      <dgm:prSet presAssocID="{97601025-5FB7-4779-982D-9C8E8833CAB8}" presName="sibSpaceThree" presStyleCnt="0"/>
      <dgm:spPr/>
    </dgm:pt>
    <dgm:pt modelId="{F4262734-2067-4E00-8514-CC1EAA76B7C4}" type="pres">
      <dgm:prSet presAssocID="{F4FADE30-A001-458A-B0A6-A9B41F853850}" presName="vertThree" presStyleCnt="0"/>
      <dgm:spPr/>
    </dgm:pt>
    <dgm:pt modelId="{3D6586B0-6B9A-4C11-86E3-27B49BE8BE44}" type="pres">
      <dgm:prSet presAssocID="{F4FADE30-A001-458A-B0A6-A9B41F85385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6BB8-9E8B-4218-94CE-FD4BE46CE364}" type="pres">
      <dgm:prSet presAssocID="{F4FADE30-A001-458A-B0A6-A9B41F853850}" presName="horzThree" presStyleCnt="0"/>
      <dgm:spPr/>
    </dgm:pt>
    <dgm:pt modelId="{953A1E14-83F7-4D7B-8423-B4E7A05C06E4}" type="pres">
      <dgm:prSet presAssocID="{775F2D2E-20B9-4AD4-831E-0CA75031729C}" presName="sibSpaceTwo" presStyleCnt="0"/>
      <dgm:spPr/>
    </dgm:pt>
    <dgm:pt modelId="{081E1D55-80A6-4381-84B9-C2FCD3901BE9}" type="pres">
      <dgm:prSet presAssocID="{3BD3BC88-8854-4C96-8565-12EF6087A4D0}" presName="vertTwo" presStyleCnt="0"/>
      <dgm:spPr/>
    </dgm:pt>
    <dgm:pt modelId="{DD88C289-A615-4A55-AA1D-9BE92B1A0D86}" type="pres">
      <dgm:prSet presAssocID="{3BD3BC88-8854-4C96-8565-12EF6087A4D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938EF-295C-4970-8895-270CD1311869}" type="pres">
      <dgm:prSet presAssocID="{3BD3BC88-8854-4C96-8565-12EF6087A4D0}" presName="parTransTwo" presStyleCnt="0"/>
      <dgm:spPr/>
    </dgm:pt>
    <dgm:pt modelId="{F9604D1D-DF42-42B1-911A-5E34C00577E3}" type="pres">
      <dgm:prSet presAssocID="{3BD3BC88-8854-4C96-8565-12EF6087A4D0}" presName="horzTwo" presStyleCnt="0"/>
      <dgm:spPr/>
    </dgm:pt>
    <dgm:pt modelId="{6F27E8A8-D0B0-4396-A2CC-769333D45D6B}" type="pres">
      <dgm:prSet presAssocID="{7AFE68DF-6BB4-4F30-AE5E-B335343C61F9}" presName="vertThree" presStyleCnt="0"/>
      <dgm:spPr/>
    </dgm:pt>
    <dgm:pt modelId="{1FB7EF17-8137-44B0-8E3F-06A973E633E1}" type="pres">
      <dgm:prSet presAssocID="{7AFE68DF-6BB4-4F30-AE5E-B335343C61F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C4D9C-EA9B-4B40-AE5A-202944A492BA}" type="pres">
      <dgm:prSet presAssocID="{7AFE68DF-6BB4-4F30-AE5E-B335343C61F9}" presName="horzThree" presStyleCnt="0"/>
      <dgm:spPr/>
    </dgm:pt>
  </dgm:ptLst>
  <dgm:cxnLst>
    <dgm:cxn modelId="{0772916D-2C82-44A6-87BF-362FDFC77F6B}" type="presOf" srcId="{F4FADE30-A001-458A-B0A6-A9B41F853850}" destId="{3D6586B0-6B9A-4C11-86E3-27B49BE8BE44}" srcOrd="0" destOrd="0" presId="urn:microsoft.com/office/officeart/2005/8/layout/hierarchy4"/>
    <dgm:cxn modelId="{ECDC1AFA-55EC-4C03-9680-AA6B72663DFA}" srcId="{A59FA3D5-63EE-4BA6-8FA1-CE881C3DEC4F}" destId="{83F6D106-1991-40E3-BD0F-808AFEFBB5F0}" srcOrd="0" destOrd="0" parTransId="{C2E0F64A-4674-46C0-AC6E-81DCA8EBD73B}" sibTransId="{775F2D2E-20B9-4AD4-831E-0CA75031729C}"/>
    <dgm:cxn modelId="{47FAEA59-2D18-4F31-8B2A-4051F0EB825F}" srcId="{83F6D106-1991-40E3-BD0F-808AFEFBB5F0}" destId="{64E01CFE-43D4-4EDD-833D-CCD534E0CC89}" srcOrd="0" destOrd="0" parTransId="{EF0D584B-F21D-4D3F-BD00-D75EC111F040}" sibTransId="{97601025-5FB7-4779-982D-9C8E8833CAB8}"/>
    <dgm:cxn modelId="{94C82D0C-8011-4A76-8B3C-94BC2CE4C2F9}" srcId="{3BD3BC88-8854-4C96-8565-12EF6087A4D0}" destId="{7AFE68DF-6BB4-4F30-AE5E-B335343C61F9}" srcOrd="0" destOrd="0" parTransId="{E5409717-F77B-45D7-A2F0-12BADD2C96E9}" sibTransId="{4922DD49-EA2B-48D7-A475-285A9BD12F7F}"/>
    <dgm:cxn modelId="{BA56E26B-E0FA-4F41-8F53-5682D295C482}" type="presOf" srcId="{3BD3BC88-8854-4C96-8565-12EF6087A4D0}" destId="{DD88C289-A615-4A55-AA1D-9BE92B1A0D86}" srcOrd="0" destOrd="0" presId="urn:microsoft.com/office/officeart/2005/8/layout/hierarchy4"/>
    <dgm:cxn modelId="{41022557-F33F-444C-9A07-12BB9520BBD2}" type="presOf" srcId="{7AFE68DF-6BB4-4F30-AE5E-B335343C61F9}" destId="{1FB7EF17-8137-44B0-8E3F-06A973E633E1}" srcOrd="0" destOrd="0" presId="urn:microsoft.com/office/officeart/2005/8/layout/hierarchy4"/>
    <dgm:cxn modelId="{7478E341-7208-44DD-ABE3-83FD08DAA469}" srcId="{A59FA3D5-63EE-4BA6-8FA1-CE881C3DEC4F}" destId="{3BD3BC88-8854-4C96-8565-12EF6087A4D0}" srcOrd="1" destOrd="0" parTransId="{EA0476FE-DE78-4A87-B4DB-E5258BE9FFC7}" sibTransId="{988D9BC9-71C3-4F81-AA9A-CBB87DD2E953}"/>
    <dgm:cxn modelId="{ABFFF5B7-0E18-4536-9D92-B65AB973B16F}" type="presOf" srcId="{64E01CFE-43D4-4EDD-833D-CCD534E0CC89}" destId="{66F9F15B-A9EF-4397-9ED5-003065442CF1}" srcOrd="0" destOrd="0" presId="urn:microsoft.com/office/officeart/2005/8/layout/hierarchy4"/>
    <dgm:cxn modelId="{118B4BC2-AB3A-4181-8AFE-CE6F6A8ABDB1}" srcId="{47BAB84D-6F46-4452-9CA9-4BEF75BE5A06}" destId="{A59FA3D5-63EE-4BA6-8FA1-CE881C3DEC4F}" srcOrd="0" destOrd="0" parTransId="{B7CD2DF3-7490-4C12-8C10-2DE2CB67AF5F}" sibTransId="{FDF966E2-09BE-466A-A0ED-A8C41587065D}"/>
    <dgm:cxn modelId="{1B4FB553-432D-4A8D-BC8E-9A4416E757FA}" type="presOf" srcId="{83F6D106-1991-40E3-BD0F-808AFEFBB5F0}" destId="{3BC20B40-8E6C-4695-BFC5-21B96E92F1EB}" srcOrd="0" destOrd="0" presId="urn:microsoft.com/office/officeart/2005/8/layout/hierarchy4"/>
    <dgm:cxn modelId="{70F127DB-FCED-41BC-9F22-95F797976FF4}" srcId="{83F6D106-1991-40E3-BD0F-808AFEFBB5F0}" destId="{F4FADE30-A001-458A-B0A6-A9B41F853850}" srcOrd="1" destOrd="0" parTransId="{BF63F1F1-DFD4-4755-85B1-1BE1E5F9F619}" sibTransId="{89F88EC6-24CA-4B7B-A328-3A70A409A036}"/>
    <dgm:cxn modelId="{5D7A2369-AED8-4D61-A739-5BBABB206238}" type="presOf" srcId="{A59FA3D5-63EE-4BA6-8FA1-CE881C3DEC4F}" destId="{8A051027-DAA2-4E39-94E6-44FF1F79FF0E}" srcOrd="0" destOrd="0" presId="urn:microsoft.com/office/officeart/2005/8/layout/hierarchy4"/>
    <dgm:cxn modelId="{967BB0F1-1F26-4F2D-8C8E-DEB68E39C209}" type="presOf" srcId="{47BAB84D-6F46-4452-9CA9-4BEF75BE5A06}" destId="{D38FBC22-D47F-47A2-9BA2-BE9DE175E7FC}" srcOrd="0" destOrd="0" presId="urn:microsoft.com/office/officeart/2005/8/layout/hierarchy4"/>
    <dgm:cxn modelId="{25004EB6-E631-4F7D-BE62-05891EE12001}" type="presParOf" srcId="{D38FBC22-D47F-47A2-9BA2-BE9DE175E7FC}" destId="{0D03AB72-C5F2-435C-9BCB-37288CD71F96}" srcOrd="0" destOrd="0" presId="urn:microsoft.com/office/officeart/2005/8/layout/hierarchy4"/>
    <dgm:cxn modelId="{F0FC1BFC-4701-4A85-A62D-D3E84799ECD5}" type="presParOf" srcId="{0D03AB72-C5F2-435C-9BCB-37288CD71F96}" destId="{8A051027-DAA2-4E39-94E6-44FF1F79FF0E}" srcOrd="0" destOrd="0" presId="urn:microsoft.com/office/officeart/2005/8/layout/hierarchy4"/>
    <dgm:cxn modelId="{9D898306-72F1-4D8B-ADFA-AC7E44BCFD3B}" type="presParOf" srcId="{0D03AB72-C5F2-435C-9BCB-37288CD71F96}" destId="{3AD8B192-7494-42CE-9315-E8BC2E2DB0E4}" srcOrd="1" destOrd="0" presId="urn:microsoft.com/office/officeart/2005/8/layout/hierarchy4"/>
    <dgm:cxn modelId="{A1A62E0E-949D-4B66-8C46-D0A7BEF174A4}" type="presParOf" srcId="{0D03AB72-C5F2-435C-9BCB-37288CD71F96}" destId="{06D4027A-144C-42EA-BA26-495226717652}" srcOrd="2" destOrd="0" presId="urn:microsoft.com/office/officeart/2005/8/layout/hierarchy4"/>
    <dgm:cxn modelId="{E8898D41-8B08-4E11-8631-A851A906C175}" type="presParOf" srcId="{06D4027A-144C-42EA-BA26-495226717652}" destId="{DDC0F0C7-3DA6-4470-A978-EAA147F50223}" srcOrd="0" destOrd="0" presId="urn:microsoft.com/office/officeart/2005/8/layout/hierarchy4"/>
    <dgm:cxn modelId="{5A9BE6C2-F302-4B97-8655-338EDA62BECF}" type="presParOf" srcId="{DDC0F0C7-3DA6-4470-A978-EAA147F50223}" destId="{3BC20B40-8E6C-4695-BFC5-21B96E92F1EB}" srcOrd="0" destOrd="0" presId="urn:microsoft.com/office/officeart/2005/8/layout/hierarchy4"/>
    <dgm:cxn modelId="{2F301E7E-26EF-4250-866D-D8D2E36B22CA}" type="presParOf" srcId="{DDC0F0C7-3DA6-4470-A978-EAA147F50223}" destId="{C9A0266E-5452-4E53-8C65-6DF97DFC567B}" srcOrd="1" destOrd="0" presId="urn:microsoft.com/office/officeart/2005/8/layout/hierarchy4"/>
    <dgm:cxn modelId="{2A8610ED-DBB3-487B-9208-05043E1048C7}" type="presParOf" srcId="{DDC0F0C7-3DA6-4470-A978-EAA147F50223}" destId="{A16619D5-640A-4226-ACAE-24B1E281ED6E}" srcOrd="2" destOrd="0" presId="urn:microsoft.com/office/officeart/2005/8/layout/hierarchy4"/>
    <dgm:cxn modelId="{22521B19-FD6C-4F8F-AD00-3B399B8B677F}" type="presParOf" srcId="{A16619D5-640A-4226-ACAE-24B1E281ED6E}" destId="{1E84696F-E832-4BC2-94CA-32C74F65B99C}" srcOrd="0" destOrd="0" presId="urn:microsoft.com/office/officeart/2005/8/layout/hierarchy4"/>
    <dgm:cxn modelId="{FC56E350-1361-4AAB-A61F-9845DAD655F7}" type="presParOf" srcId="{1E84696F-E832-4BC2-94CA-32C74F65B99C}" destId="{66F9F15B-A9EF-4397-9ED5-003065442CF1}" srcOrd="0" destOrd="0" presId="urn:microsoft.com/office/officeart/2005/8/layout/hierarchy4"/>
    <dgm:cxn modelId="{B12EF755-2B55-4F23-9564-357EC1269431}" type="presParOf" srcId="{1E84696F-E832-4BC2-94CA-32C74F65B99C}" destId="{103F98C1-43CC-4645-8B30-8F8718424325}" srcOrd="1" destOrd="0" presId="urn:microsoft.com/office/officeart/2005/8/layout/hierarchy4"/>
    <dgm:cxn modelId="{C1770F18-BF04-44CE-84CB-2D6022B58DAD}" type="presParOf" srcId="{A16619D5-640A-4226-ACAE-24B1E281ED6E}" destId="{3538169A-B6FF-4337-9C93-945C5C6EFC0F}" srcOrd="1" destOrd="0" presId="urn:microsoft.com/office/officeart/2005/8/layout/hierarchy4"/>
    <dgm:cxn modelId="{67478F34-2555-41B4-9154-2DD2ADD2BD9E}" type="presParOf" srcId="{A16619D5-640A-4226-ACAE-24B1E281ED6E}" destId="{F4262734-2067-4E00-8514-CC1EAA76B7C4}" srcOrd="2" destOrd="0" presId="urn:microsoft.com/office/officeart/2005/8/layout/hierarchy4"/>
    <dgm:cxn modelId="{07477A36-F3B1-4CCD-9506-0C36CAF07855}" type="presParOf" srcId="{F4262734-2067-4E00-8514-CC1EAA76B7C4}" destId="{3D6586B0-6B9A-4C11-86E3-27B49BE8BE44}" srcOrd="0" destOrd="0" presId="urn:microsoft.com/office/officeart/2005/8/layout/hierarchy4"/>
    <dgm:cxn modelId="{A359244E-010D-4426-B433-1EE9D0E11B39}" type="presParOf" srcId="{F4262734-2067-4E00-8514-CC1EAA76B7C4}" destId="{1ED86BB8-9E8B-4218-94CE-FD4BE46CE364}" srcOrd="1" destOrd="0" presId="urn:microsoft.com/office/officeart/2005/8/layout/hierarchy4"/>
    <dgm:cxn modelId="{CB24DD8B-C735-4DEB-BB48-3DDB813B51A6}" type="presParOf" srcId="{06D4027A-144C-42EA-BA26-495226717652}" destId="{953A1E14-83F7-4D7B-8423-B4E7A05C06E4}" srcOrd="1" destOrd="0" presId="urn:microsoft.com/office/officeart/2005/8/layout/hierarchy4"/>
    <dgm:cxn modelId="{D9AA1CE0-4E5E-4132-A134-36A583FCB74E}" type="presParOf" srcId="{06D4027A-144C-42EA-BA26-495226717652}" destId="{081E1D55-80A6-4381-84B9-C2FCD3901BE9}" srcOrd="2" destOrd="0" presId="urn:microsoft.com/office/officeart/2005/8/layout/hierarchy4"/>
    <dgm:cxn modelId="{32648EDC-6F70-4EFE-8C5F-B37317B23C50}" type="presParOf" srcId="{081E1D55-80A6-4381-84B9-C2FCD3901BE9}" destId="{DD88C289-A615-4A55-AA1D-9BE92B1A0D86}" srcOrd="0" destOrd="0" presId="urn:microsoft.com/office/officeart/2005/8/layout/hierarchy4"/>
    <dgm:cxn modelId="{4FAD20D9-CDCB-4362-BADD-59ED26579518}" type="presParOf" srcId="{081E1D55-80A6-4381-84B9-C2FCD3901BE9}" destId="{567938EF-295C-4970-8895-270CD1311869}" srcOrd="1" destOrd="0" presId="urn:microsoft.com/office/officeart/2005/8/layout/hierarchy4"/>
    <dgm:cxn modelId="{1F0AA27E-BF92-4528-8EFB-797D507431E3}" type="presParOf" srcId="{081E1D55-80A6-4381-84B9-C2FCD3901BE9}" destId="{F9604D1D-DF42-42B1-911A-5E34C00577E3}" srcOrd="2" destOrd="0" presId="urn:microsoft.com/office/officeart/2005/8/layout/hierarchy4"/>
    <dgm:cxn modelId="{BFE52041-0BE5-447F-AB26-9DCFDBD03957}" type="presParOf" srcId="{F9604D1D-DF42-42B1-911A-5E34C00577E3}" destId="{6F27E8A8-D0B0-4396-A2CC-769333D45D6B}" srcOrd="0" destOrd="0" presId="urn:microsoft.com/office/officeart/2005/8/layout/hierarchy4"/>
    <dgm:cxn modelId="{2F7A2178-E8AE-4A5D-82CB-7B17BB0F4096}" type="presParOf" srcId="{6F27E8A8-D0B0-4396-A2CC-769333D45D6B}" destId="{1FB7EF17-8137-44B0-8E3F-06A973E633E1}" srcOrd="0" destOrd="0" presId="urn:microsoft.com/office/officeart/2005/8/layout/hierarchy4"/>
    <dgm:cxn modelId="{63DBAB01-3DE6-42CC-86E0-B24D1595D90C}" type="presParOf" srcId="{6F27E8A8-D0B0-4396-A2CC-769333D45D6B}" destId="{5D6C4D9C-EA9B-4B40-AE5A-202944A492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AB84D-6F46-4452-9CA9-4BEF75BE5A06}" type="doc">
      <dgm:prSet loTypeId="urn:microsoft.com/office/officeart/2005/8/layout/hierarchy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59FA3D5-63EE-4BA6-8FA1-CE881C3DEC4F}">
      <dgm:prSet phldrT="[Text]"/>
      <dgm:spPr/>
      <dgm:t>
        <a:bodyPr/>
        <a:lstStyle/>
        <a:p>
          <a:pPr rtl="1"/>
          <a:r>
            <a:rPr lang="en-US" dirty="0" smtClean="0"/>
            <a:t>Rapid Application Dev. (RAD)</a:t>
          </a:r>
          <a:endParaRPr lang="en-US" dirty="0"/>
        </a:p>
      </dgm:t>
    </dgm:pt>
    <dgm:pt modelId="{B7CD2DF3-7490-4C12-8C10-2DE2CB67AF5F}" type="parTrans" cxnId="{118B4BC2-AB3A-4181-8AFE-CE6F6A8ABDB1}">
      <dgm:prSet/>
      <dgm:spPr/>
      <dgm:t>
        <a:bodyPr/>
        <a:lstStyle/>
        <a:p>
          <a:endParaRPr lang="en-US"/>
        </a:p>
      </dgm:t>
    </dgm:pt>
    <dgm:pt modelId="{FDF966E2-09BE-466A-A0ED-A8C41587065D}" type="sibTrans" cxnId="{118B4BC2-AB3A-4181-8AFE-CE6F6A8ABDB1}">
      <dgm:prSet/>
      <dgm:spPr/>
      <dgm:t>
        <a:bodyPr/>
        <a:lstStyle/>
        <a:p>
          <a:endParaRPr lang="en-US"/>
        </a:p>
      </dgm:t>
    </dgm:pt>
    <dgm:pt modelId="{83F6D106-1991-40E3-BD0F-808AFEFBB5F0}">
      <dgm:prSet phldrT="[Text]"/>
      <dgm:spPr/>
      <dgm:t>
        <a:bodyPr/>
        <a:lstStyle/>
        <a:p>
          <a:r>
            <a:rPr lang="en-US" dirty="0" smtClean="0"/>
            <a:t>Spiral Model</a:t>
          </a:r>
          <a:endParaRPr lang="en-US" dirty="0"/>
        </a:p>
      </dgm:t>
    </dgm:pt>
    <dgm:pt modelId="{C2E0F64A-4674-46C0-AC6E-81DCA8EBD73B}" type="parTrans" cxnId="{ECDC1AFA-55EC-4C03-9680-AA6B72663DFA}">
      <dgm:prSet/>
      <dgm:spPr/>
      <dgm:t>
        <a:bodyPr/>
        <a:lstStyle/>
        <a:p>
          <a:endParaRPr lang="en-US"/>
        </a:p>
      </dgm:t>
    </dgm:pt>
    <dgm:pt modelId="{775F2D2E-20B9-4AD4-831E-0CA75031729C}" type="sibTrans" cxnId="{ECDC1AFA-55EC-4C03-9680-AA6B72663DFA}">
      <dgm:prSet/>
      <dgm:spPr/>
      <dgm:t>
        <a:bodyPr/>
        <a:lstStyle/>
        <a:p>
          <a:endParaRPr lang="en-US"/>
        </a:p>
      </dgm:t>
    </dgm:pt>
    <dgm:pt modelId="{64E01CFE-43D4-4EDD-833D-CCD534E0CC89}">
      <dgm:prSet phldrT="[Text]"/>
      <dgm:spPr/>
      <dgm:t>
        <a:bodyPr/>
        <a:lstStyle/>
        <a:p>
          <a:r>
            <a:rPr lang="en-US" b="0" i="0" dirty="0" smtClean="0"/>
            <a:t>Dynamic Systems Development Model</a:t>
          </a:r>
          <a:endParaRPr lang="en-US" dirty="0"/>
        </a:p>
      </dgm:t>
    </dgm:pt>
    <dgm:pt modelId="{EF0D584B-F21D-4D3F-BD00-D75EC111F040}" type="parTrans" cxnId="{47FAEA59-2D18-4F31-8B2A-4051F0EB825F}">
      <dgm:prSet/>
      <dgm:spPr/>
      <dgm:t>
        <a:bodyPr/>
        <a:lstStyle/>
        <a:p>
          <a:endParaRPr lang="en-US"/>
        </a:p>
      </dgm:t>
    </dgm:pt>
    <dgm:pt modelId="{97601025-5FB7-4779-982D-9C8E8833CAB8}" type="sibTrans" cxnId="{47FAEA59-2D18-4F31-8B2A-4051F0EB825F}">
      <dgm:prSet/>
      <dgm:spPr/>
      <dgm:t>
        <a:bodyPr/>
        <a:lstStyle/>
        <a:p>
          <a:endParaRPr lang="en-US"/>
        </a:p>
      </dgm:t>
    </dgm:pt>
    <dgm:pt modelId="{F4FADE30-A001-458A-B0A6-A9B41F853850}">
      <dgm:prSet phldrT="[Text]"/>
      <dgm:spPr/>
      <dgm:t>
        <a:bodyPr/>
        <a:lstStyle/>
        <a:p>
          <a:r>
            <a:rPr lang="en-US" b="0" i="0" dirty="0" smtClean="0"/>
            <a:t>Extreme Programming</a:t>
          </a:r>
          <a:endParaRPr lang="en-US" dirty="0"/>
        </a:p>
      </dgm:t>
    </dgm:pt>
    <dgm:pt modelId="{BF63F1F1-DFD4-4755-85B1-1BE1E5F9F619}" type="parTrans" cxnId="{70F127DB-FCED-41BC-9F22-95F797976FF4}">
      <dgm:prSet/>
      <dgm:spPr/>
      <dgm:t>
        <a:bodyPr/>
        <a:lstStyle/>
        <a:p>
          <a:endParaRPr lang="en-US"/>
        </a:p>
      </dgm:t>
    </dgm:pt>
    <dgm:pt modelId="{89F88EC6-24CA-4B7B-A328-3A70A409A036}" type="sibTrans" cxnId="{70F127DB-FCED-41BC-9F22-95F797976FF4}">
      <dgm:prSet/>
      <dgm:spPr/>
      <dgm:t>
        <a:bodyPr/>
        <a:lstStyle/>
        <a:p>
          <a:endParaRPr lang="en-US"/>
        </a:p>
      </dgm:t>
    </dgm:pt>
    <dgm:pt modelId="{3BD3BC88-8854-4C96-8565-12EF6087A4D0}">
      <dgm:prSet phldrT="[Text]"/>
      <dgm:spPr/>
      <dgm:t>
        <a:bodyPr/>
        <a:lstStyle/>
        <a:p>
          <a:r>
            <a:rPr lang="en-US" dirty="0" smtClean="0"/>
            <a:t>Lean Development </a:t>
          </a:r>
          <a:endParaRPr lang="en-US" dirty="0"/>
        </a:p>
      </dgm:t>
    </dgm:pt>
    <dgm:pt modelId="{EA0476FE-DE78-4A87-B4DB-E5258BE9FFC7}" type="parTrans" cxnId="{7478E341-7208-44DD-ABE3-83FD08DAA469}">
      <dgm:prSet/>
      <dgm:spPr/>
      <dgm:t>
        <a:bodyPr/>
        <a:lstStyle/>
        <a:p>
          <a:endParaRPr lang="en-US"/>
        </a:p>
      </dgm:t>
    </dgm:pt>
    <dgm:pt modelId="{988D9BC9-71C3-4F81-AA9A-CBB87DD2E953}" type="sibTrans" cxnId="{7478E341-7208-44DD-ABE3-83FD08DAA469}">
      <dgm:prSet/>
      <dgm:spPr/>
      <dgm:t>
        <a:bodyPr/>
        <a:lstStyle/>
        <a:p>
          <a:endParaRPr lang="en-US"/>
        </a:p>
      </dgm:t>
    </dgm:pt>
    <dgm:pt modelId="{7AFE68DF-6BB4-4F30-AE5E-B335343C61F9}">
      <dgm:prSet phldrT="[Text]"/>
      <dgm:spPr/>
      <dgm:t>
        <a:bodyPr/>
        <a:lstStyle/>
        <a:p>
          <a:r>
            <a:rPr lang="en-US" b="0" i="0" dirty="0" smtClean="0"/>
            <a:t>Joint Application Development</a:t>
          </a:r>
          <a:endParaRPr lang="en-US" dirty="0"/>
        </a:p>
      </dgm:t>
    </dgm:pt>
    <dgm:pt modelId="{E5409717-F77B-45D7-A2F0-12BADD2C96E9}" type="parTrans" cxnId="{94C82D0C-8011-4A76-8B3C-94BC2CE4C2F9}">
      <dgm:prSet/>
      <dgm:spPr/>
      <dgm:t>
        <a:bodyPr/>
        <a:lstStyle/>
        <a:p>
          <a:endParaRPr lang="en-US"/>
        </a:p>
      </dgm:t>
    </dgm:pt>
    <dgm:pt modelId="{4922DD49-EA2B-48D7-A475-285A9BD12F7F}" type="sibTrans" cxnId="{94C82D0C-8011-4A76-8B3C-94BC2CE4C2F9}">
      <dgm:prSet/>
      <dgm:spPr/>
      <dgm:t>
        <a:bodyPr/>
        <a:lstStyle/>
        <a:p>
          <a:endParaRPr lang="en-US"/>
        </a:p>
      </dgm:t>
    </dgm:pt>
    <dgm:pt modelId="{D38FBC22-D47F-47A2-9BA2-BE9DE175E7FC}" type="pres">
      <dgm:prSet presAssocID="{47BAB84D-6F46-4452-9CA9-4BEF75BE5A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D03AB72-C5F2-435C-9BCB-37288CD71F96}" type="pres">
      <dgm:prSet presAssocID="{A59FA3D5-63EE-4BA6-8FA1-CE881C3DEC4F}" presName="vertOne" presStyleCnt="0"/>
      <dgm:spPr/>
    </dgm:pt>
    <dgm:pt modelId="{8A051027-DAA2-4E39-94E6-44FF1F79FF0E}" type="pres">
      <dgm:prSet presAssocID="{A59FA3D5-63EE-4BA6-8FA1-CE881C3DEC4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D8B192-7494-42CE-9315-E8BC2E2DB0E4}" type="pres">
      <dgm:prSet presAssocID="{A59FA3D5-63EE-4BA6-8FA1-CE881C3DEC4F}" presName="parTransOne" presStyleCnt="0"/>
      <dgm:spPr/>
    </dgm:pt>
    <dgm:pt modelId="{06D4027A-144C-42EA-BA26-495226717652}" type="pres">
      <dgm:prSet presAssocID="{A59FA3D5-63EE-4BA6-8FA1-CE881C3DEC4F}" presName="horzOne" presStyleCnt="0"/>
      <dgm:spPr/>
    </dgm:pt>
    <dgm:pt modelId="{DDC0F0C7-3DA6-4470-A978-EAA147F50223}" type="pres">
      <dgm:prSet presAssocID="{83F6D106-1991-40E3-BD0F-808AFEFBB5F0}" presName="vertTwo" presStyleCnt="0"/>
      <dgm:spPr/>
    </dgm:pt>
    <dgm:pt modelId="{3BC20B40-8E6C-4695-BFC5-21B96E92F1EB}" type="pres">
      <dgm:prSet presAssocID="{83F6D106-1991-40E3-BD0F-808AFEFBB5F0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0266E-5452-4E53-8C65-6DF97DFC567B}" type="pres">
      <dgm:prSet presAssocID="{83F6D106-1991-40E3-BD0F-808AFEFBB5F0}" presName="parTransTwo" presStyleCnt="0"/>
      <dgm:spPr/>
    </dgm:pt>
    <dgm:pt modelId="{A16619D5-640A-4226-ACAE-24B1E281ED6E}" type="pres">
      <dgm:prSet presAssocID="{83F6D106-1991-40E3-BD0F-808AFEFBB5F0}" presName="horzTwo" presStyleCnt="0"/>
      <dgm:spPr/>
    </dgm:pt>
    <dgm:pt modelId="{1E84696F-E832-4BC2-94CA-32C74F65B99C}" type="pres">
      <dgm:prSet presAssocID="{64E01CFE-43D4-4EDD-833D-CCD534E0CC89}" presName="vertThree" presStyleCnt="0"/>
      <dgm:spPr/>
    </dgm:pt>
    <dgm:pt modelId="{66F9F15B-A9EF-4397-9ED5-003065442CF1}" type="pres">
      <dgm:prSet presAssocID="{64E01CFE-43D4-4EDD-833D-CCD534E0CC89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3F98C1-43CC-4645-8B30-8F8718424325}" type="pres">
      <dgm:prSet presAssocID="{64E01CFE-43D4-4EDD-833D-CCD534E0CC89}" presName="horzThree" presStyleCnt="0"/>
      <dgm:spPr/>
    </dgm:pt>
    <dgm:pt modelId="{3538169A-B6FF-4337-9C93-945C5C6EFC0F}" type="pres">
      <dgm:prSet presAssocID="{97601025-5FB7-4779-982D-9C8E8833CAB8}" presName="sibSpaceThree" presStyleCnt="0"/>
      <dgm:spPr/>
    </dgm:pt>
    <dgm:pt modelId="{F4262734-2067-4E00-8514-CC1EAA76B7C4}" type="pres">
      <dgm:prSet presAssocID="{F4FADE30-A001-458A-B0A6-A9B41F853850}" presName="vertThree" presStyleCnt="0"/>
      <dgm:spPr/>
    </dgm:pt>
    <dgm:pt modelId="{3D6586B0-6B9A-4C11-86E3-27B49BE8BE44}" type="pres">
      <dgm:prSet presAssocID="{F4FADE30-A001-458A-B0A6-A9B41F853850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D86BB8-9E8B-4218-94CE-FD4BE46CE364}" type="pres">
      <dgm:prSet presAssocID="{F4FADE30-A001-458A-B0A6-A9B41F853850}" presName="horzThree" presStyleCnt="0"/>
      <dgm:spPr/>
    </dgm:pt>
    <dgm:pt modelId="{953A1E14-83F7-4D7B-8423-B4E7A05C06E4}" type="pres">
      <dgm:prSet presAssocID="{775F2D2E-20B9-4AD4-831E-0CA75031729C}" presName="sibSpaceTwo" presStyleCnt="0"/>
      <dgm:spPr/>
    </dgm:pt>
    <dgm:pt modelId="{081E1D55-80A6-4381-84B9-C2FCD3901BE9}" type="pres">
      <dgm:prSet presAssocID="{3BD3BC88-8854-4C96-8565-12EF6087A4D0}" presName="vertTwo" presStyleCnt="0"/>
      <dgm:spPr/>
    </dgm:pt>
    <dgm:pt modelId="{DD88C289-A615-4A55-AA1D-9BE92B1A0D86}" type="pres">
      <dgm:prSet presAssocID="{3BD3BC88-8854-4C96-8565-12EF6087A4D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7938EF-295C-4970-8895-270CD1311869}" type="pres">
      <dgm:prSet presAssocID="{3BD3BC88-8854-4C96-8565-12EF6087A4D0}" presName="parTransTwo" presStyleCnt="0"/>
      <dgm:spPr/>
    </dgm:pt>
    <dgm:pt modelId="{F9604D1D-DF42-42B1-911A-5E34C00577E3}" type="pres">
      <dgm:prSet presAssocID="{3BD3BC88-8854-4C96-8565-12EF6087A4D0}" presName="horzTwo" presStyleCnt="0"/>
      <dgm:spPr/>
    </dgm:pt>
    <dgm:pt modelId="{6F27E8A8-D0B0-4396-A2CC-769333D45D6B}" type="pres">
      <dgm:prSet presAssocID="{7AFE68DF-6BB4-4F30-AE5E-B335343C61F9}" presName="vertThree" presStyleCnt="0"/>
      <dgm:spPr/>
    </dgm:pt>
    <dgm:pt modelId="{1FB7EF17-8137-44B0-8E3F-06A973E633E1}" type="pres">
      <dgm:prSet presAssocID="{7AFE68DF-6BB4-4F30-AE5E-B335343C61F9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6C4D9C-EA9B-4B40-AE5A-202944A492BA}" type="pres">
      <dgm:prSet presAssocID="{7AFE68DF-6BB4-4F30-AE5E-B335343C61F9}" presName="horzThree" presStyleCnt="0"/>
      <dgm:spPr/>
    </dgm:pt>
  </dgm:ptLst>
  <dgm:cxnLst>
    <dgm:cxn modelId="{0772916D-2C82-44A6-87BF-362FDFC77F6B}" type="presOf" srcId="{F4FADE30-A001-458A-B0A6-A9B41F853850}" destId="{3D6586B0-6B9A-4C11-86E3-27B49BE8BE44}" srcOrd="0" destOrd="0" presId="urn:microsoft.com/office/officeart/2005/8/layout/hierarchy4"/>
    <dgm:cxn modelId="{ECDC1AFA-55EC-4C03-9680-AA6B72663DFA}" srcId="{A59FA3D5-63EE-4BA6-8FA1-CE881C3DEC4F}" destId="{83F6D106-1991-40E3-BD0F-808AFEFBB5F0}" srcOrd="0" destOrd="0" parTransId="{C2E0F64A-4674-46C0-AC6E-81DCA8EBD73B}" sibTransId="{775F2D2E-20B9-4AD4-831E-0CA75031729C}"/>
    <dgm:cxn modelId="{47FAEA59-2D18-4F31-8B2A-4051F0EB825F}" srcId="{83F6D106-1991-40E3-BD0F-808AFEFBB5F0}" destId="{64E01CFE-43D4-4EDD-833D-CCD534E0CC89}" srcOrd="0" destOrd="0" parTransId="{EF0D584B-F21D-4D3F-BD00-D75EC111F040}" sibTransId="{97601025-5FB7-4779-982D-9C8E8833CAB8}"/>
    <dgm:cxn modelId="{94C82D0C-8011-4A76-8B3C-94BC2CE4C2F9}" srcId="{3BD3BC88-8854-4C96-8565-12EF6087A4D0}" destId="{7AFE68DF-6BB4-4F30-AE5E-B335343C61F9}" srcOrd="0" destOrd="0" parTransId="{E5409717-F77B-45D7-A2F0-12BADD2C96E9}" sibTransId="{4922DD49-EA2B-48D7-A475-285A9BD12F7F}"/>
    <dgm:cxn modelId="{BA56E26B-E0FA-4F41-8F53-5682D295C482}" type="presOf" srcId="{3BD3BC88-8854-4C96-8565-12EF6087A4D0}" destId="{DD88C289-A615-4A55-AA1D-9BE92B1A0D86}" srcOrd="0" destOrd="0" presId="urn:microsoft.com/office/officeart/2005/8/layout/hierarchy4"/>
    <dgm:cxn modelId="{41022557-F33F-444C-9A07-12BB9520BBD2}" type="presOf" srcId="{7AFE68DF-6BB4-4F30-AE5E-B335343C61F9}" destId="{1FB7EF17-8137-44B0-8E3F-06A973E633E1}" srcOrd="0" destOrd="0" presId="urn:microsoft.com/office/officeart/2005/8/layout/hierarchy4"/>
    <dgm:cxn modelId="{7478E341-7208-44DD-ABE3-83FD08DAA469}" srcId="{A59FA3D5-63EE-4BA6-8FA1-CE881C3DEC4F}" destId="{3BD3BC88-8854-4C96-8565-12EF6087A4D0}" srcOrd="1" destOrd="0" parTransId="{EA0476FE-DE78-4A87-B4DB-E5258BE9FFC7}" sibTransId="{988D9BC9-71C3-4F81-AA9A-CBB87DD2E953}"/>
    <dgm:cxn modelId="{ABFFF5B7-0E18-4536-9D92-B65AB973B16F}" type="presOf" srcId="{64E01CFE-43D4-4EDD-833D-CCD534E0CC89}" destId="{66F9F15B-A9EF-4397-9ED5-003065442CF1}" srcOrd="0" destOrd="0" presId="urn:microsoft.com/office/officeart/2005/8/layout/hierarchy4"/>
    <dgm:cxn modelId="{118B4BC2-AB3A-4181-8AFE-CE6F6A8ABDB1}" srcId="{47BAB84D-6F46-4452-9CA9-4BEF75BE5A06}" destId="{A59FA3D5-63EE-4BA6-8FA1-CE881C3DEC4F}" srcOrd="0" destOrd="0" parTransId="{B7CD2DF3-7490-4C12-8C10-2DE2CB67AF5F}" sibTransId="{FDF966E2-09BE-466A-A0ED-A8C41587065D}"/>
    <dgm:cxn modelId="{1B4FB553-432D-4A8D-BC8E-9A4416E757FA}" type="presOf" srcId="{83F6D106-1991-40E3-BD0F-808AFEFBB5F0}" destId="{3BC20B40-8E6C-4695-BFC5-21B96E92F1EB}" srcOrd="0" destOrd="0" presId="urn:microsoft.com/office/officeart/2005/8/layout/hierarchy4"/>
    <dgm:cxn modelId="{70F127DB-FCED-41BC-9F22-95F797976FF4}" srcId="{83F6D106-1991-40E3-BD0F-808AFEFBB5F0}" destId="{F4FADE30-A001-458A-B0A6-A9B41F853850}" srcOrd="1" destOrd="0" parTransId="{BF63F1F1-DFD4-4755-85B1-1BE1E5F9F619}" sibTransId="{89F88EC6-24CA-4B7B-A328-3A70A409A036}"/>
    <dgm:cxn modelId="{5D7A2369-AED8-4D61-A739-5BBABB206238}" type="presOf" srcId="{A59FA3D5-63EE-4BA6-8FA1-CE881C3DEC4F}" destId="{8A051027-DAA2-4E39-94E6-44FF1F79FF0E}" srcOrd="0" destOrd="0" presId="urn:microsoft.com/office/officeart/2005/8/layout/hierarchy4"/>
    <dgm:cxn modelId="{967BB0F1-1F26-4F2D-8C8E-DEB68E39C209}" type="presOf" srcId="{47BAB84D-6F46-4452-9CA9-4BEF75BE5A06}" destId="{D38FBC22-D47F-47A2-9BA2-BE9DE175E7FC}" srcOrd="0" destOrd="0" presId="urn:microsoft.com/office/officeart/2005/8/layout/hierarchy4"/>
    <dgm:cxn modelId="{25004EB6-E631-4F7D-BE62-05891EE12001}" type="presParOf" srcId="{D38FBC22-D47F-47A2-9BA2-BE9DE175E7FC}" destId="{0D03AB72-C5F2-435C-9BCB-37288CD71F96}" srcOrd="0" destOrd="0" presId="urn:microsoft.com/office/officeart/2005/8/layout/hierarchy4"/>
    <dgm:cxn modelId="{F0FC1BFC-4701-4A85-A62D-D3E84799ECD5}" type="presParOf" srcId="{0D03AB72-C5F2-435C-9BCB-37288CD71F96}" destId="{8A051027-DAA2-4E39-94E6-44FF1F79FF0E}" srcOrd="0" destOrd="0" presId="urn:microsoft.com/office/officeart/2005/8/layout/hierarchy4"/>
    <dgm:cxn modelId="{9D898306-72F1-4D8B-ADFA-AC7E44BCFD3B}" type="presParOf" srcId="{0D03AB72-C5F2-435C-9BCB-37288CD71F96}" destId="{3AD8B192-7494-42CE-9315-E8BC2E2DB0E4}" srcOrd="1" destOrd="0" presId="urn:microsoft.com/office/officeart/2005/8/layout/hierarchy4"/>
    <dgm:cxn modelId="{A1A62E0E-949D-4B66-8C46-D0A7BEF174A4}" type="presParOf" srcId="{0D03AB72-C5F2-435C-9BCB-37288CD71F96}" destId="{06D4027A-144C-42EA-BA26-495226717652}" srcOrd="2" destOrd="0" presId="urn:microsoft.com/office/officeart/2005/8/layout/hierarchy4"/>
    <dgm:cxn modelId="{E8898D41-8B08-4E11-8631-A851A906C175}" type="presParOf" srcId="{06D4027A-144C-42EA-BA26-495226717652}" destId="{DDC0F0C7-3DA6-4470-A978-EAA147F50223}" srcOrd="0" destOrd="0" presId="urn:microsoft.com/office/officeart/2005/8/layout/hierarchy4"/>
    <dgm:cxn modelId="{5A9BE6C2-F302-4B97-8655-338EDA62BECF}" type="presParOf" srcId="{DDC0F0C7-3DA6-4470-A978-EAA147F50223}" destId="{3BC20B40-8E6C-4695-BFC5-21B96E92F1EB}" srcOrd="0" destOrd="0" presId="urn:microsoft.com/office/officeart/2005/8/layout/hierarchy4"/>
    <dgm:cxn modelId="{2F301E7E-26EF-4250-866D-D8D2E36B22CA}" type="presParOf" srcId="{DDC0F0C7-3DA6-4470-A978-EAA147F50223}" destId="{C9A0266E-5452-4E53-8C65-6DF97DFC567B}" srcOrd="1" destOrd="0" presId="urn:microsoft.com/office/officeart/2005/8/layout/hierarchy4"/>
    <dgm:cxn modelId="{2A8610ED-DBB3-487B-9208-05043E1048C7}" type="presParOf" srcId="{DDC0F0C7-3DA6-4470-A978-EAA147F50223}" destId="{A16619D5-640A-4226-ACAE-24B1E281ED6E}" srcOrd="2" destOrd="0" presId="urn:microsoft.com/office/officeart/2005/8/layout/hierarchy4"/>
    <dgm:cxn modelId="{22521B19-FD6C-4F8F-AD00-3B399B8B677F}" type="presParOf" srcId="{A16619D5-640A-4226-ACAE-24B1E281ED6E}" destId="{1E84696F-E832-4BC2-94CA-32C74F65B99C}" srcOrd="0" destOrd="0" presId="urn:microsoft.com/office/officeart/2005/8/layout/hierarchy4"/>
    <dgm:cxn modelId="{FC56E350-1361-4AAB-A61F-9845DAD655F7}" type="presParOf" srcId="{1E84696F-E832-4BC2-94CA-32C74F65B99C}" destId="{66F9F15B-A9EF-4397-9ED5-003065442CF1}" srcOrd="0" destOrd="0" presId="urn:microsoft.com/office/officeart/2005/8/layout/hierarchy4"/>
    <dgm:cxn modelId="{B12EF755-2B55-4F23-9564-357EC1269431}" type="presParOf" srcId="{1E84696F-E832-4BC2-94CA-32C74F65B99C}" destId="{103F98C1-43CC-4645-8B30-8F8718424325}" srcOrd="1" destOrd="0" presId="urn:microsoft.com/office/officeart/2005/8/layout/hierarchy4"/>
    <dgm:cxn modelId="{C1770F18-BF04-44CE-84CB-2D6022B58DAD}" type="presParOf" srcId="{A16619D5-640A-4226-ACAE-24B1E281ED6E}" destId="{3538169A-B6FF-4337-9C93-945C5C6EFC0F}" srcOrd="1" destOrd="0" presId="urn:microsoft.com/office/officeart/2005/8/layout/hierarchy4"/>
    <dgm:cxn modelId="{67478F34-2555-41B4-9154-2DD2ADD2BD9E}" type="presParOf" srcId="{A16619D5-640A-4226-ACAE-24B1E281ED6E}" destId="{F4262734-2067-4E00-8514-CC1EAA76B7C4}" srcOrd="2" destOrd="0" presId="urn:microsoft.com/office/officeart/2005/8/layout/hierarchy4"/>
    <dgm:cxn modelId="{07477A36-F3B1-4CCD-9506-0C36CAF07855}" type="presParOf" srcId="{F4262734-2067-4E00-8514-CC1EAA76B7C4}" destId="{3D6586B0-6B9A-4C11-86E3-27B49BE8BE44}" srcOrd="0" destOrd="0" presId="urn:microsoft.com/office/officeart/2005/8/layout/hierarchy4"/>
    <dgm:cxn modelId="{A359244E-010D-4426-B433-1EE9D0E11B39}" type="presParOf" srcId="{F4262734-2067-4E00-8514-CC1EAA76B7C4}" destId="{1ED86BB8-9E8B-4218-94CE-FD4BE46CE364}" srcOrd="1" destOrd="0" presId="urn:microsoft.com/office/officeart/2005/8/layout/hierarchy4"/>
    <dgm:cxn modelId="{CB24DD8B-C735-4DEB-BB48-3DDB813B51A6}" type="presParOf" srcId="{06D4027A-144C-42EA-BA26-495226717652}" destId="{953A1E14-83F7-4D7B-8423-B4E7A05C06E4}" srcOrd="1" destOrd="0" presId="urn:microsoft.com/office/officeart/2005/8/layout/hierarchy4"/>
    <dgm:cxn modelId="{D9AA1CE0-4E5E-4132-A134-36A583FCB74E}" type="presParOf" srcId="{06D4027A-144C-42EA-BA26-495226717652}" destId="{081E1D55-80A6-4381-84B9-C2FCD3901BE9}" srcOrd="2" destOrd="0" presId="urn:microsoft.com/office/officeart/2005/8/layout/hierarchy4"/>
    <dgm:cxn modelId="{32648EDC-6F70-4EFE-8C5F-B37317B23C50}" type="presParOf" srcId="{081E1D55-80A6-4381-84B9-C2FCD3901BE9}" destId="{DD88C289-A615-4A55-AA1D-9BE92B1A0D86}" srcOrd="0" destOrd="0" presId="urn:microsoft.com/office/officeart/2005/8/layout/hierarchy4"/>
    <dgm:cxn modelId="{4FAD20D9-CDCB-4362-BADD-59ED26579518}" type="presParOf" srcId="{081E1D55-80A6-4381-84B9-C2FCD3901BE9}" destId="{567938EF-295C-4970-8895-270CD1311869}" srcOrd="1" destOrd="0" presId="urn:microsoft.com/office/officeart/2005/8/layout/hierarchy4"/>
    <dgm:cxn modelId="{1F0AA27E-BF92-4528-8EFB-797D507431E3}" type="presParOf" srcId="{081E1D55-80A6-4381-84B9-C2FCD3901BE9}" destId="{F9604D1D-DF42-42B1-911A-5E34C00577E3}" srcOrd="2" destOrd="0" presId="urn:microsoft.com/office/officeart/2005/8/layout/hierarchy4"/>
    <dgm:cxn modelId="{BFE52041-0BE5-447F-AB26-9DCFDBD03957}" type="presParOf" srcId="{F9604D1D-DF42-42B1-911A-5E34C00577E3}" destId="{6F27E8A8-D0B0-4396-A2CC-769333D45D6B}" srcOrd="0" destOrd="0" presId="urn:microsoft.com/office/officeart/2005/8/layout/hierarchy4"/>
    <dgm:cxn modelId="{2F7A2178-E8AE-4A5D-82CB-7B17BB0F4096}" type="presParOf" srcId="{6F27E8A8-D0B0-4396-A2CC-769333D45D6B}" destId="{1FB7EF17-8137-44B0-8E3F-06A973E633E1}" srcOrd="0" destOrd="0" presId="urn:microsoft.com/office/officeart/2005/8/layout/hierarchy4"/>
    <dgm:cxn modelId="{63DBAB01-3DE6-42CC-86E0-B24D1595D90C}" type="presParOf" srcId="{6F27E8A8-D0B0-4396-A2CC-769333D45D6B}" destId="{5D6C4D9C-EA9B-4B40-AE5A-202944A492B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CF31E5-D255-4FB7-B9AA-DDE612A23F1B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464BE5-F133-46E2-8C9C-AE0B88B8A7EA}">
      <dgm:prSet phldrT="[Text]" custT="1"/>
      <dgm:spPr/>
      <dgm:t>
        <a:bodyPr/>
        <a:lstStyle/>
        <a:p>
          <a:pPr algn="ctr" rtl="1"/>
          <a:r>
            <a:rPr lang="fa-IR" sz="48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AF589E68-6AE7-4FD4-B9DF-41DAAD1B2052}" type="parTrans" cxnId="{4FE273BC-092E-4AB5-BC26-BEBB24FB7F46}">
      <dgm:prSet/>
      <dgm:spPr/>
      <dgm:t>
        <a:bodyPr/>
        <a:lstStyle/>
        <a:p>
          <a:endParaRPr lang="en-US"/>
        </a:p>
      </dgm:t>
    </dgm:pt>
    <dgm:pt modelId="{5DAA5D3F-A3D1-4A2F-8FEC-623C4BCD934E}" type="sibTrans" cxnId="{4FE273BC-092E-4AB5-BC26-BEBB24FB7F46}">
      <dgm:prSet/>
      <dgm:spPr/>
      <dgm:t>
        <a:bodyPr/>
        <a:lstStyle/>
        <a:p>
          <a:endParaRPr lang="en-US"/>
        </a:p>
      </dgm:t>
    </dgm:pt>
    <dgm:pt modelId="{E005A7A1-16BE-443F-8388-75B190A19BF4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رضایت مشتری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F18055AC-2EBB-43D3-9DE4-683A7E8C13F9}" type="parTrans" cxnId="{851B491D-41E5-4C96-B578-629B48C7C492}">
      <dgm:prSet/>
      <dgm:spPr/>
      <dgm:t>
        <a:bodyPr/>
        <a:lstStyle/>
        <a:p>
          <a:endParaRPr lang="en-US"/>
        </a:p>
      </dgm:t>
    </dgm:pt>
    <dgm:pt modelId="{185A9E70-99CA-48FB-ABA0-EC4243536B39}" type="sibTrans" cxnId="{851B491D-41E5-4C96-B578-629B48C7C492}">
      <dgm:prSet/>
      <dgm:spPr/>
      <dgm:t>
        <a:bodyPr/>
        <a:lstStyle/>
        <a:p>
          <a:endParaRPr lang="en-US"/>
        </a:p>
      </dgm:t>
    </dgm:pt>
    <dgm:pt modelId="{A43FE179-8311-4591-9223-C4574EEA8A9F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تأکید بر تعامل بین همه افراد و مشتریان و حذف مرزهای بیهوده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D2945A56-AAFC-4A1B-B885-85883CF68535}" type="parTrans" cxnId="{AE2166A4-9656-4403-BB70-9C20BF1D0F76}">
      <dgm:prSet/>
      <dgm:spPr/>
      <dgm:t>
        <a:bodyPr/>
        <a:lstStyle/>
        <a:p>
          <a:endParaRPr lang="en-US"/>
        </a:p>
      </dgm:t>
    </dgm:pt>
    <dgm:pt modelId="{A033B280-8F14-4F6A-A450-75117F2EA35E}" type="sibTrans" cxnId="{AE2166A4-9656-4403-BB70-9C20BF1D0F76}">
      <dgm:prSet/>
      <dgm:spPr/>
      <dgm:t>
        <a:bodyPr/>
        <a:lstStyle/>
        <a:p>
          <a:endParaRPr lang="en-US"/>
        </a:p>
      </dgm:t>
    </dgm:pt>
    <dgm:pt modelId="{290CBB29-9D40-43B8-8260-6B84A7676452}">
      <dgm:prSet phldrT="[Text]" custT="1"/>
      <dgm:spPr/>
      <dgm:t>
        <a:bodyPr/>
        <a:lstStyle/>
        <a:p>
          <a:pPr algn="ctr" rtl="1"/>
          <a:r>
            <a:rPr lang="fa-IR" sz="44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1B9F2FB5-D869-49A3-9461-52594E562962}" type="parTrans" cxnId="{B4DE1C4A-7E64-4EC2-B015-4DC93B2EB854}">
      <dgm:prSet/>
      <dgm:spPr/>
      <dgm:t>
        <a:bodyPr/>
        <a:lstStyle/>
        <a:p>
          <a:endParaRPr lang="en-US"/>
        </a:p>
      </dgm:t>
    </dgm:pt>
    <dgm:pt modelId="{183F4FBC-3DE3-49FD-8CB6-819A5B6573FE}" type="sibTrans" cxnId="{B4DE1C4A-7E64-4EC2-B015-4DC93B2EB854}">
      <dgm:prSet/>
      <dgm:spPr/>
      <dgm:t>
        <a:bodyPr/>
        <a:lstStyle/>
        <a:p>
          <a:endParaRPr lang="en-US"/>
        </a:p>
      </dgm:t>
    </dgm:pt>
    <dgm:pt modelId="{F6AC0E92-8D75-419B-90C7-CAEB32364AD4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بعضاً شکست کارها به بخش‌های قابل تحویل سخت است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239243EC-3C82-4246-B5AA-BB26DB10147F}" type="parTrans" cxnId="{76FC4901-595C-4156-A89F-6C981F1A3E84}">
      <dgm:prSet/>
      <dgm:spPr/>
      <dgm:t>
        <a:bodyPr/>
        <a:lstStyle/>
        <a:p>
          <a:endParaRPr lang="en-US"/>
        </a:p>
      </dgm:t>
    </dgm:pt>
    <dgm:pt modelId="{6F399599-EB97-4072-AB38-52CEAD49F88C}" type="sibTrans" cxnId="{76FC4901-595C-4156-A89F-6C981F1A3E84}">
      <dgm:prSet/>
      <dgm:spPr/>
      <dgm:t>
        <a:bodyPr/>
        <a:lstStyle/>
        <a:p>
          <a:endParaRPr lang="en-US"/>
        </a:p>
      </dgm:t>
    </dgm:pt>
    <dgm:pt modelId="{77805399-4096-4DD2-8D02-E15D1BC2B75D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خیلی روی مستندسازی تأکید ندارد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B1392E59-B502-401D-B162-866D6303A6FD}" type="parTrans" cxnId="{F204EA7C-D53F-4FED-B488-D49B2FB8256D}">
      <dgm:prSet/>
      <dgm:spPr/>
      <dgm:t>
        <a:bodyPr/>
        <a:lstStyle/>
        <a:p>
          <a:endParaRPr lang="en-US"/>
        </a:p>
      </dgm:t>
    </dgm:pt>
    <dgm:pt modelId="{330DBBD4-6B07-4116-9FB5-74F35B26E8D5}" type="sibTrans" cxnId="{F204EA7C-D53F-4FED-B488-D49B2FB8256D}">
      <dgm:prSet/>
      <dgm:spPr/>
      <dgm:t>
        <a:bodyPr/>
        <a:lstStyle/>
        <a:p>
          <a:endParaRPr lang="en-US"/>
        </a:p>
      </dgm:t>
    </dgm:pt>
    <dgm:pt modelId="{AE0D8734-BE89-42D5-BA63-01F95A9888D3}" type="pres">
      <dgm:prSet presAssocID="{25CF31E5-D255-4FB7-B9AA-DDE612A23F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F6596-54C1-4455-9D09-8EBB803C7FC0}" type="pres">
      <dgm:prSet presAssocID="{F2464BE5-F133-46E2-8C9C-AE0B88B8A7EA}" presName="linNode" presStyleCnt="0"/>
      <dgm:spPr/>
    </dgm:pt>
    <dgm:pt modelId="{036538A2-C088-4E11-AA1D-46BE3BC1D593}" type="pres">
      <dgm:prSet presAssocID="{F2464BE5-F133-46E2-8C9C-AE0B88B8A7E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2300A-EE54-49AE-B5F4-392FDE7B5D60}" type="pres">
      <dgm:prSet presAssocID="{F2464BE5-F133-46E2-8C9C-AE0B88B8A7E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3DF10-9DEA-458B-9FD7-304CCA40DADF}" type="pres">
      <dgm:prSet presAssocID="{5DAA5D3F-A3D1-4A2F-8FEC-623C4BCD934E}" presName="sp" presStyleCnt="0"/>
      <dgm:spPr/>
    </dgm:pt>
    <dgm:pt modelId="{F8195930-98C0-4375-A218-FCC0666BC8FE}" type="pres">
      <dgm:prSet presAssocID="{290CBB29-9D40-43B8-8260-6B84A7676452}" presName="linNode" presStyleCnt="0"/>
      <dgm:spPr/>
    </dgm:pt>
    <dgm:pt modelId="{720E4378-A163-4739-A372-DCBFFFF8A904}" type="pres">
      <dgm:prSet presAssocID="{290CBB29-9D40-43B8-8260-6B84A767645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C9A05-6ADB-46C1-8E86-5E05B6DB11D6}" type="pres">
      <dgm:prSet presAssocID="{290CBB29-9D40-43B8-8260-6B84A767645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D2FAD-845F-4758-9031-DA9E9672E518}" type="presOf" srcId="{A43FE179-8311-4591-9223-C4574EEA8A9F}" destId="{3A32300A-EE54-49AE-B5F4-392FDE7B5D60}" srcOrd="0" destOrd="1" presId="urn:microsoft.com/office/officeart/2005/8/layout/vList5"/>
    <dgm:cxn modelId="{851B491D-41E5-4C96-B578-629B48C7C492}" srcId="{F2464BE5-F133-46E2-8C9C-AE0B88B8A7EA}" destId="{E005A7A1-16BE-443F-8388-75B190A19BF4}" srcOrd="0" destOrd="0" parTransId="{F18055AC-2EBB-43D3-9DE4-683A7E8C13F9}" sibTransId="{185A9E70-99CA-48FB-ABA0-EC4243536B39}"/>
    <dgm:cxn modelId="{6D342562-5BF4-4887-ABE2-32B00D4FD178}" type="presOf" srcId="{290CBB29-9D40-43B8-8260-6B84A7676452}" destId="{720E4378-A163-4739-A372-DCBFFFF8A904}" srcOrd="0" destOrd="0" presId="urn:microsoft.com/office/officeart/2005/8/layout/vList5"/>
    <dgm:cxn modelId="{76FC4901-595C-4156-A89F-6C981F1A3E84}" srcId="{290CBB29-9D40-43B8-8260-6B84A7676452}" destId="{F6AC0E92-8D75-419B-90C7-CAEB32364AD4}" srcOrd="0" destOrd="0" parTransId="{239243EC-3C82-4246-B5AA-BB26DB10147F}" sibTransId="{6F399599-EB97-4072-AB38-52CEAD49F88C}"/>
    <dgm:cxn modelId="{102ECB8D-AF51-4C8A-8DD3-641F4197B2CE}" type="presOf" srcId="{F6AC0E92-8D75-419B-90C7-CAEB32364AD4}" destId="{516C9A05-6ADB-46C1-8E86-5E05B6DB11D6}" srcOrd="0" destOrd="0" presId="urn:microsoft.com/office/officeart/2005/8/layout/vList5"/>
    <dgm:cxn modelId="{4838163D-B571-454E-A6DC-5C6B97D09EB5}" type="presOf" srcId="{E005A7A1-16BE-443F-8388-75B190A19BF4}" destId="{3A32300A-EE54-49AE-B5F4-392FDE7B5D60}" srcOrd="0" destOrd="0" presId="urn:microsoft.com/office/officeart/2005/8/layout/vList5"/>
    <dgm:cxn modelId="{D2F867D8-15E8-4797-AACC-3A13527A31EE}" type="presOf" srcId="{F2464BE5-F133-46E2-8C9C-AE0B88B8A7EA}" destId="{036538A2-C088-4E11-AA1D-46BE3BC1D593}" srcOrd="0" destOrd="0" presId="urn:microsoft.com/office/officeart/2005/8/layout/vList5"/>
    <dgm:cxn modelId="{92084120-8926-4C63-9A11-75317593B959}" type="presOf" srcId="{25CF31E5-D255-4FB7-B9AA-DDE612A23F1B}" destId="{AE0D8734-BE89-42D5-BA63-01F95A9888D3}" srcOrd="0" destOrd="0" presId="urn:microsoft.com/office/officeart/2005/8/layout/vList5"/>
    <dgm:cxn modelId="{F204EA7C-D53F-4FED-B488-D49B2FB8256D}" srcId="{290CBB29-9D40-43B8-8260-6B84A7676452}" destId="{77805399-4096-4DD2-8D02-E15D1BC2B75D}" srcOrd="1" destOrd="0" parTransId="{B1392E59-B502-401D-B162-866D6303A6FD}" sibTransId="{330DBBD4-6B07-4116-9FB5-74F35B26E8D5}"/>
    <dgm:cxn modelId="{4FE273BC-092E-4AB5-BC26-BEBB24FB7F46}" srcId="{25CF31E5-D255-4FB7-B9AA-DDE612A23F1B}" destId="{F2464BE5-F133-46E2-8C9C-AE0B88B8A7EA}" srcOrd="0" destOrd="0" parTransId="{AF589E68-6AE7-4FD4-B9DF-41DAAD1B2052}" sibTransId="{5DAA5D3F-A3D1-4A2F-8FEC-623C4BCD934E}"/>
    <dgm:cxn modelId="{F409A519-A153-4658-B434-07A532212B8F}" type="presOf" srcId="{77805399-4096-4DD2-8D02-E15D1BC2B75D}" destId="{516C9A05-6ADB-46C1-8E86-5E05B6DB11D6}" srcOrd="0" destOrd="1" presId="urn:microsoft.com/office/officeart/2005/8/layout/vList5"/>
    <dgm:cxn modelId="{B4DE1C4A-7E64-4EC2-B015-4DC93B2EB854}" srcId="{25CF31E5-D255-4FB7-B9AA-DDE612A23F1B}" destId="{290CBB29-9D40-43B8-8260-6B84A7676452}" srcOrd="1" destOrd="0" parTransId="{1B9F2FB5-D869-49A3-9461-52594E562962}" sibTransId="{183F4FBC-3DE3-49FD-8CB6-819A5B6573FE}"/>
    <dgm:cxn modelId="{AE2166A4-9656-4403-BB70-9C20BF1D0F76}" srcId="{F2464BE5-F133-46E2-8C9C-AE0B88B8A7EA}" destId="{A43FE179-8311-4591-9223-C4574EEA8A9F}" srcOrd="1" destOrd="0" parTransId="{D2945A56-AAFC-4A1B-B885-85883CF68535}" sibTransId="{A033B280-8F14-4F6A-A450-75117F2EA35E}"/>
    <dgm:cxn modelId="{AF50A06E-289B-490C-8517-DEEBE0106C1D}" type="presParOf" srcId="{AE0D8734-BE89-42D5-BA63-01F95A9888D3}" destId="{68EF6596-54C1-4455-9D09-8EBB803C7FC0}" srcOrd="0" destOrd="0" presId="urn:microsoft.com/office/officeart/2005/8/layout/vList5"/>
    <dgm:cxn modelId="{2A6841F3-0D79-41AF-A460-B4D4D1C3A14D}" type="presParOf" srcId="{68EF6596-54C1-4455-9D09-8EBB803C7FC0}" destId="{036538A2-C088-4E11-AA1D-46BE3BC1D593}" srcOrd="0" destOrd="0" presId="urn:microsoft.com/office/officeart/2005/8/layout/vList5"/>
    <dgm:cxn modelId="{60F121BE-A635-46E7-A0AB-E89080BE9F02}" type="presParOf" srcId="{68EF6596-54C1-4455-9D09-8EBB803C7FC0}" destId="{3A32300A-EE54-49AE-B5F4-392FDE7B5D60}" srcOrd="1" destOrd="0" presId="urn:microsoft.com/office/officeart/2005/8/layout/vList5"/>
    <dgm:cxn modelId="{EC434D4A-37E0-42BC-9797-96D38C3D99B0}" type="presParOf" srcId="{AE0D8734-BE89-42D5-BA63-01F95A9888D3}" destId="{5CA3DF10-9DEA-458B-9FD7-304CCA40DADF}" srcOrd="1" destOrd="0" presId="urn:microsoft.com/office/officeart/2005/8/layout/vList5"/>
    <dgm:cxn modelId="{8697770E-CD5E-4634-A395-3CF95F47BCB3}" type="presParOf" srcId="{AE0D8734-BE89-42D5-BA63-01F95A9888D3}" destId="{F8195930-98C0-4375-A218-FCC0666BC8FE}" srcOrd="2" destOrd="0" presId="urn:microsoft.com/office/officeart/2005/8/layout/vList5"/>
    <dgm:cxn modelId="{83335621-184B-4D72-9FB3-FA745AB184FB}" type="presParOf" srcId="{F8195930-98C0-4375-A218-FCC0666BC8FE}" destId="{720E4378-A163-4739-A372-DCBFFFF8A904}" srcOrd="0" destOrd="0" presId="urn:microsoft.com/office/officeart/2005/8/layout/vList5"/>
    <dgm:cxn modelId="{1BDD82CD-CE2D-4551-886C-18A21E09BE9C}" type="presParOf" srcId="{F8195930-98C0-4375-A218-FCC0666BC8FE}" destId="{516C9A05-6ADB-46C1-8E86-5E05B6DB1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CF31E5-D255-4FB7-B9AA-DDE612A23F1B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464BE5-F133-46E2-8C9C-AE0B88B8A7EA}">
      <dgm:prSet phldrT="[Text]" custT="1"/>
      <dgm:spPr/>
      <dgm:t>
        <a:bodyPr/>
        <a:lstStyle/>
        <a:p>
          <a:pPr algn="ctr" rtl="1"/>
          <a:r>
            <a:rPr lang="fa-IR" sz="48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AF589E68-6AE7-4FD4-B9DF-41DAAD1B2052}" type="parTrans" cxnId="{4FE273BC-092E-4AB5-BC26-BEBB24FB7F46}">
      <dgm:prSet/>
      <dgm:spPr/>
      <dgm:t>
        <a:bodyPr/>
        <a:lstStyle/>
        <a:p>
          <a:endParaRPr lang="en-US"/>
        </a:p>
      </dgm:t>
    </dgm:pt>
    <dgm:pt modelId="{5DAA5D3F-A3D1-4A2F-8FEC-623C4BCD934E}" type="sibTrans" cxnId="{4FE273BC-092E-4AB5-BC26-BEBB24FB7F46}">
      <dgm:prSet/>
      <dgm:spPr/>
      <dgm:t>
        <a:bodyPr/>
        <a:lstStyle/>
        <a:p>
          <a:endParaRPr lang="en-US"/>
        </a:p>
      </dgm:t>
    </dgm:pt>
    <dgm:pt modelId="{E005A7A1-16BE-443F-8388-75B190A19BF4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فرآیند توسعه و تحویل سریع‌تر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F18055AC-2EBB-43D3-9DE4-683A7E8C13F9}" type="parTrans" cxnId="{851B491D-41E5-4C96-B578-629B48C7C492}">
      <dgm:prSet/>
      <dgm:spPr/>
      <dgm:t>
        <a:bodyPr/>
        <a:lstStyle/>
        <a:p>
          <a:endParaRPr lang="en-US"/>
        </a:p>
      </dgm:t>
    </dgm:pt>
    <dgm:pt modelId="{185A9E70-99CA-48FB-ABA0-EC4243536B39}" type="sibTrans" cxnId="{851B491D-41E5-4C96-B578-629B48C7C492}">
      <dgm:prSet/>
      <dgm:spPr/>
      <dgm:t>
        <a:bodyPr/>
        <a:lstStyle/>
        <a:p>
          <a:endParaRPr lang="en-US"/>
        </a:p>
      </dgm:t>
    </dgm:pt>
    <dgm:pt modelId="{A43FE179-8311-4591-9223-C4574EEA8A9F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افزایش کیفیت محصول خروجی از طریق ارتباط و تعامل بیشتر همه تیم‌ها با هم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D2945A56-AAFC-4A1B-B885-85883CF68535}" type="parTrans" cxnId="{AE2166A4-9656-4403-BB70-9C20BF1D0F76}">
      <dgm:prSet/>
      <dgm:spPr/>
      <dgm:t>
        <a:bodyPr/>
        <a:lstStyle/>
        <a:p>
          <a:endParaRPr lang="en-US"/>
        </a:p>
      </dgm:t>
    </dgm:pt>
    <dgm:pt modelId="{A033B280-8F14-4F6A-A450-75117F2EA35E}" type="sibTrans" cxnId="{AE2166A4-9656-4403-BB70-9C20BF1D0F76}">
      <dgm:prSet/>
      <dgm:spPr/>
      <dgm:t>
        <a:bodyPr/>
        <a:lstStyle/>
        <a:p>
          <a:endParaRPr lang="en-US"/>
        </a:p>
      </dgm:t>
    </dgm:pt>
    <dgm:pt modelId="{290CBB29-9D40-43B8-8260-6B84A7676452}">
      <dgm:prSet phldrT="[Text]" custT="1"/>
      <dgm:spPr/>
      <dgm:t>
        <a:bodyPr/>
        <a:lstStyle/>
        <a:p>
          <a:pPr algn="ctr" rtl="1"/>
          <a:r>
            <a:rPr lang="fa-IR" sz="44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1B9F2FB5-D869-49A3-9461-52594E562962}" type="parTrans" cxnId="{B4DE1C4A-7E64-4EC2-B015-4DC93B2EB854}">
      <dgm:prSet/>
      <dgm:spPr/>
      <dgm:t>
        <a:bodyPr/>
        <a:lstStyle/>
        <a:p>
          <a:endParaRPr lang="en-US"/>
        </a:p>
      </dgm:t>
    </dgm:pt>
    <dgm:pt modelId="{183F4FBC-3DE3-49FD-8CB6-819A5B6573FE}" type="sibTrans" cxnId="{B4DE1C4A-7E64-4EC2-B015-4DC93B2EB854}">
      <dgm:prSet/>
      <dgm:spPr/>
      <dgm:t>
        <a:bodyPr/>
        <a:lstStyle/>
        <a:p>
          <a:endParaRPr lang="en-US"/>
        </a:p>
      </dgm:t>
    </dgm:pt>
    <dgm:pt modelId="{F6AC0E92-8D75-419B-90C7-CAEB32364AD4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نیازمند تغییرات ساختاری در سازمان‌ها مثل چارت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239243EC-3C82-4246-B5AA-BB26DB10147F}" type="parTrans" cxnId="{76FC4901-595C-4156-A89F-6C981F1A3E84}">
      <dgm:prSet/>
      <dgm:spPr/>
      <dgm:t>
        <a:bodyPr/>
        <a:lstStyle/>
        <a:p>
          <a:endParaRPr lang="en-US"/>
        </a:p>
      </dgm:t>
    </dgm:pt>
    <dgm:pt modelId="{6F399599-EB97-4072-AB38-52CEAD49F88C}" type="sibTrans" cxnId="{76FC4901-595C-4156-A89F-6C981F1A3E84}">
      <dgm:prSet/>
      <dgm:spPr/>
      <dgm:t>
        <a:bodyPr/>
        <a:lstStyle/>
        <a:p>
          <a:endParaRPr lang="en-US"/>
        </a:p>
      </dgm:t>
    </dgm:pt>
    <dgm:pt modelId="{77805399-4096-4DD2-8D02-E15D1BC2B75D}">
      <dgm:prSet phldrT="[Text]"/>
      <dgm:spPr/>
      <dgm:t>
        <a:bodyPr/>
        <a:lstStyle/>
        <a:p>
          <a:pPr algn="r" rtl="1"/>
          <a:r>
            <a:rPr lang="fa-IR" dirty="0" smtClean="0">
              <a:latin typeface="Anjoman ExtraLight" panose="00000300000000000000" charset="-78"/>
              <a:cs typeface="Anjoman ExtraLight" panose="00000300000000000000" charset="-78"/>
            </a:rPr>
            <a:t>خیلی روی مستندسازی تأکید ندارد</a:t>
          </a:r>
          <a:endParaRPr lang="en-US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B1392E59-B502-401D-B162-866D6303A6FD}" type="parTrans" cxnId="{F204EA7C-D53F-4FED-B488-D49B2FB8256D}">
      <dgm:prSet/>
      <dgm:spPr/>
      <dgm:t>
        <a:bodyPr/>
        <a:lstStyle/>
        <a:p>
          <a:endParaRPr lang="en-US"/>
        </a:p>
      </dgm:t>
    </dgm:pt>
    <dgm:pt modelId="{330DBBD4-6B07-4116-9FB5-74F35B26E8D5}" type="sibTrans" cxnId="{F204EA7C-D53F-4FED-B488-D49B2FB8256D}">
      <dgm:prSet/>
      <dgm:spPr/>
      <dgm:t>
        <a:bodyPr/>
        <a:lstStyle/>
        <a:p>
          <a:endParaRPr lang="en-US"/>
        </a:p>
      </dgm:t>
    </dgm:pt>
    <dgm:pt modelId="{AE0D8734-BE89-42D5-BA63-01F95A9888D3}" type="pres">
      <dgm:prSet presAssocID="{25CF31E5-D255-4FB7-B9AA-DDE612A23F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F6596-54C1-4455-9D09-8EBB803C7FC0}" type="pres">
      <dgm:prSet presAssocID="{F2464BE5-F133-46E2-8C9C-AE0B88B8A7EA}" presName="linNode" presStyleCnt="0"/>
      <dgm:spPr/>
    </dgm:pt>
    <dgm:pt modelId="{036538A2-C088-4E11-AA1D-46BE3BC1D593}" type="pres">
      <dgm:prSet presAssocID="{F2464BE5-F133-46E2-8C9C-AE0B88B8A7E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2300A-EE54-49AE-B5F4-392FDE7B5D60}" type="pres">
      <dgm:prSet presAssocID="{F2464BE5-F133-46E2-8C9C-AE0B88B8A7E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3DF10-9DEA-458B-9FD7-304CCA40DADF}" type="pres">
      <dgm:prSet presAssocID="{5DAA5D3F-A3D1-4A2F-8FEC-623C4BCD934E}" presName="sp" presStyleCnt="0"/>
      <dgm:spPr/>
    </dgm:pt>
    <dgm:pt modelId="{F8195930-98C0-4375-A218-FCC0666BC8FE}" type="pres">
      <dgm:prSet presAssocID="{290CBB29-9D40-43B8-8260-6B84A7676452}" presName="linNode" presStyleCnt="0"/>
      <dgm:spPr/>
    </dgm:pt>
    <dgm:pt modelId="{720E4378-A163-4739-A372-DCBFFFF8A904}" type="pres">
      <dgm:prSet presAssocID="{290CBB29-9D40-43B8-8260-6B84A767645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C9A05-6ADB-46C1-8E86-5E05B6DB11D6}" type="pres">
      <dgm:prSet presAssocID="{290CBB29-9D40-43B8-8260-6B84A767645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3D2FAD-845F-4758-9031-DA9E9672E518}" type="presOf" srcId="{A43FE179-8311-4591-9223-C4574EEA8A9F}" destId="{3A32300A-EE54-49AE-B5F4-392FDE7B5D60}" srcOrd="0" destOrd="1" presId="urn:microsoft.com/office/officeart/2005/8/layout/vList5"/>
    <dgm:cxn modelId="{851B491D-41E5-4C96-B578-629B48C7C492}" srcId="{F2464BE5-F133-46E2-8C9C-AE0B88B8A7EA}" destId="{E005A7A1-16BE-443F-8388-75B190A19BF4}" srcOrd="0" destOrd="0" parTransId="{F18055AC-2EBB-43D3-9DE4-683A7E8C13F9}" sibTransId="{185A9E70-99CA-48FB-ABA0-EC4243536B39}"/>
    <dgm:cxn modelId="{6D342562-5BF4-4887-ABE2-32B00D4FD178}" type="presOf" srcId="{290CBB29-9D40-43B8-8260-6B84A7676452}" destId="{720E4378-A163-4739-A372-DCBFFFF8A904}" srcOrd="0" destOrd="0" presId="urn:microsoft.com/office/officeart/2005/8/layout/vList5"/>
    <dgm:cxn modelId="{76FC4901-595C-4156-A89F-6C981F1A3E84}" srcId="{290CBB29-9D40-43B8-8260-6B84A7676452}" destId="{F6AC0E92-8D75-419B-90C7-CAEB32364AD4}" srcOrd="0" destOrd="0" parTransId="{239243EC-3C82-4246-B5AA-BB26DB10147F}" sibTransId="{6F399599-EB97-4072-AB38-52CEAD49F88C}"/>
    <dgm:cxn modelId="{102ECB8D-AF51-4C8A-8DD3-641F4197B2CE}" type="presOf" srcId="{F6AC0E92-8D75-419B-90C7-CAEB32364AD4}" destId="{516C9A05-6ADB-46C1-8E86-5E05B6DB11D6}" srcOrd="0" destOrd="0" presId="urn:microsoft.com/office/officeart/2005/8/layout/vList5"/>
    <dgm:cxn modelId="{4838163D-B571-454E-A6DC-5C6B97D09EB5}" type="presOf" srcId="{E005A7A1-16BE-443F-8388-75B190A19BF4}" destId="{3A32300A-EE54-49AE-B5F4-392FDE7B5D60}" srcOrd="0" destOrd="0" presId="urn:microsoft.com/office/officeart/2005/8/layout/vList5"/>
    <dgm:cxn modelId="{D2F867D8-15E8-4797-AACC-3A13527A31EE}" type="presOf" srcId="{F2464BE5-F133-46E2-8C9C-AE0B88B8A7EA}" destId="{036538A2-C088-4E11-AA1D-46BE3BC1D593}" srcOrd="0" destOrd="0" presId="urn:microsoft.com/office/officeart/2005/8/layout/vList5"/>
    <dgm:cxn modelId="{92084120-8926-4C63-9A11-75317593B959}" type="presOf" srcId="{25CF31E5-D255-4FB7-B9AA-DDE612A23F1B}" destId="{AE0D8734-BE89-42D5-BA63-01F95A9888D3}" srcOrd="0" destOrd="0" presId="urn:microsoft.com/office/officeart/2005/8/layout/vList5"/>
    <dgm:cxn modelId="{F204EA7C-D53F-4FED-B488-D49B2FB8256D}" srcId="{290CBB29-9D40-43B8-8260-6B84A7676452}" destId="{77805399-4096-4DD2-8D02-E15D1BC2B75D}" srcOrd="1" destOrd="0" parTransId="{B1392E59-B502-401D-B162-866D6303A6FD}" sibTransId="{330DBBD4-6B07-4116-9FB5-74F35B26E8D5}"/>
    <dgm:cxn modelId="{4FE273BC-092E-4AB5-BC26-BEBB24FB7F46}" srcId="{25CF31E5-D255-4FB7-B9AA-DDE612A23F1B}" destId="{F2464BE5-F133-46E2-8C9C-AE0B88B8A7EA}" srcOrd="0" destOrd="0" parTransId="{AF589E68-6AE7-4FD4-B9DF-41DAAD1B2052}" sibTransId="{5DAA5D3F-A3D1-4A2F-8FEC-623C4BCD934E}"/>
    <dgm:cxn modelId="{F409A519-A153-4658-B434-07A532212B8F}" type="presOf" srcId="{77805399-4096-4DD2-8D02-E15D1BC2B75D}" destId="{516C9A05-6ADB-46C1-8E86-5E05B6DB11D6}" srcOrd="0" destOrd="1" presId="urn:microsoft.com/office/officeart/2005/8/layout/vList5"/>
    <dgm:cxn modelId="{B4DE1C4A-7E64-4EC2-B015-4DC93B2EB854}" srcId="{25CF31E5-D255-4FB7-B9AA-DDE612A23F1B}" destId="{290CBB29-9D40-43B8-8260-6B84A7676452}" srcOrd="1" destOrd="0" parTransId="{1B9F2FB5-D869-49A3-9461-52594E562962}" sibTransId="{183F4FBC-3DE3-49FD-8CB6-819A5B6573FE}"/>
    <dgm:cxn modelId="{AE2166A4-9656-4403-BB70-9C20BF1D0F76}" srcId="{F2464BE5-F133-46E2-8C9C-AE0B88B8A7EA}" destId="{A43FE179-8311-4591-9223-C4574EEA8A9F}" srcOrd="1" destOrd="0" parTransId="{D2945A56-AAFC-4A1B-B885-85883CF68535}" sibTransId="{A033B280-8F14-4F6A-A450-75117F2EA35E}"/>
    <dgm:cxn modelId="{AF50A06E-289B-490C-8517-DEEBE0106C1D}" type="presParOf" srcId="{AE0D8734-BE89-42D5-BA63-01F95A9888D3}" destId="{68EF6596-54C1-4455-9D09-8EBB803C7FC0}" srcOrd="0" destOrd="0" presId="urn:microsoft.com/office/officeart/2005/8/layout/vList5"/>
    <dgm:cxn modelId="{2A6841F3-0D79-41AF-A460-B4D4D1C3A14D}" type="presParOf" srcId="{68EF6596-54C1-4455-9D09-8EBB803C7FC0}" destId="{036538A2-C088-4E11-AA1D-46BE3BC1D593}" srcOrd="0" destOrd="0" presId="urn:microsoft.com/office/officeart/2005/8/layout/vList5"/>
    <dgm:cxn modelId="{60F121BE-A635-46E7-A0AB-E89080BE9F02}" type="presParOf" srcId="{68EF6596-54C1-4455-9D09-8EBB803C7FC0}" destId="{3A32300A-EE54-49AE-B5F4-392FDE7B5D60}" srcOrd="1" destOrd="0" presId="urn:microsoft.com/office/officeart/2005/8/layout/vList5"/>
    <dgm:cxn modelId="{EC434D4A-37E0-42BC-9797-96D38C3D99B0}" type="presParOf" srcId="{AE0D8734-BE89-42D5-BA63-01F95A9888D3}" destId="{5CA3DF10-9DEA-458B-9FD7-304CCA40DADF}" srcOrd="1" destOrd="0" presId="urn:microsoft.com/office/officeart/2005/8/layout/vList5"/>
    <dgm:cxn modelId="{8697770E-CD5E-4634-A395-3CF95F47BCB3}" type="presParOf" srcId="{AE0D8734-BE89-42D5-BA63-01F95A9888D3}" destId="{F8195930-98C0-4375-A218-FCC0666BC8FE}" srcOrd="2" destOrd="0" presId="urn:microsoft.com/office/officeart/2005/8/layout/vList5"/>
    <dgm:cxn modelId="{83335621-184B-4D72-9FB3-FA745AB184FB}" type="presParOf" srcId="{F8195930-98C0-4375-A218-FCC0666BC8FE}" destId="{720E4378-A163-4739-A372-DCBFFFF8A904}" srcOrd="0" destOrd="0" presId="urn:microsoft.com/office/officeart/2005/8/layout/vList5"/>
    <dgm:cxn modelId="{1BDD82CD-CE2D-4551-886C-18A21E09BE9C}" type="presParOf" srcId="{F8195930-98C0-4375-A218-FCC0666BC8FE}" destId="{516C9A05-6ADB-46C1-8E86-5E05B6DB1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F31E5-D255-4FB7-B9AA-DDE612A23F1B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464BE5-F133-46E2-8C9C-AE0B88B8A7EA}">
      <dgm:prSet phldrT="[Text]" custT="1"/>
      <dgm:spPr/>
      <dgm:t>
        <a:bodyPr/>
        <a:lstStyle/>
        <a:p>
          <a:pPr algn="ctr" rtl="1"/>
          <a:r>
            <a:rPr lang="fa-IR" sz="48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AF589E68-6AE7-4FD4-B9DF-41DAAD1B2052}" type="parTrans" cxnId="{4FE273BC-092E-4AB5-BC26-BEBB24FB7F46}">
      <dgm:prSet/>
      <dgm:spPr/>
      <dgm:t>
        <a:bodyPr/>
        <a:lstStyle/>
        <a:p>
          <a:endParaRPr lang="en-US"/>
        </a:p>
      </dgm:t>
    </dgm:pt>
    <dgm:pt modelId="{5DAA5D3F-A3D1-4A2F-8FEC-623C4BCD934E}" type="sibTrans" cxnId="{4FE273BC-092E-4AB5-BC26-BEBB24FB7F46}">
      <dgm:prSet/>
      <dgm:spPr/>
      <dgm:t>
        <a:bodyPr/>
        <a:lstStyle/>
        <a:p>
          <a:endParaRPr lang="en-US"/>
        </a:p>
      </dgm:t>
    </dgm:pt>
    <dgm:pt modelId="{E005A7A1-16BE-443F-8388-75B190A19BF4}">
      <dgm:prSet phldrT="[Text]" custT="1"/>
      <dgm:spPr/>
      <dgm:t>
        <a:bodyPr/>
        <a:lstStyle/>
        <a:p>
          <a:pPr algn="r" rtl="1"/>
          <a:r>
            <a:rPr lang="fa-IR" sz="1800" dirty="0" smtClean="0">
              <a:latin typeface="Anjoman ExtraLight" panose="00000300000000000000" charset="-78"/>
              <a:cs typeface="Anjoman ExtraLight" panose="00000300000000000000" charset="-78"/>
            </a:rPr>
            <a:t>همه تصمیم‌گیر و در نتیجه همه مسئول هستند</a:t>
          </a:r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F18055AC-2EBB-43D3-9DE4-683A7E8C13F9}" type="parTrans" cxnId="{851B491D-41E5-4C96-B578-629B48C7C492}">
      <dgm:prSet/>
      <dgm:spPr/>
      <dgm:t>
        <a:bodyPr/>
        <a:lstStyle/>
        <a:p>
          <a:endParaRPr lang="en-US"/>
        </a:p>
      </dgm:t>
    </dgm:pt>
    <dgm:pt modelId="{185A9E70-99CA-48FB-ABA0-EC4243536B39}" type="sibTrans" cxnId="{851B491D-41E5-4C96-B578-629B48C7C492}">
      <dgm:prSet/>
      <dgm:spPr/>
      <dgm:t>
        <a:bodyPr/>
        <a:lstStyle/>
        <a:p>
          <a:endParaRPr lang="en-US"/>
        </a:p>
      </dgm:t>
    </dgm:pt>
    <dgm:pt modelId="{290CBB29-9D40-43B8-8260-6B84A7676452}">
      <dgm:prSet phldrT="[Text]" custT="1"/>
      <dgm:spPr/>
      <dgm:t>
        <a:bodyPr/>
        <a:lstStyle/>
        <a:p>
          <a:pPr algn="ctr" rtl="1"/>
          <a:r>
            <a:rPr lang="fa-IR" sz="44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dirty="0">
            <a:latin typeface="Anjoman ExtraBold" panose="00000900000000000000" charset="-78"/>
            <a:cs typeface="Anjoman ExtraBold" panose="00000900000000000000" charset="-78"/>
          </a:endParaRPr>
        </a:p>
      </dgm:t>
    </dgm:pt>
    <dgm:pt modelId="{1B9F2FB5-D869-49A3-9461-52594E562962}" type="parTrans" cxnId="{B4DE1C4A-7E64-4EC2-B015-4DC93B2EB854}">
      <dgm:prSet/>
      <dgm:spPr/>
      <dgm:t>
        <a:bodyPr/>
        <a:lstStyle/>
        <a:p>
          <a:endParaRPr lang="en-US"/>
        </a:p>
      </dgm:t>
    </dgm:pt>
    <dgm:pt modelId="{183F4FBC-3DE3-49FD-8CB6-819A5B6573FE}" type="sibTrans" cxnId="{B4DE1C4A-7E64-4EC2-B015-4DC93B2EB854}">
      <dgm:prSet/>
      <dgm:spPr/>
      <dgm:t>
        <a:bodyPr/>
        <a:lstStyle/>
        <a:p>
          <a:endParaRPr lang="en-US"/>
        </a:p>
      </dgm:t>
    </dgm:pt>
    <dgm:pt modelId="{F6AC0E92-8D75-419B-90C7-CAEB32364AD4}">
      <dgm:prSet phldrT="[Text]" custT="1"/>
      <dgm:spPr/>
      <dgm:t>
        <a:bodyPr/>
        <a:lstStyle/>
        <a:p>
          <a:pPr algn="r" rtl="1"/>
          <a:r>
            <a:rPr lang="fa-IR" sz="1800" dirty="0" smtClean="0">
              <a:latin typeface="Anjoman ExtraLight" panose="00000300000000000000" charset="-78"/>
              <a:cs typeface="Anjoman ExtraLight" panose="00000300000000000000" charset="-78"/>
            </a:rPr>
            <a:t>نیازمند تخمین همه کارها و پیگیری پیوسته‌ی زمان و هزینه است</a:t>
          </a:r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239243EC-3C82-4246-B5AA-BB26DB10147F}" type="parTrans" cxnId="{76FC4901-595C-4156-A89F-6C981F1A3E84}">
      <dgm:prSet/>
      <dgm:spPr/>
      <dgm:t>
        <a:bodyPr/>
        <a:lstStyle/>
        <a:p>
          <a:endParaRPr lang="en-US"/>
        </a:p>
      </dgm:t>
    </dgm:pt>
    <dgm:pt modelId="{6F399599-EB97-4072-AB38-52CEAD49F88C}" type="sibTrans" cxnId="{76FC4901-595C-4156-A89F-6C981F1A3E84}">
      <dgm:prSet/>
      <dgm:spPr/>
      <dgm:t>
        <a:bodyPr/>
        <a:lstStyle/>
        <a:p>
          <a:endParaRPr lang="en-US"/>
        </a:p>
      </dgm:t>
    </dgm:pt>
    <dgm:pt modelId="{F0D38C6F-1F57-4C89-A7EC-C5ED7661C96B}">
      <dgm:prSet phldrT="[Text]" custT="1"/>
      <dgm:spPr/>
      <dgm:t>
        <a:bodyPr/>
        <a:lstStyle/>
        <a:p>
          <a:pPr algn="r" rtl="1"/>
          <a:r>
            <a:rPr lang="fa-IR" sz="1800" dirty="0" smtClean="0">
              <a:latin typeface="Anjoman ExtraLight" panose="00000300000000000000" charset="-78"/>
              <a:cs typeface="Anjoman ExtraLight" panose="00000300000000000000" charset="-78"/>
            </a:rPr>
            <a:t>همگرایی بیشتر از طریق جلسات روزانه اسکرام (باعث کاهش مراجعات و سوالات در وسط ساعات کاری، گزارشات بی‌مورد به مدیران)</a:t>
          </a:r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1E0436AD-DDA9-43F0-80FF-352F93F1E5F7}" type="parTrans" cxnId="{B5C3E74A-C6FB-45E4-9A4F-309AEF7755EC}">
      <dgm:prSet/>
      <dgm:spPr/>
      <dgm:t>
        <a:bodyPr/>
        <a:lstStyle/>
        <a:p>
          <a:endParaRPr lang="en-US"/>
        </a:p>
      </dgm:t>
    </dgm:pt>
    <dgm:pt modelId="{D6745D34-4543-4650-B03F-D2F6739AD841}" type="sibTrans" cxnId="{B5C3E74A-C6FB-45E4-9A4F-309AEF7755EC}">
      <dgm:prSet/>
      <dgm:spPr/>
      <dgm:t>
        <a:bodyPr/>
        <a:lstStyle/>
        <a:p>
          <a:endParaRPr lang="en-US"/>
        </a:p>
      </dgm:t>
    </dgm:pt>
    <dgm:pt modelId="{5B991263-0CEF-4218-B422-A37ADCBE99C2}">
      <dgm:prSet phldrT="[Text]" custT="1"/>
      <dgm:spPr/>
      <dgm:t>
        <a:bodyPr/>
        <a:lstStyle/>
        <a:p>
          <a:pPr algn="r" rtl="1"/>
          <a:r>
            <a:rPr lang="fa-IR" sz="1800" dirty="0" smtClean="0">
              <a:latin typeface="Anjoman ExtraLight" panose="00000300000000000000" charset="-78"/>
              <a:cs typeface="Anjoman ExtraLight" panose="00000300000000000000" charset="-78"/>
            </a:rPr>
            <a:t>همراستایی با تغییرات بخاطر وجود اسپرینت‌ها</a:t>
          </a:r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BDE6E3B7-C09E-4AC1-921E-BB4500351F9E}" type="parTrans" cxnId="{0766A7C7-BA31-4761-B117-262922B4AF63}">
      <dgm:prSet/>
      <dgm:spPr/>
      <dgm:t>
        <a:bodyPr/>
        <a:lstStyle/>
        <a:p>
          <a:endParaRPr lang="en-US"/>
        </a:p>
      </dgm:t>
    </dgm:pt>
    <dgm:pt modelId="{2EBF17F6-EDDC-41E6-8303-AB8DCD093859}" type="sibTrans" cxnId="{0766A7C7-BA31-4761-B117-262922B4AF63}">
      <dgm:prSet/>
      <dgm:spPr/>
      <dgm:t>
        <a:bodyPr/>
        <a:lstStyle/>
        <a:p>
          <a:endParaRPr lang="en-US"/>
        </a:p>
      </dgm:t>
    </dgm:pt>
    <dgm:pt modelId="{77AAA3C8-099D-4016-86A2-D3CF266CCDA5}">
      <dgm:prSet phldrT="[Text]" custT="1"/>
      <dgm:spPr/>
      <dgm:t>
        <a:bodyPr/>
        <a:lstStyle/>
        <a:p>
          <a:pPr algn="r" rtl="1"/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6573DC6C-4527-4E18-9743-C4A55A24ED10}" type="parTrans" cxnId="{3DCE4DEE-4AEA-4E31-9D14-4CDE212A7F5F}">
      <dgm:prSet/>
      <dgm:spPr/>
      <dgm:t>
        <a:bodyPr/>
        <a:lstStyle/>
        <a:p>
          <a:endParaRPr lang="en-US"/>
        </a:p>
      </dgm:t>
    </dgm:pt>
    <dgm:pt modelId="{0FF45776-C1F2-402A-80B9-2FA8BCA48BE5}" type="sibTrans" cxnId="{3DCE4DEE-4AEA-4E31-9D14-4CDE212A7F5F}">
      <dgm:prSet/>
      <dgm:spPr/>
      <dgm:t>
        <a:bodyPr/>
        <a:lstStyle/>
        <a:p>
          <a:endParaRPr lang="en-US"/>
        </a:p>
      </dgm:t>
    </dgm:pt>
    <dgm:pt modelId="{206CF7AE-118E-4E8D-BF36-4F5AC24EEC02}">
      <dgm:prSet phldrT="[Text]" custT="1"/>
      <dgm:spPr/>
      <dgm:t>
        <a:bodyPr/>
        <a:lstStyle/>
        <a:p>
          <a:pPr algn="r" rtl="1"/>
          <a:r>
            <a:rPr lang="fa-IR" sz="1800" dirty="0" smtClean="0">
              <a:latin typeface="Anjoman ExtraLight" panose="00000300000000000000" charset="-78"/>
              <a:cs typeface="Anjoman ExtraLight" panose="00000300000000000000" charset="-78"/>
            </a:rPr>
            <a:t>بین اسکرام مستر و کارکنان باید اعتماد وجود داشته باشد</a:t>
          </a:r>
          <a:endParaRPr lang="en-US" sz="1800" dirty="0">
            <a:latin typeface="Anjoman ExtraLight" panose="00000300000000000000" charset="-78"/>
            <a:cs typeface="Anjoman ExtraLight" panose="00000300000000000000" charset="-78"/>
          </a:endParaRPr>
        </a:p>
      </dgm:t>
    </dgm:pt>
    <dgm:pt modelId="{717982E0-4BD2-4E4C-B002-AD88C2002B17}" type="parTrans" cxnId="{C9D1E932-B90F-4787-8CEE-CF017A99E643}">
      <dgm:prSet/>
      <dgm:spPr/>
      <dgm:t>
        <a:bodyPr/>
        <a:lstStyle/>
        <a:p>
          <a:endParaRPr lang="en-US"/>
        </a:p>
      </dgm:t>
    </dgm:pt>
    <dgm:pt modelId="{7532337E-C206-4E2F-B58D-021698511EB8}" type="sibTrans" cxnId="{C9D1E932-B90F-4787-8CEE-CF017A99E643}">
      <dgm:prSet/>
      <dgm:spPr/>
      <dgm:t>
        <a:bodyPr/>
        <a:lstStyle/>
        <a:p>
          <a:endParaRPr lang="en-US"/>
        </a:p>
      </dgm:t>
    </dgm:pt>
    <dgm:pt modelId="{AE0D8734-BE89-42D5-BA63-01F95A9888D3}" type="pres">
      <dgm:prSet presAssocID="{25CF31E5-D255-4FB7-B9AA-DDE612A23F1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F6596-54C1-4455-9D09-8EBB803C7FC0}" type="pres">
      <dgm:prSet presAssocID="{F2464BE5-F133-46E2-8C9C-AE0B88B8A7EA}" presName="linNode" presStyleCnt="0"/>
      <dgm:spPr/>
    </dgm:pt>
    <dgm:pt modelId="{036538A2-C088-4E11-AA1D-46BE3BC1D593}" type="pres">
      <dgm:prSet presAssocID="{F2464BE5-F133-46E2-8C9C-AE0B88B8A7EA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32300A-EE54-49AE-B5F4-392FDE7B5D60}" type="pres">
      <dgm:prSet presAssocID="{F2464BE5-F133-46E2-8C9C-AE0B88B8A7E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A3DF10-9DEA-458B-9FD7-304CCA40DADF}" type="pres">
      <dgm:prSet presAssocID="{5DAA5D3F-A3D1-4A2F-8FEC-623C4BCD934E}" presName="sp" presStyleCnt="0"/>
      <dgm:spPr/>
    </dgm:pt>
    <dgm:pt modelId="{F8195930-98C0-4375-A218-FCC0666BC8FE}" type="pres">
      <dgm:prSet presAssocID="{290CBB29-9D40-43B8-8260-6B84A7676452}" presName="linNode" presStyleCnt="0"/>
      <dgm:spPr/>
    </dgm:pt>
    <dgm:pt modelId="{720E4378-A163-4739-A372-DCBFFFF8A904}" type="pres">
      <dgm:prSet presAssocID="{290CBB29-9D40-43B8-8260-6B84A767645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6C9A05-6ADB-46C1-8E86-5E05B6DB11D6}" type="pres">
      <dgm:prSet presAssocID="{290CBB29-9D40-43B8-8260-6B84A767645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02D1F6-AFFB-417E-A35F-820E60046BE1}" type="presOf" srcId="{F0D38C6F-1F57-4C89-A7EC-C5ED7661C96B}" destId="{3A32300A-EE54-49AE-B5F4-392FDE7B5D60}" srcOrd="0" destOrd="1" presId="urn:microsoft.com/office/officeart/2005/8/layout/vList5"/>
    <dgm:cxn modelId="{851B491D-41E5-4C96-B578-629B48C7C492}" srcId="{F2464BE5-F133-46E2-8C9C-AE0B88B8A7EA}" destId="{E005A7A1-16BE-443F-8388-75B190A19BF4}" srcOrd="0" destOrd="0" parTransId="{F18055AC-2EBB-43D3-9DE4-683A7E8C13F9}" sibTransId="{185A9E70-99CA-48FB-ABA0-EC4243536B39}"/>
    <dgm:cxn modelId="{0766A7C7-BA31-4761-B117-262922B4AF63}" srcId="{F2464BE5-F133-46E2-8C9C-AE0B88B8A7EA}" destId="{5B991263-0CEF-4218-B422-A37ADCBE99C2}" srcOrd="2" destOrd="0" parTransId="{BDE6E3B7-C09E-4AC1-921E-BB4500351F9E}" sibTransId="{2EBF17F6-EDDC-41E6-8303-AB8DCD093859}"/>
    <dgm:cxn modelId="{6D342562-5BF4-4887-ABE2-32B00D4FD178}" type="presOf" srcId="{290CBB29-9D40-43B8-8260-6B84A7676452}" destId="{720E4378-A163-4739-A372-DCBFFFF8A904}" srcOrd="0" destOrd="0" presId="urn:microsoft.com/office/officeart/2005/8/layout/vList5"/>
    <dgm:cxn modelId="{76FC4901-595C-4156-A89F-6C981F1A3E84}" srcId="{290CBB29-9D40-43B8-8260-6B84A7676452}" destId="{F6AC0E92-8D75-419B-90C7-CAEB32364AD4}" srcOrd="0" destOrd="0" parTransId="{239243EC-3C82-4246-B5AA-BB26DB10147F}" sibTransId="{6F399599-EB97-4072-AB38-52CEAD49F88C}"/>
    <dgm:cxn modelId="{102ECB8D-AF51-4C8A-8DD3-641F4197B2CE}" type="presOf" srcId="{F6AC0E92-8D75-419B-90C7-CAEB32364AD4}" destId="{516C9A05-6ADB-46C1-8E86-5E05B6DB11D6}" srcOrd="0" destOrd="0" presId="urn:microsoft.com/office/officeart/2005/8/layout/vList5"/>
    <dgm:cxn modelId="{B7CB6731-54CF-42CF-95D7-DF8F1BE686E4}" type="presOf" srcId="{77AAA3C8-099D-4016-86A2-D3CF266CCDA5}" destId="{516C9A05-6ADB-46C1-8E86-5E05B6DB11D6}" srcOrd="0" destOrd="2" presId="urn:microsoft.com/office/officeart/2005/8/layout/vList5"/>
    <dgm:cxn modelId="{4838163D-B571-454E-A6DC-5C6B97D09EB5}" type="presOf" srcId="{E005A7A1-16BE-443F-8388-75B190A19BF4}" destId="{3A32300A-EE54-49AE-B5F4-392FDE7B5D60}" srcOrd="0" destOrd="0" presId="urn:microsoft.com/office/officeart/2005/8/layout/vList5"/>
    <dgm:cxn modelId="{D2F867D8-15E8-4797-AACC-3A13527A31EE}" type="presOf" srcId="{F2464BE5-F133-46E2-8C9C-AE0B88B8A7EA}" destId="{036538A2-C088-4E11-AA1D-46BE3BC1D593}" srcOrd="0" destOrd="0" presId="urn:microsoft.com/office/officeart/2005/8/layout/vList5"/>
    <dgm:cxn modelId="{92084120-8926-4C63-9A11-75317593B959}" type="presOf" srcId="{25CF31E5-D255-4FB7-B9AA-DDE612A23F1B}" destId="{AE0D8734-BE89-42D5-BA63-01F95A9888D3}" srcOrd="0" destOrd="0" presId="urn:microsoft.com/office/officeart/2005/8/layout/vList5"/>
    <dgm:cxn modelId="{4FE273BC-092E-4AB5-BC26-BEBB24FB7F46}" srcId="{25CF31E5-D255-4FB7-B9AA-DDE612A23F1B}" destId="{F2464BE5-F133-46E2-8C9C-AE0B88B8A7EA}" srcOrd="0" destOrd="0" parTransId="{AF589E68-6AE7-4FD4-B9DF-41DAAD1B2052}" sibTransId="{5DAA5D3F-A3D1-4A2F-8FEC-623C4BCD934E}"/>
    <dgm:cxn modelId="{C9D1E932-B90F-4787-8CEE-CF017A99E643}" srcId="{290CBB29-9D40-43B8-8260-6B84A7676452}" destId="{206CF7AE-118E-4E8D-BF36-4F5AC24EEC02}" srcOrd="1" destOrd="0" parTransId="{717982E0-4BD2-4E4C-B002-AD88C2002B17}" sibTransId="{7532337E-C206-4E2F-B58D-021698511EB8}"/>
    <dgm:cxn modelId="{F74435EC-B95D-45B5-B990-35B754B9ED6B}" type="presOf" srcId="{5B991263-0CEF-4218-B422-A37ADCBE99C2}" destId="{3A32300A-EE54-49AE-B5F4-392FDE7B5D60}" srcOrd="0" destOrd="2" presId="urn:microsoft.com/office/officeart/2005/8/layout/vList5"/>
    <dgm:cxn modelId="{B5C3E74A-C6FB-45E4-9A4F-309AEF7755EC}" srcId="{F2464BE5-F133-46E2-8C9C-AE0B88B8A7EA}" destId="{F0D38C6F-1F57-4C89-A7EC-C5ED7661C96B}" srcOrd="1" destOrd="0" parTransId="{1E0436AD-DDA9-43F0-80FF-352F93F1E5F7}" sibTransId="{D6745D34-4543-4650-B03F-D2F6739AD841}"/>
    <dgm:cxn modelId="{B4DE1C4A-7E64-4EC2-B015-4DC93B2EB854}" srcId="{25CF31E5-D255-4FB7-B9AA-DDE612A23F1B}" destId="{290CBB29-9D40-43B8-8260-6B84A7676452}" srcOrd="1" destOrd="0" parTransId="{1B9F2FB5-D869-49A3-9461-52594E562962}" sibTransId="{183F4FBC-3DE3-49FD-8CB6-819A5B6573FE}"/>
    <dgm:cxn modelId="{F76139DF-9B12-4F5B-A91B-027F9EC071F0}" type="presOf" srcId="{206CF7AE-118E-4E8D-BF36-4F5AC24EEC02}" destId="{516C9A05-6ADB-46C1-8E86-5E05B6DB11D6}" srcOrd="0" destOrd="1" presId="urn:microsoft.com/office/officeart/2005/8/layout/vList5"/>
    <dgm:cxn modelId="{3DCE4DEE-4AEA-4E31-9D14-4CDE212A7F5F}" srcId="{290CBB29-9D40-43B8-8260-6B84A7676452}" destId="{77AAA3C8-099D-4016-86A2-D3CF266CCDA5}" srcOrd="2" destOrd="0" parTransId="{6573DC6C-4527-4E18-9743-C4A55A24ED10}" sibTransId="{0FF45776-C1F2-402A-80B9-2FA8BCA48BE5}"/>
    <dgm:cxn modelId="{AF50A06E-289B-490C-8517-DEEBE0106C1D}" type="presParOf" srcId="{AE0D8734-BE89-42D5-BA63-01F95A9888D3}" destId="{68EF6596-54C1-4455-9D09-8EBB803C7FC0}" srcOrd="0" destOrd="0" presId="urn:microsoft.com/office/officeart/2005/8/layout/vList5"/>
    <dgm:cxn modelId="{2A6841F3-0D79-41AF-A460-B4D4D1C3A14D}" type="presParOf" srcId="{68EF6596-54C1-4455-9D09-8EBB803C7FC0}" destId="{036538A2-C088-4E11-AA1D-46BE3BC1D593}" srcOrd="0" destOrd="0" presId="urn:microsoft.com/office/officeart/2005/8/layout/vList5"/>
    <dgm:cxn modelId="{60F121BE-A635-46E7-A0AB-E89080BE9F02}" type="presParOf" srcId="{68EF6596-54C1-4455-9D09-8EBB803C7FC0}" destId="{3A32300A-EE54-49AE-B5F4-392FDE7B5D60}" srcOrd="1" destOrd="0" presId="urn:microsoft.com/office/officeart/2005/8/layout/vList5"/>
    <dgm:cxn modelId="{EC434D4A-37E0-42BC-9797-96D38C3D99B0}" type="presParOf" srcId="{AE0D8734-BE89-42D5-BA63-01F95A9888D3}" destId="{5CA3DF10-9DEA-458B-9FD7-304CCA40DADF}" srcOrd="1" destOrd="0" presId="urn:microsoft.com/office/officeart/2005/8/layout/vList5"/>
    <dgm:cxn modelId="{8697770E-CD5E-4634-A395-3CF95F47BCB3}" type="presParOf" srcId="{AE0D8734-BE89-42D5-BA63-01F95A9888D3}" destId="{F8195930-98C0-4375-A218-FCC0666BC8FE}" srcOrd="2" destOrd="0" presId="urn:microsoft.com/office/officeart/2005/8/layout/vList5"/>
    <dgm:cxn modelId="{83335621-184B-4D72-9FB3-FA745AB184FB}" type="presParOf" srcId="{F8195930-98C0-4375-A218-FCC0666BC8FE}" destId="{720E4378-A163-4739-A372-DCBFFFF8A904}" srcOrd="0" destOrd="0" presId="urn:microsoft.com/office/officeart/2005/8/layout/vList5"/>
    <dgm:cxn modelId="{1BDD82CD-CE2D-4551-886C-18A21E09BE9C}" type="presParOf" srcId="{F8195930-98C0-4375-A218-FCC0666BC8FE}" destId="{516C9A05-6ADB-46C1-8E86-5E05B6DB11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51027-DAA2-4E39-94E6-44FF1F79FF0E}">
      <dsp:nvSpPr>
        <dsp:cNvPr id="0" name=""/>
        <dsp:cNvSpPr/>
      </dsp:nvSpPr>
      <dsp:spPr>
        <a:xfrm>
          <a:off x="506" y="71"/>
          <a:ext cx="4409797" cy="12007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Agile</a:t>
          </a:r>
          <a:endParaRPr lang="en-US" sz="5200" kern="1200" dirty="0"/>
        </a:p>
      </dsp:txBody>
      <dsp:txXfrm>
        <a:off x="35675" y="35240"/>
        <a:ext cx="4339459" cy="1130423"/>
      </dsp:txXfrm>
    </dsp:sp>
    <dsp:sp modelId="{3BC20B40-8E6C-4695-BFC5-21B96E92F1EB}">
      <dsp:nvSpPr>
        <dsp:cNvPr id="0" name=""/>
        <dsp:cNvSpPr/>
      </dsp:nvSpPr>
      <dsp:spPr>
        <a:xfrm>
          <a:off x="506" y="1279710"/>
          <a:ext cx="2880616" cy="1200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DevOps</a:t>
          </a:r>
          <a:endParaRPr lang="en-US" sz="2400" kern="1200" dirty="0"/>
        </a:p>
      </dsp:txBody>
      <dsp:txXfrm>
        <a:off x="35675" y="1314879"/>
        <a:ext cx="2810278" cy="1130423"/>
      </dsp:txXfrm>
    </dsp:sp>
    <dsp:sp modelId="{66F9F15B-A9EF-4397-9ED5-003065442CF1}">
      <dsp:nvSpPr>
        <dsp:cNvPr id="0" name=""/>
        <dsp:cNvSpPr/>
      </dsp:nvSpPr>
      <dsp:spPr>
        <a:xfrm>
          <a:off x="506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Scrum</a:t>
          </a:r>
          <a:endParaRPr lang="en-US" sz="2200" kern="1200" dirty="0"/>
        </a:p>
      </dsp:txBody>
      <dsp:txXfrm>
        <a:off x="35675" y="2594518"/>
        <a:ext cx="1340345" cy="1130423"/>
      </dsp:txXfrm>
    </dsp:sp>
    <dsp:sp modelId="{3D6586B0-6B9A-4C11-86E3-27B49BE8BE44}">
      <dsp:nvSpPr>
        <dsp:cNvPr id="0" name=""/>
        <dsp:cNvSpPr/>
      </dsp:nvSpPr>
      <dsp:spPr>
        <a:xfrm>
          <a:off x="1470438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Prototype</a:t>
          </a:r>
          <a:endParaRPr lang="en-US" sz="2200" kern="1200" dirty="0"/>
        </a:p>
      </dsp:txBody>
      <dsp:txXfrm>
        <a:off x="1505607" y="2594518"/>
        <a:ext cx="1340345" cy="1130423"/>
      </dsp:txXfrm>
    </dsp:sp>
    <dsp:sp modelId="{DD88C289-A615-4A55-AA1D-9BE92B1A0D86}">
      <dsp:nvSpPr>
        <dsp:cNvPr id="0" name=""/>
        <dsp:cNvSpPr/>
      </dsp:nvSpPr>
      <dsp:spPr>
        <a:xfrm>
          <a:off x="2999620" y="1279710"/>
          <a:ext cx="1410683" cy="1200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Waterfall</a:t>
          </a:r>
          <a:endParaRPr lang="en-US" sz="2400" kern="1200" dirty="0"/>
        </a:p>
      </dsp:txBody>
      <dsp:txXfrm>
        <a:off x="3034789" y="1314879"/>
        <a:ext cx="1340345" cy="1130423"/>
      </dsp:txXfrm>
    </dsp:sp>
    <dsp:sp modelId="{1FB7EF17-8137-44B0-8E3F-06A973E633E1}">
      <dsp:nvSpPr>
        <dsp:cNvPr id="0" name=""/>
        <dsp:cNvSpPr/>
      </dsp:nvSpPr>
      <dsp:spPr>
        <a:xfrm>
          <a:off x="2999620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Feature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Driven</a:t>
          </a:r>
          <a:endParaRPr lang="en-US" sz="2200" kern="1200" dirty="0"/>
        </a:p>
      </dsp:txBody>
      <dsp:txXfrm>
        <a:off x="3034789" y="2594518"/>
        <a:ext cx="1340345" cy="11304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51027-DAA2-4E39-94E6-44FF1F79FF0E}">
      <dsp:nvSpPr>
        <dsp:cNvPr id="0" name=""/>
        <dsp:cNvSpPr/>
      </dsp:nvSpPr>
      <dsp:spPr>
        <a:xfrm>
          <a:off x="506" y="71"/>
          <a:ext cx="4409797" cy="12007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Rapid Application Dev. (RAD)</a:t>
          </a:r>
          <a:endParaRPr lang="en-US" sz="3100" kern="1200" dirty="0"/>
        </a:p>
      </dsp:txBody>
      <dsp:txXfrm>
        <a:off x="35675" y="35240"/>
        <a:ext cx="4339459" cy="1130423"/>
      </dsp:txXfrm>
    </dsp:sp>
    <dsp:sp modelId="{3BC20B40-8E6C-4695-BFC5-21B96E92F1EB}">
      <dsp:nvSpPr>
        <dsp:cNvPr id="0" name=""/>
        <dsp:cNvSpPr/>
      </dsp:nvSpPr>
      <dsp:spPr>
        <a:xfrm>
          <a:off x="506" y="1279710"/>
          <a:ext cx="2880616" cy="12007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Spiral Model</a:t>
          </a:r>
          <a:endParaRPr lang="en-US" sz="1600" kern="1200" dirty="0"/>
        </a:p>
      </dsp:txBody>
      <dsp:txXfrm>
        <a:off x="35675" y="1314879"/>
        <a:ext cx="2810278" cy="1130423"/>
      </dsp:txXfrm>
    </dsp:sp>
    <dsp:sp modelId="{66F9F15B-A9EF-4397-9ED5-003065442CF1}">
      <dsp:nvSpPr>
        <dsp:cNvPr id="0" name=""/>
        <dsp:cNvSpPr/>
      </dsp:nvSpPr>
      <dsp:spPr>
        <a:xfrm>
          <a:off x="506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Dynamic Systems Development Model</a:t>
          </a:r>
          <a:endParaRPr lang="en-US" sz="1600" kern="1200" dirty="0"/>
        </a:p>
      </dsp:txBody>
      <dsp:txXfrm>
        <a:off x="35675" y="2594518"/>
        <a:ext cx="1340345" cy="1130423"/>
      </dsp:txXfrm>
    </dsp:sp>
    <dsp:sp modelId="{3D6586B0-6B9A-4C11-86E3-27B49BE8BE44}">
      <dsp:nvSpPr>
        <dsp:cNvPr id="0" name=""/>
        <dsp:cNvSpPr/>
      </dsp:nvSpPr>
      <dsp:spPr>
        <a:xfrm>
          <a:off x="1470438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Extreme Programming</a:t>
          </a:r>
          <a:endParaRPr lang="en-US" sz="1600" kern="1200" dirty="0"/>
        </a:p>
      </dsp:txBody>
      <dsp:txXfrm>
        <a:off x="1505607" y="2594518"/>
        <a:ext cx="1340345" cy="1130423"/>
      </dsp:txXfrm>
    </dsp:sp>
    <dsp:sp modelId="{DD88C289-A615-4A55-AA1D-9BE92B1A0D86}">
      <dsp:nvSpPr>
        <dsp:cNvPr id="0" name=""/>
        <dsp:cNvSpPr/>
      </dsp:nvSpPr>
      <dsp:spPr>
        <a:xfrm>
          <a:off x="2999620" y="1279710"/>
          <a:ext cx="1410683" cy="12007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Lean Development </a:t>
          </a:r>
          <a:endParaRPr lang="en-US" sz="1600" kern="1200" dirty="0"/>
        </a:p>
      </dsp:txBody>
      <dsp:txXfrm>
        <a:off x="3034789" y="1314879"/>
        <a:ext cx="1340345" cy="1130423"/>
      </dsp:txXfrm>
    </dsp:sp>
    <dsp:sp modelId="{1FB7EF17-8137-44B0-8E3F-06A973E633E1}">
      <dsp:nvSpPr>
        <dsp:cNvPr id="0" name=""/>
        <dsp:cNvSpPr/>
      </dsp:nvSpPr>
      <dsp:spPr>
        <a:xfrm>
          <a:off x="2999620" y="2559349"/>
          <a:ext cx="1410683" cy="12007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dirty="0" smtClean="0"/>
            <a:t>Joint Application Development</a:t>
          </a:r>
          <a:endParaRPr lang="en-US" sz="1600" kern="1200" dirty="0"/>
        </a:p>
      </dsp:txBody>
      <dsp:txXfrm>
        <a:off x="3034789" y="2594518"/>
        <a:ext cx="1340345" cy="11304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300A-EE54-49AE-B5F4-392FDE7B5D60}">
      <dsp:nvSpPr>
        <dsp:cNvPr id="0" name=""/>
        <dsp:cNvSpPr/>
      </dsp:nvSpPr>
      <dsp:spPr>
        <a:xfrm rot="5400000">
          <a:off x="5807649" y="-2075336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رضایت مشتری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تأکید بر تعامل بین همه افراد و مشتریان و حذف مرزهای بیهوده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93365"/>
        <a:ext cx="6177757" cy="1522731"/>
      </dsp:txXfrm>
    </dsp:sp>
    <dsp:sp modelId="{036538A2-C088-4E11-AA1D-46BE3BC1D593}">
      <dsp:nvSpPr>
        <dsp:cNvPr id="0" name=""/>
        <dsp:cNvSpPr/>
      </dsp:nvSpPr>
      <dsp:spPr>
        <a:xfrm>
          <a:off x="0" y="52"/>
          <a:ext cx="3521324" cy="2109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800" kern="12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103022"/>
        <a:ext cx="3315384" cy="1903413"/>
      </dsp:txXfrm>
    </dsp:sp>
    <dsp:sp modelId="{516C9A05-6ADB-46C1-8E86-5E05B6DB11D6}">
      <dsp:nvSpPr>
        <dsp:cNvPr id="0" name=""/>
        <dsp:cNvSpPr/>
      </dsp:nvSpPr>
      <dsp:spPr>
        <a:xfrm rot="5400000">
          <a:off x="5807649" y="139484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بعضاً شکست کارها به بخش‌های قابل تحویل سخت است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خیلی روی مستندسازی تأکید ندارد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508185"/>
        <a:ext cx="6177757" cy="1522731"/>
      </dsp:txXfrm>
    </dsp:sp>
    <dsp:sp modelId="{720E4378-A163-4739-A372-DCBFFFF8A904}">
      <dsp:nvSpPr>
        <dsp:cNvPr id="0" name=""/>
        <dsp:cNvSpPr/>
      </dsp:nvSpPr>
      <dsp:spPr>
        <a:xfrm>
          <a:off x="0" y="2214874"/>
          <a:ext cx="3521324" cy="21093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kern="12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2317844"/>
        <a:ext cx="3315384" cy="190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300A-EE54-49AE-B5F4-392FDE7B5D60}">
      <dsp:nvSpPr>
        <dsp:cNvPr id="0" name=""/>
        <dsp:cNvSpPr/>
      </dsp:nvSpPr>
      <dsp:spPr>
        <a:xfrm rot="5400000">
          <a:off x="5807649" y="-2075336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فرآیند توسعه و تحویل سریع‌تر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افزایش کیفیت محصول خروجی از طریق ارتباط و تعامل بیشتر همه تیم‌ها با هم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93365"/>
        <a:ext cx="6177757" cy="1522731"/>
      </dsp:txXfrm>
    </dsp:sp>
    <dsp:sp modelId="{036538A2-C088-4E11-AA1D-46BE3BC1D593}">
      <dsp:nvSpPr>
        <dsp:cNvPr id="0" name=""/>
        <dsp:cNvSpPr/>
      </dsp:nvSpPr>
      <dsp:spPr>
        <a:xfrm>
          <a:off x="0" y="52"/>
          <a:ext cx="3521324" cy="2109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800" kern="12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103022"/>
        <a:ext cx="3315384" cy="1903413"/>
      </dsp:txXfrm>
    </dsp:sp>
    <dsp:sp modelId="{516C9A05-6ADB-46C1-8E86-5E05B6DB11D6}">
      <dsp:nvSpPr>
        <dsp:cNvPr id="0" name=""/>
        <dsp:cNvSpPr/>
      </dsp:nvSpPr>
      <dsp:spPr>
        <a:xfrm rot="5400000">
          <a:off x="5807649" y="139484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نیازمند تغییرات ساختاری در سازمان‌ها مثل چارت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2400" kern="1200" dirty="0" smtClean="0">
              <a:latin typeface="Anjoman ExtraLight" panose="00000300000000000000" charset="-78"/>
              <a:cs typeface="Anjoman ExtraLight" panose="00000300000000000000" charset="-78"/>
            </a:rPr>
            <a:t>خیلی روی مستندسازی تأکید ندارد</a:t>
          </a:r>
          <a:endParaRPr lang="en-US" sz="24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508185"/>
        <a:ext cx="6177757" cy="1522731"/>
      </dsp:txXfrm>
    </dsp:sp>
    <dsp:sp modelId="{720E4378-A163-4739-A372-DCBFFFF8A904}">
      <dsp:nvSpPr>
        <dsp:cNvPr id="0" name=""/>
        <dsp:cNvSpPr/>
      </dsp:nvSpPr>
      <dsp:spPr>
        <a:xfrm>
          <a:off x="0" y="2214874"/>
          <a:ext cx="3521324" cy="21093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kern="12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2317844"/>
        <a:ext cx="3315384" cy="19034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2300A-EE54-49AE-B5F4-392FDE7B5D60}">
      <dsp:nvSpPr>
        <dsp:cNvPr id="0" name=""/>
        <dsp:cNvSpPr/>
      </dsp:nvSpPr>
      <dsp:spPr>
        <a:xfrm rot="5400000">
          <a:off x="5807649" y="-2075336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latin typeface="Anjoman ExtraLight" panose="00000300000000000000" charset="-78"/>
              <a:cs typeface="Anjoman ExtraLight" panose="00000300000000000000" charset="-78"/>
            </a:rPr>
            <a:t>همه تصمیم‌گیر و در نتیجه همه مسئول هستند</a:t>
          </a: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latin typeface="Anjoman ExtraLight" panose="00000300000000000000" charset="-78"/>
              <a:cs typeface="Anjoman ExtraLight" panose="00000300000000000000" charset="-78"/>
            </a:rPr>
            <a:t>همگرایی بیشتر از طریق جلسات روزانه اسکرام (باعث کاهش مراجعات و سوالات در وسط ساعات کاری، گزارشات بی‌مورد به مدیران)</a:t>
          </a: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latin typeface="Anjoman ExtraLight" panose="00000300000000000000" charset="-78"/>
              <a:cs typeface="Anjoman ExtraLight" panose="00000300000000000000" charset="-78"/>
            </a:rPr>
            <a:t>همراستایی با تغییرات بخاطر وجود اسپرینت‌ها</a:t>
          </a: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93365"/>
        <a:ext cx="6177757" cy="1522731"/>
      </dsp:txXfrm>
    </dsp:sp>
    <dsp:sp modelId="{036538A2-C088-4E11-AA1D-46BE3BC1D593}">
      <dsp:nvSpPr>
        <dsp:cNvPr id="0" name=""/>
        <dsp:cNvSpPr/>
      </dsp:nvSpPr>
      <dsp:spPr>
        <a:xfrm>
          <a:off x="0" y="52"/>
          <a:ext cx="3521324" cy="21093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800" kern="1200" dirty="0" smtClean="0">
              <a:latin typeface="Anjoman ExtraBold" panose="00000900000000000000" charset="-78"/>
              <a:cs typeface="Anjoman ExtraBold" panose="00000900000000000000" charset="-78"/>
            </a:rPr>
            <a:t>مزایا</a:t>
          </a:r>
          <a:endParaRPr lang="en-US" sz="48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103022"/>
        <a:ext cx="3315384" cy="1903413"/>
      </dsp:txXfrm>
    </dsp:sp>
    <dsp:sp modelId="{516C9A05-6ADB-46C1-8E86-5E05B6DB11D6}">
      <dsp:nvSpPr>
        <dsp:cNvPr id="0" name=""/>
        <dsp:cNvSpPr/>
      </dsp:nvSpPr>
      <dsp:spPr>
        <a:xfrm rot="5400000">
          <a:off x="5807649" y="139484"/>
          <a:ext cx="1687483" cy="6260133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latin typeface="Anjoman ExtraLight" panose="00000300000000000000" charset="-78"/>
              <a:cs typeface="Anjoman ExtraLight" panose="00000300000000000000" charset="-78"/>
            </a:rPr>
            <a:t>نیازمند تخمین همه کارها و پیگیری پیوسته‌ی زمان و هزینه است</a:t>
          </a: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a-IR" sz="1800" kern="1200" dirty="0" smtClean="0">
              <a:latin typeface="Anjoman ExtraLight" panose="00000300000000000000" charset="-78"/>
              <a:cs typeface="Anjoman ExtraLight" panose="00000300000000000000" charset="-78"/>
            </a:rPr>
            <a:t>بین اسکرام مستر و کارکنان باید اعتماد وجود داشته باشد</a:t>
          </a: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Anjoman ExtraLight" panose="00000300000000000000" charset="-78"/>
            <a:cs typeface="Anjoman ExtraLight" panose="00000300000000000000" charset="-78"/>
          </a:endParaRPr>
        </a:p>
      </dsp:txBody>
      <dsp:txXfrm rot="-5400000">
        <a:off x="3521324" y="2508185"/>
        <a:ext cx="6177757" cy="1522731"/>
      </dsp:txXfrm>
    </dsp:sp>
    <dsp:sp modelId="{720E4378-A163-4739-A372-DCBFFFF8A904}">
      <dsp:nvSpPr>
        <dsp:cNvPr id="0" name=""/>
        <dsp:cNvSpPr/>
      </dsp:nvSpPr>
      <dsp:spPr>
        <a:xfrm>
          <a:off x="0" y="2214874"/>
          <a:ext cx="3521324" cy="210935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a-IR" sz="4400" kern="1200" dirty="0" smtClean="0">
              <a:latin typeface="Anjoman ExtraBold" panose="00000900000000000000" charset="-78"/>
              <a:cs typeface="Anjoman ExtraBold" panose="00000900000000000000" charset="-78"/>
            </a:rPr>
            <a:t>معایب</a:t>
          </a:r>
          <a:endParaRPr lang="en-US" sz="4400" kern="1200" dirty="0">
            <a:latin typeface="Anjoman ExtraBold" panose="00000900000000000000" charset="-78"/>
            <a:cs typeface="Anjoman ExtraBold" panose="00000900000000000000" charset="-78"/>
          </a:endParaRPr>
        </a:p>
      </dsp:txBody>
      <dsp:txXfrm>
        <a:off x="102970" y="2317844"/>
        <a:ext cx="3315384" cy="1903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A5046843-AE2C-475F-B588-0B5B839CB0EF}" type="datetimeFigureOut">
              <a:rPr lang="fa-IR" smtClean="0"/>
              <a:t>24/11/1443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2476A315-0FAA-48DA-8483-BD4E1CAF8B11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912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36622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11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0573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502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055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06453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8039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7214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76885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12053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6A315-0FAA-48DA-8483-BD4E1CAF8B11}" type="slidenum">
              <a:rPr lang="fa-IR" smtClean="0"/>
              <a:t>10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19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478A-4258-49FB-9E20-2EF23059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EB9B-02F0-4A8A-945B-FB2825EB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574BA-8A5E-42D6-B698-B2252A11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0AE51-60F4-43C3-A2A8-BDEB68DF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5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70054-E3DC-4223-9A14-D29A6B60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E61A1-71AC-482A-A885-F1908A2B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50C3F-3374-45C4-8983-AF64E650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45892-AD7F-4325-BD71-67B4C0F9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5776-5D87-470F-990D-0472010A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78B1-FAE4-49C6-BB2F-93C2E1D59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CF7-0D98-4624-B247-3F544D13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CB63-3695-42AE-B90B-1C487DFA0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03CB6-2907-4BC6-B54C-CD1068328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7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25F0-C653-456B-9A5A-4003B781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85A5D-CEF0-418D-8F44-848E1895E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0878F-D0B6-4B55-8D75-68DA3BB94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33DA-71DF-49AF-9D3B-D229C0B2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1B482-6C9C-4EB9-98A1-D50CE1DC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B3BE-3E1A-49DB-AEA1-A8F12ED2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860C-5AE3-4C3C-932F-83482526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2DFE2-E834-4C13-90E5-853D78C5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A35C9-15A2-4CFC-B4DA-B8B7213D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1E946-D9DA-4215-AE0E-79D72674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0D2C-1C50-4DDC-A5EE-2C1580CD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6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E4979F-A6AF-4718-B689-C3E03FFA2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A0538-1677-4F60-B94C-85D4C0F6B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912B-B329-4795-B57E-A6AC481D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51EF0-030F-4CD8-BC98-16ADA482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4106-5A2A-4FD1-AF25-C19F9BE0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C29FC3-1FD3-4AC5-856C-E221C0C743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85" r="32908" b="14617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464" y="5412009"/>
            <a:ext cx="1947041" cy="1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9A578-5FBE-4ED2-A4F9-916B12C5C8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4" r="32907" b="14306"/>
          <a:stretch/>
        </p:blipFill>
        <p:spPr>
          <a:xfrm>
            <a:off x="0" y="0"/>
            <a:ext cx="12192000" cy="6866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E104A-0AD6-4A86-B460-BAC0BEFF7EB5}"/>
              </a:ext>
            </a:extLst>
          </p:cNvPr>
          <p:cNvSpPr/>
          <p:nvPr userDrawn="1"/>
        </p:nvSpPr>
        <p:spPr>
          <a:xfrm>
            <a:off x="1402080" y="1463040"/>
            <a:ext cx="1127760" cy="965200"/>
          </a:xfrm>
          <a:prstGeom prst="rect">
            <a:avLst/>
          </a:prstGeom>
          <a:solidFill>
            <a:srgbClr val="254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B600-E6C1-4DBC-95F4-F01483F4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393" y="234449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0372B-35EC-4439-A503-4A074FD5A9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37" r="32940" b="14222"/>
          <a:stretch/>
        </p:blipFill>
        <p:spPr>
          <a:xfrm>
            <a:off x="-56556" y="-142240"/>
            <a:ext cx="12248555" cy="70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4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1AB2-8048-4883-8CFA-765A22A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57F7-490B-4FD2-8526-44CE75B6A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F55D9-5AE5-476C-B72E-FA33A9C4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C2A88-7984-4113-B9FF-18A64303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0489-083B-4F8E-8C47-E7719A45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A30E-4E36-4C9F-8D7F-8FE8D19C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A0AAA-535C-4678-8A4F-6172A5BA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BF7E-40FD-432D-A342-465D01FF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F1B-D53B-4410-ADD9-3022D4F3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C7C30-C148-4E42-BFA8-C96EB73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8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55F3-0ACA-4A52-885F-16662F8B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E9B4-488E-41F4-85B3-790F9B96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04778-B3ED-457B-BF76-8E1C6D4E2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35C04-365C-404D-B2EC-B00A09A3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DC058-EDE8-4755-8973-78A088C7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AD12A-568F-4D07-A20F-CB0F1051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0C4C-3DB0-4580-8695-33EEB829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D17A-81C5-47BA-80FA-9FC2F84E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CB127-EE43-44AD-BAE1-9A5520FA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B525-032C-4A29-B4A4-286D4AF73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89A5B-0914-433D-84C0-F184E8354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5922D-F4A6-4087-8B10-16CB0B326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B55A9-BD08-425C-AEBC-2DE48078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756C-BB20-40C4-80FF-0C09552C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9C76-7762-4A24-9267-5FCD2606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63EDC-A1B0-4430-AB0F-49809F41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879B1-4FDC-4C86-80A0-4A274B48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B54ED-489F-454F-969E-9DEBF612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A46A7-E713-4199-99FA-84466E4C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00BA2-DBB0-4D38-A5D5-FB161790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98F8-64E5-4FC5-B634-2E5B7533A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77AB1-9FC0-4541-A78B-04E4227C188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A5C3D-1BF1-4440-8324-65D33222D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68B1-5040-474A-91E6-CD663C86E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C8879-E1BE-444A-A112-B23210163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7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7F5F9-E096-4B33-9C6F-BD0E8E83D8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35516" r="19226" b="60251"/>
          <a:stretch/>
        </p:blipFill>
        <p:spPr>
          <a:xfrm>
            <a:off x="7707086" y="2208728"/>
            <a:ext cx="2162629" cy="2902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774730" y="2709221"/>
            <a:ext cx="6190594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800" dirty="0" smtClean="0">
                <a:solidFill>
                  <a:srgbClr val="CCFF99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متدولوژی‌های توسعه نرم‌افزار</a:t>
            </a:r>
          </a:p>
          <a:p>
            <a:pPr algn="ctr" rtl="1">
              <a:lnSpc>
                <a:spcPct val="150000"/>
              </a:lnSpc>
            </a:pPr>
            <a:endParaRPr lang="fa-IR" sz="2800" dirty="0">
              <a:solidFill>
                <a:srgbClr val="CCFF99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800" dirty="0" smtClean="0">
                <a:solidFill>
                  <a:srgbClr val="CCFF99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نکات کاربردی و عملیاتی</a:t>
            </a:r>
            <a:endParaRPr lang="fa-IR" dirty="0">
              <a:solidFill>
                <a:srgbClr val="CCFF99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9837" y="1037436"/>
            <a:ext cx="2534668" cy="147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B16A3-3761-49E3-AED9-8D4C35608DFC}"/>
              </a:ext>
            </a:extLst>
          </p:cNvPr>
          <p:cNvSpPr txBox="1">
            <a:spLocks/>
          </p:cNvSpPr>
          <p:nvPr/>
        </p:nvSpPr>
        <p:spPr>
          <a:xfrm>
            <a:off x="149290" y="1851051"/>
            <a:ext cx="11485247" cy="4236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</a:pPr>
            <a:endParaRPr lang="fa-IR" dirty="0" smtClean="0">
              <a:solidFill>
                <a:srgbClr val="212529"/>
              </a:solidFill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Agile vs Scrum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1579479"/>
            <a:ext cx="9017000" cy="450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9290" y="3048899"/>
            <a:ext cx="2551471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اسکرام</a:t>
            </a:r>
          </a:p>
          <a:p>
            <a:pPr algn="ctr"/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زیرمجموعه‌ای از توسعه نرم‌افزار چابک است</a:t>
            </a:r>
            <a:endParaRPr lang="en-US" sz="2400" dirty="0" smtClean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42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7B16A3-3761-49E3-AED9-8D4C35608DFC}"/>
              </a:ext>
            </a:extLst>
          </p:cNvPr>
          <p:cNvSpPr txBox="1">
            <a:spLocks/>
          </p:cNvSpPr>
          <p:nvPr/>
        </p:nvSpPr>
        <p:spPr>
          <a:xfrm>
            <a:off x="149290" y="1851051"/>
            <a:ext cx="11485247" cy="42369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</a:pPr>
            <a:endParaRPr lang="fa-IR" dirty="0" smtClean="0">
              <a:solidFill>
                <a:srgbClr val="212529"/>
              </a:solidFill>
              <a:latin typeface="Anjoman ExtraLight" panose="00000300000000000000" pitchFamily="2" charset="-78"/>
              <a:cs typeface="Anjoman ExtraLight" panose="00000300000000000000" pitchFamily="2" charset="-78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Agile vs DevOps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23" y="1379645"/>
            <a:ext cx="8596313" cy="50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9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Agile Scrum Dev</a:t>
            </a:r>
            <a:r>
              <a:rPr lang="en-US" sz="3500" dirty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O</a:t>
            </a:r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ps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684" y="2064774"/>
            <a:ext cx="11385755" cy="33239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تعامل سازنده همه افراد و تیم‌ها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دریافت بازخورد سریع و موثر از مشتری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جلوتر بودن از مشتری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استفاده صحیح از ابزارها (مثل جیرا،‌ بورد اسکرام و اسپرینت، </a:t>
            </a:r>
            <a:r>
              <a:rPr lang="en-US" sz="2800" dirty="0" smtClean="0">
                <a:latin typeface="Anjoman ExtraLight" panose="00000300000000000000" charset="-78"/>
                <a:cs typeface="Anjoman ExtraLight" panose="00000300000000000000" charset="-78"/>
              </a:rPr>
              <a:t>Capacity tracker</a:t>
            </a: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)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اجرای قواعد: انجام تیکت‌ها فقط در اسپرینت، ثبت تخمین، ثبت لاگ</a:t>
            </a:r>
            <a:endParaRPr lang="fa-IR" sz="2800" dirty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703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832715" y="2757529"/>
            <a:ext cx="2710199" cy="6860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فرآیند اجرایی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84" y="792541"/>
            <a:ext cx="6549129" cy="57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7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5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انواع متدولوژی توسعه نرم‌افزار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13652" y="1651818"/>
            <a:ext cx="10844051" cy="4395021"/>
            <a:chOff x="1013652" y="1651818"/>
            <a:chExt cx="10051846" cy="3709764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366807898"/>
                </p:ext>
              </p:extLst>
            </p:nvPr>
          </p:nvGraphicFramePr>
          <p:xfrm>
            <a:off x="1013652" y="1651818"/>
            <a:ext cx="4088581" cy="31739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6" name="Diagram 5"/>
            <p:cNvGraphicFramePr/>
            <p:nvPr>
              <p:extLst>
                <p:ext uri="{D42A27DB-BD31-4B8C-83A1-F6EECF244321}">
                  <p14:modId xmlns:p14="http://schemas.microsoft.com/office/powerpoint/2010/main" val="2660707143"/>
                </p:ext>
              </p:extLst>
            </p:nvPr>
          </p:nvGraphicFramePr>
          <p:xfrm>
            <a:off x="6976917" y="2187675"/>
            <a:ext cx="4088581" cy="317390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73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1366784" y="851535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3500" dirty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Agile Software Development Methodology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4764" y="1145087"/>
            <a:ext cx="5562293" cy="5384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7343" y="2241755"/>
            <a:ext cx="617465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Bold" panose="00000900000000000000" charset="-78"/>
                <a:cs typeface="Anjoman ExtraBold" panose="00000900000000000000" charset="-78"/>
              </a:rPr>
              <a:t>مهم‌ترین ویژگی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کاهش ریسک پروژه‌های توسعه نرم‌افزار از طریق تعریف پنجره‌های زمانی (</a:t>
            </a:r>
            <a:r>
              <a:rPr lang="en-US" sz="2400" dirty="0" smtClean="0">
                <a:latin typeface="Anjoman ExtraLight" panose="00000300000000000000" charset="-78"/>
                <a:cs typeface="Anjoman ExtraLight" panose="00000300000000000000" charset="-78"/>
              </a:rPr>
              <a:t>Iteration</a:t>
            </a:r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) کوتاه مدت 1 هفته تا 1 ماه و تحویل به مشتری و دریافت بازخورد</a:t>
            </a:r>
            <a:endParaRPr lang="fa-IR" sz="2400" dirty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249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مزایا و معایب مهم متدولوژی اجایل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0372625"/>
              </p:ext>
            </p:extLst>
          </p:nvPr>
        </p:nvGraphicFramePr>
        <p:xfrm>
          <a:off x="2253226" y="1784555"/>
          <a:ext cx="9781458" cy="432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19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متدولوژی </a:t>
            </a:r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DevOps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787"/>
          <a:stretch/>
        </p:blipFill>
        <p:spPr>
          <a:xfrm>
            <a:off x="0" y="1086093"/>
            <a:ext cx="7669161" cy="48020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7343" y="2241755"/>
            <a:ext cx="6174658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Bold" panose="00000900000000000000" charset="-78"/>
                <a:cs typeface="Anjoman ExtraBold" panose="00000900000000000000" charset="-78"/>
              </a:rPr>
              <a:t>مهم‌ترین ویژگی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تأکید بر توسعه پیوسته و تحویل پیوسته</a:t>
            </a:r>
          </a:p>
          <a:p>
            <a:pPr algn="ctr" rtl="1">
              <a:lnSpc>
                <a:spcPct val="150000"/>
              </a:lnSpc>
            </a:pPr>
            <a:r>
              <a:rPr lang="en-US" sz="2400" dirty="0" smtClean="0">
                <a:latin typeface="Anjoman ExtraLight" panose="00000300000000000000" charset="-78"/>
                <a:cs typeface="Anjoman ExtraLight" panose="00000300000000000000" charset="-78"/>
              </a:rPr>
              <a:t>CI/CD</a:t>
            </a:r>
            <a:endParaRPr lang="fa-IR" sz="2400" dirty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502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مزایا و معایب مهم متدولوژی </a:t>
            </a:r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DevOps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44877931"/>
              </p:ext>
            </p:extLst>
          </p:nvPr>
        </p:nvGraphicFramePr>
        <p:xfrm>
          <a:off x="2253226" y="1784555"/>
          <a:ext cx="9781458" cy="432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4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2943" y="781665"/>
            <a:ext cx="4562584" cy="55306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6946490" y="792541"/>
            <a:ext cx="4277033" cy="15524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متدولوژی اسکرام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7342" y="3126658"/>
            <a:ext cx="617465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Bold" panose="00000900000000000000" charset="-78"/>
                <a:cs typeface="Anjoman ExtraBold" panose="00000900000000000000" charset="-78"/>
              </a:rPr>
              <a:t>مهم‌ترین ویژگی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 smtClean="0">
                <a:latin typeface="Anjoman ExtraLight" panose="00000300000000000000" charset="-78"/>
                <a:cs typeface="Anjoman ExtraLight" panose="00000300000000000000" charset="-78"/>
              </a:rPr>
              <a:t>تأکید بر نقش‌ها، مفاهیم، جلسات و اسپرینت‌ها</a:t>
            </a:r>
            <a:endParaRPr lang="fa-IR" sz="2400" dirty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9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821094" y="792541"/>
            <a:ext cx="8562279" cy="587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مزایا و معایب مهم متدولوژی </a:t>
            </a:r>
            <a:r>
              <a:rPr lang="en-US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Scrum</a:t>
            </a:r>
            <a:endParaRPr lang="fa-IR" sz="3500" dirty="0">
              <a:solidFill>
                <a:srgbClr val="00A9A5"/>
              </a:solidFill>
              <a:latin typeface="Anjoman ExtraBold" panose="00000900000000000000" pitchFamily="2" charset="-78"/>
              <a:cs typeface="Anjoman ExtraBold" panose="00000900000000000000" pitchFamily="2" charset="-78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998176719"/>
              </p:ext>
            </p:extLst>
          </p:nvPr>
        </p:nvGraphicFramePr>
        <p:xfrm>
          <a:off x="2253226" y="1784555"/>
          <a:ext cx="9781458" cy="432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1961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2D3666-DB94-4D31-AAFE-9B57DF347032}"/>
              </a:ext>
            </a:extLst>
          </p:cNvPr>
          <p:cNvSpPr txBox="1">
            <a:spLocks/>
          </p:cNvSpPr>
          <p:nvPr/>
        </p:nvSpPr>
        <p:spPr>
          <a:xfrm>
            <a:off x="6091084" y="1401097"/>
            <a:ext cx="6100916" cy="237448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50000"/>
              </a:lnSpc>
            </a:pPr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تأکید بر تکرار در همه متدولوژی‌ها برای </a:t>
            </a:r>
          </a:p>
          <a:p>
            <a:pPr rtl="1">
              <a:lnSpc>
                <a:spcPct val="150000"/>
              </a:lnSpc>
            </a:pPr>
            <a:r>
              <a:rPr lang="fa-IR" sz="3500" dirty="0" smtClean="0">
                <a:solidFill>
                  <a:srgbClr val="00A9A5"/>
                </a:solidFill>
                <a:latin typeface="Anjoman ExtraBold" panose="00000900000000000000" pitchFamily="2" charset="-78"/>
                <a:cs typeface="Anjoman ExtraBold" panose="00000900000000000000" pitchFamily="2" charset="-78"/>
              </a:rPr>
              <a:t>که این شکلی نشیم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48" y="825910"/>
            <a:ext cx="3451123" cy="57076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97467" y="4232787"/>
            <a:ext cx="4660490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2800" dirty="0" smtClean="0">
                <a:latin typeface="Anjoman ExtraBold" panose="00000900000000000000" charset="-78"/>
                <a:cs typeface="Anjoman ExtraBold" panose="00000900000000000000" charset="-78"/>
              </a:rPr>
              <a:t>نکته عملیاتی</a:t>
            </a:r>
          </a:p>
          <a:p>
            <a:pPr algn="ctr"/>
            <a:endParaRPr lang="fa-IR" sz="2800" dirty="0">
              <a:latin typeface="Anjoman ExtraLight" panose="00000300000000000000" charset="-78"/>
              <a:cs typeface="Anjoman ExtraLight" panose="00000300000000000000" charset="-78"/>
            </a:endParaRPr>
          </a:p>
          <a:p>
            <a:pPr algn="ctr"/>
            <a:r>
              <a:rPr lang="fa-IR" sz="2800" dirty="0" smtClean="0">
                <a:latin typeface="Anjoman ExtraLight" panose="00000300000000000000" charset="-78"/>
                <a:cs typeface="Anjoman ExtraLight" panose="00000300000000000000" charset="-78"/>
              </a:rPr>
              <a:t>دریافت بازخوردها مخصوصاً توسط تیم تحلیل بعد از هر بروزرسانی</a:t>
            </a:r>
            <a:endParaRPr lang="fa-IR" sz="2800" dirty="0">
              <a:latin typeface="Anjoman ExtraLight" panose="00000300000000000000" charset="-78"/>
              <a:cs typeface="Anjoman ExtraLight" panose="0000030000000000000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08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334</Words>
  <Application>Microsoft Office PowerPoint</Application>
  <PresentationFormat>Widescreen</PresentationFormat>
  <Paragraphs>75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Anjoman ExtraBold</vt:lpstr>
      <vt:lpstr>Calibri Light</vt:lpstr>
      <vt:lpstr>Anjoman ExtraLight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مختصری با</dc:title>
  <dc:creator>user</dc:creator>
  <cp:lastModifiedBy>Ali Kiani</cp:lastModifiedBy>
  <cp:revision>219</cp:revision>
  <dcterms:created xsi:type="dcterms:W3CDTF">2019-11-18T10:11:06Z</dcterms:created>
  <dcterms:modified xsi:type="dcterms:W3CDTF">2022-06-23T04:44:49Z</dcterms:modified>
</cp:coreProperties>
</file>