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63" r:id="rId2"/>
    <p:sldId id="262" r:id="rId3"/>
    <p:sldId id="256" r:id="rId4"/>
    <p:sldId id="257" r:id="rId5"/>
    <p:sldId id="258" r:id="rId6"/>
    <p:sldId id="264" r:id="rId7"/>
    <p:sldId id="259" r:id="rId8"/>
    <p:sldId id="268" r:id="rId9"/>
    <p:sldId id="267" r:id="rId10"/>
    <p:sldId id="269" r:id="rId11"/>
    <p:sldId id="270" r:id="rId12"/>
    <p:sldId id="271" r:id="rId13"/>
    <p:sldId id="272" r:id="rId14"/>
    <p:sldId id="273" r:id="rId15"/>
    <p:sldId id="277" r:id="rId16"/>
    <p:sldId id="274" r:id="rId17"/>
    <p:sldId id="275" r:id="rId18"/>
    <p:sldId id="276" r:id="rId19"/>
    <p:sldId id="278" r:id="rId20"/>
    <p:sldId id="279" r:id="rId21"/>
    <p:sldId id="281" r:id="rId22"/>
    <p:sldId id="280" r:id="rId23"/>
    <p:sldId id="282" r:id="rId24"/>
    <p:sldId id="283" r:id="rId25"/>
    <p:sldId id="284" r:id="rId26"/>
    <p:sldId id="285" r:id="rId27"/>
    <p:sldId id="286" r:id="rId28"/>
    <p:sldId id="287" r:id="rId29"/>
    <p:sldId id="288" r:id="rId30"/>
    <p:sldId id="289" r:id="rId31"/>
    <p:sldId id="29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F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0" d="100"/>
          <a:sy n="30" d="100"/>
        </p:scale>
        <p:origin x="2602" y="10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4" Type="http://schemas.openxmlformats.org/officeDocument/2006/relationships/image" Target="../media/image3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4" Type="http://schemas.openxmlformats.org/officeDocument/2006/relationships/image" Target="../media/image39.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1E9596-90B7-4FC5-8DFF-E97B5793BB94}"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FFEA8605-6F2F-4224-A17A-9F2B1C39686F}">
      <dgm:prSet phldrT="[Text]"/>
      <dgm:spPr/>
      <dgm:t>
        <a:bodyPr/>
        <a:lstStyle/>
        <a:p>
          <a:r>
            <a:rPr lang="en-US"/>
            <a:t>Test Basies</a:t>
          </a:r>
        </a:p>
      </dgm:t>
    </dgm:pt>
    <dgm:pt modelId="{AE4322E1-C02A-4C87-B0C2-2ED6F63EFF2E}" type="parTrans" cxnId="{C7CDB82B-9D7F-4D8A-8B53-16F974F810F0}">
      <dgm:prSet/>
      <dgm:spPr/>
      <dgm:t>
        <a:bodyPr/>
        <a:lstStyle/>
        <a:p>
          <a:endParaRPr lang="en-US"/>
        </a:p>
      </dgm:t>
    </dgm:pt>
    <dgm:pt modelId="{689B191A-55C3-4B33-A7D2-1E38D7E52089}" type="sibTrans" cxnId="{C7CDB82B-9D7F-4D8A-8B53-16F974F810F0}">
      <dgm:prSet/>
      <dgm:spPr/>
      <dgm:t>
        <a:bodyPr/>
        <a:lstStyle/>
        <a:p>
          <a:endParaRPr lang="en-US"/>
        </a:p>
      </dgm:t>
    </dgm:pt>
    <dgm:pt modelId="{361C2D39-9EF4-4DEC-9C52-EE3FF95DFDB1}">
      <dgm:prSet phldrT="[Text]"/>
      <dgm:spPr/>
      <dgm:t>
        <a:bodyPr/>
        <a:lstStyle/>
        <a:p>
          <a:r>
            <a:rPr lang="en-US"/>
            <a:t>Test Item2</a:t>
          </a:r>
        </a:p>
      </dgm:t>
    </dgm:pt>
    <dgm:pt modelId="{0673817A-639F-44FA-B74E-CA54CDED13B1}" type="sibTrans" cxnId="{7213884F-2083-4929-92F2-5B2214C58801}">
      <dgm:prSet/>
      <dgm:spPr/>
      <dgm:t>
        <a:bodyPr/>
        <a:lstStyle/>
        <a:p>
          <a:endParaRPr lang="en-US"/>
        </a:p>
      </dgm:t>
    </dgm:pt>
    <dgm:pt modelId="{C4EBB8AE-21C4-4B1A-AC00-ADA18ECA0408}" type="parTrans" cxnId="{7213884F-2083-4929-92F2-5B2214C58801}">
      <dgm:prSet/>
      <dgm:spPr/>
      <dgm:t>
        <a:bodyPr/>
        <a:lstStyle/>
        <a:p>
          <a:endParaRPr lang="en-US"/>
        </a:p>
      </dgm:t>
    </dgm:pt>
    <dgm:pt modelId="{70C60C6F-879B-414A-A9BD-CB058A255A3C}">
      <dgm:prSet phldrT="[Text]"/>
      <dgm:spPr/>
      <dgm:t>
        <a:bodyPr/>
        <a:lstStyle/>
        <a:p>
          <a:r>
            <a:rPr lang="en-US"/>
            <a:t>Test Item1</a:t>
          </a:r>
        </a:p>
      </dgm:t>
    </dgm:pt>
    <dgm:pt modelId="{6D4E26E3-7E7E-4A51-9399-7CFFBA73BBA0}" type="sibTrans" cxnId="{EB681774-9462-4691-B32D-04E17877CED2}">
      <dgm:prSet/>
      <dgm:spPr/>
      <dgm:t>
        <a:bodyPr/>
        <a:lstStyle/>
        <a:p>
          <a:endParaRPr lang="en-US"/>
        </a:p>
      </dgm:t>
    </dgm:pt>
    <dgm:pt modelId="{280FCD70-85EF-48DC-87CA-A8D5C35A5F72}" type="parTrans" cxnId="{EB681774-9462-4691-B32D-04E17877CED2}">
      <dgm:prSet/>
      <dgm:spPr/>
      <dgm:t>
        <a:bodyPr/>
        <a:lstStyle/>
        <a:p>
          <a:endParaRPr lang="en-US"/>
        </a:p>
      </dgm:t>
    </dgm:pt>
    <dgm:pt modelId="{F3E3BCAE-8217-49C4-AA1E-2DD57880BB1E}">
      <dgm:prSet phldrT="[Text]"/>
      <dgm:spPr/>
      <dgm:t>
        <a:bodyPr/>
        <a:lstStyle/>
        <a:p>
          <a:r>
            <a:rPr lang="en-US"/>
            <a:t>Test Condition1</a:t>
          </a:r>
        </a:p>
      </dgm:t>
    </dgm:pt>
    <dgm:pt modelId="{E62A8C94-9C2A-46F6-867B-E85A93DA9D15}" type="parTrans" cxnId="{7724EB80-5E3E-484B-B57B-A3DEE95C3F45}">
      <dgm:prSet/>
      <dgm:spPr/>
      <dgm:t>
        <a:bodyPr/>
        <a:lstStyle/>
        <a:p>
          <a:endParaRPr lang="en-US"/>
        </a:p>
      </dgm:t>
    </dgm:pt>
    <dgm:pt modelId="{7FE00D81-78C7-4686-A82C-20233A6487E4}" type="sibTrans" cxnId="{7724EB80-5E3E-484B-B57B-A3DEE95C3F45}">
      <dgm:prSet/>
      <dgm:spPr/>
      <dgm:t>
        <a:bodyPr/>
        <a:lstStyle/>
        <a:p>
          <a:endParaRPr lang="en-US"/>
        </a:p>
      </dgm:t>
    </dgm:pt>
    <dgm:pt modelId="{9355499E-6382-4CBA-A8AC-AFBC7F42CD79}">
      <dgm:prSet phldrT="[Text]"/>
      <dgm:spPr/>
      <dgm:t>
        <a:bodyPr/>
        <a:lstStyle/>
        <a:p>
          <a:r>
            <a:rPr lang="en-US"/>
            <a:t>Test Condition2</a:t>
          </a:r>
        </a:p>
      </dgm:t>
    </dgm:pt>
    <dgm:pt modelId="{B2F76DAA-4396-439C-89BA-2A1468FBBAC4}" type="parTrans" cxnId="{91CFE450-E694-469C-B2DC-E858B84CD216}">
      <dgm:prSet/>
      <dgm:spPr/>
      <dgm:t>
        <a:bodyPr/>
        <a:lstStyle/>
        <a:p>
          <a:endParaRPr lang="en-US"/>
        </a:p>
      </dgm:t>
    </dgm:pt>
    <dgm:pt modelId="{B3FDD410-09BA-4602-BF38-2446C628271E}" type="sibTrans" cxnId="{91CFE450-E694-469C-B2DC-E858B84CD216}">
      <dgm:prSet/>
      <dgm:spPr/>
      <dgm:t>
        <a:bodyPr/>
        <a:lstStyle/>
        <a:p>
          <a:endParaRPr lang="en-US"/>
        </a:p>
      </dgm:t>
    </dgm:pt>
    <dgm:pt modelId="{B6BBE961-A03C-4DF2-B8C6-EE41A342FB15}" type="pres">
      <dgm:prSet presAssocID="{C71E9596-90B7-4FC5-8DFF-E97B5793BB94}" presName="hierChild1" presStyleCnt="0">
        <dgm:presLayoutVars>
          <dgm:orgChart val="1"/>
          <dgm:chPref val="1"/>
          <dgm:dir/>
          <dgm:animOne val="branch"/>
          <dgm:animLvl val="lvl"/>
          <dgm:resizeHandles/>
        </dgm:presLayoutVars>
      </dgm:prSet>
      <dgm:spPr/>
    </dgm:pt>
    <dgm:pt modelId="{2600603E-922C-4978-BECC-EB7D37FF64ED}" type="pres">
      <dgm:prSet presAssocID="{FFEA8605-6F2F-4224-A17A-9F2B1C39686F}" presName="hierRoot1" presStyleCnt="0">
        <dgm:presLayoutVars>
          <dgm:hierBranch val="init"/>
        </dgm:presLayoutVars>
      </dgm:prSet>
      <dgm:spPr/>
    </dgm:pt>
    <dgm:pt modelId="{1CE24C26-158D-4B6A-B0BB-50BDBEF279D7}" type="pres">
      <dgm:prSet presAssocID="{FFEA8605-6F2F-4224-A17A-9F2B1C39686F}" presName="rootComposite1" presStyleCnt="0"/>
      <dgm:spPr/>
    </dgm:pt>
    <dgm:pt modelId="{D827B8D7-1DB0-4514-BE8D-E32BEE855E78}" type="pres">
      <dgm:prSet presAssocID="{FFEA8605-6F2F-4224-A17A-9F2B1C39686F}" presName="rootText1" presStyleLbl="node0" presStyleIdx="0" presStyleCnt="1">
        <dgm:presLayoutVars>
          <dgm:chPref val="3"/>
        </dgm:presLayoutVars>
      </dgm:prSet>
      <dgm:spPr/>
    </dgm:pt>
    <dgm:pt modelId="{6254BC8A-17E9-4FFF-A86E-3489A4AD4E61}" type="pres">
      <dgm:prSet presAssocID="{FFEA8605-6F2F-4224-A17A-9F2B1C39686F}" presName="rootConnector1" presStyleLbl="node1" presStyleIdx="0" presStyleCnt="0"/>
      <dgm:spPr/>
    </dgm:pt>
    <dgm:pt modelId="{718B30ED-B508-4FCB-AE7C-71D0823DA95C}" type="pres">
      <dgm:prSet presAssocID="{FFEA8605-6F2F-4224-A17A-9F2B1C39686F}" presName="hierChild2" presStyleCnt="0"/>
      <dgm:spPr/>
    </dgm:pt>
    <dgm:pt modelId="{45E8B790-8CBA-4F63-BCE0-79E36F117B49}" type="pres">
      <dgm:prSet presAssocID="{280FCD70-85EF-48DC-87CA-A8D5C35A5F72}" presName="Name37" presStyleLbl="parChTrans1D2" presStyleIdx="0" presStyleCnt="2"/>
      <dgm:spPr/>
    </dgm:pt>
    <dgm:pt modelId="{3FABB48F-0667-4E3D-8E1C-A2487FF6FE76}" type="pres">
      <dgm:prSet presAssocID="{70C60C6F-879B-414A-A9BD-CB058A255A3C}" presName="hierRoot2" presStyleCnt="0">
        <dgm:presLayoutVars>
          <dgm:hierBranch val="init"/>
        </dgm:presLayoutVars>
      </dgm:prSet>
      <dgm:spPr/>
    </dgm:pt>
    <dgm:pt modelId="{E3DFB0DD-608C-4E6C-BA8F-C7B89F0448AE}" type="pres">
      <dgm:prSet presAssocID="{70C60C6F-879B-414A-A9BD-CB058A255A3C}" presName="rootComposite" presStyleCnt="0"/>
      <dgm:spPr/>
    </dgm:pt>
    <dgm:pt modelId="{5110DFBD-53E5-48E4-B2E7-31483E35D6D1}" type="pres">
      <dgm:prSet presAssocID="{70C60C6F-879B-414A-A9BD-CB058A255A3C}" presName="rootText" presStyleLbl="node2" presStyleIdx="0" presStyleCnt="2">
        <dgm:presLayoutVars>
          <dgm:chPref val="3"/>
        </dgm:presLayoutVars>
      </dgm:prSet>
      <dgm:spPr/>
    </dgm:pt>
    <dgm:pt modelId="{4214CCB4-1A0B-4DDF-A83A-3291380027D4}" type="pres">
      <dgm:prSet presAssocID="{70C60C6F-879B-414A-A9BD-CB058A255A3C}" presName="rootConnector" presStyleLbl="node2" presStyleIdx="0" presStyleCnt="2"/>
      <dgm:spPr/>
    </dgm:pt>
    <dgm:pt modelId="{60A3B12F-11AC-42EB-A9E6-977766E31EC1}" type="pres">
      <dgm:prSet presAssocID="{70C60C6F-879B-414A-A9BD-CB058A255A3C}" presName="hierChild4" presStyleCnt="0"/>
      <dgm:spPr/>
    </dgm:pt>
    <dgm:pt modelId="{B517932C-F8AA-4AA0-A2BF-835B73A5A4D4}" type="pres">
      <dgm:prSet presAssocID="{E62A8C94-9C2A-46F6-867B-E85A93DA9D15}" presName="Name37" presStyleLbl="parChTrans1D3" presStyleIdx="0" presStyleCnt="2"/>
      <dgm:spPr/>
    </dgm:pt>
    <dgm:pt modelId="{72FFB137-D0F8-4D6E-8A4C-610158A76171}" type="pres">
      <dgm:prSet presAssocID="{F3E3BCAE-8217-49C4-AA1E-2DD57880BB1E}" presName="hierRoot2" presStyleCnt="0">
        <dgm:presLayoutVars>
          <dgm:hierBranch val="init"/>
        </dgm:presLayoutVars>
      </dgm:prSet>
      <dgm:spPr/>
    </dgm:pt>
    <dgm:pt modelId="{5E935750-8C67-4D27-80F0-7FF83E024E9A}" type="pres">
      <dgm:prSet presAssocID="{F3E3BCAE-8217-49C4-AA1E-2DD57880BB1E}" presName="rootComposite" presStyleCnt="0"/>
      <dgm:spPr/>
    </dgm:pt>
    <dgm:pt modelId="{A62A7A70-3FE7-4F28-93CE-E5ED48CCBB4B}" type="pres">
      <dgm:prSet presAssocID="{F3E3BCAE-8217-49C4-AA1E-2DD57880BB1E}" presName="rootText" presStyleLbl="node3" presStyleIdx="0" presStyleCnt="2">
        <dgm:presLayoutVars>
          <dgm:chPref val="3"/>
        </dgm:presLayoutVars>
      </dgm:prSet>
      <dgm:spPr/>
    </dgm:pt>
    <dgm:pt modelId="{BE87F443-280C-4B70-9522-58B80819F5BE}" type="pres">
      <dgm:prSet presAssocID="{F3E3BCAE-8217-49C4-AA1E-2DD57880BB1E}" presName="rootConnector" presStyleLbl="node3" presStyleIdx="0" presStyleCnt="2"/>
      <dgm:spPr/>
    </dgm:pt>
    <dgm:pt modelId="{E4AA394D-7513-49CE-B7F3-B38F65BD07CF}" type="pres">
      <dgm:prSet presAssocID="{F3E3BCAE-8217-49C4-AA1E-2DD57880BB1E}" presName="hierChild4" presStyleCnt="0"/>
      <dgm:spPr/>
    </dgm:pt>
    <dgm:pt modelId="{8346C457-8AEE-47BB-A523-DA4B412DBD1C}" type="pres">
      <dgm:prSet presAssocID="{F3E3BCAE-8217-49C4-AA1E-2DD57880BB1E}" presName="hierChild5" presStyleCnt="0"/>
      <dgm:spPr/>
    </dgm:pt>
    <dgm:pt modelId="{83DB9A41-A444-4C53-AFFA-5EE966414EB9}" type="pres">
      <dgm:prSet presAssocID="{B2F76DAA-4396-439C-89BA-2A1468FBBAC4}" presName="Name37" presStyleLbl="parChTrans1D3" presStyleIdx="1" presStyleCnt="2"/>
      <dgm:spPr/>
    </dgm:pt>
    <dgm:pt modelId="{02180063-97C9-4239-AFD0-BE7462EE9B39}" type="pres">
      <dgm:prSet presAssocID="{9355499E-6382-4CBA-A8AC-AFBC7F42CD79}" presName="hierRoot2" presStyleCnt="0">
        <dgm:presLayoutVars>
          <dgm:hierBranch val="init"/>
        </dgm:presLayoutVars>
      </dgm:prSet>
      <dgm:spPr/>
    </dgm:pt>
    <dgm:pt modelId="{03F4595D-D5AD-4219-968B-28D1E74DF8B9}" type="pres">
      <dgm:prSet presAssocID="{9355499E-6382-4CBA-A8AC-AFBC7F42CD79}" presName="rootComposite" presStyleCnt="0"/>
      <dgm:spPr/>
    </dgm:pt>
    <dgm:pt modelId="{27DBC10F-A671-49E9-B07A-7B8EF6EDC4B8}" type="pres">
      <dgm:prSet presAssocID="{9355499E-6382-4CBA-A8AC-AFBC7F42CD79}" presName="rootText" presStyleLbl="node3" presStyleIdx="1" presStyleCnt="2">
        <dgm:presLayoutVars>
          <dgm:chPref val="3"/>
        </dgm:presLayoutVars>
      </dgm:prSet>
      <dgm:spPr/>
    </dgm:pt>
    <dgm:pt modelId="{8CFCA641-3DAC-46C3-80BD-547A9FE937E8}" type="pres">
      <dgm:prSet presAssocID="{9355499E-6382-4CBA-A8AC-AFBC7F42CD79}" presName="rootConnector" presStyleLbl="node3" presStyleIdx="1" presStyleCnt="2"/>
      <dgm:spPr/>
    </dgm:pt>
    <dgm:pt modelId="{5EE95D97-9DD5-4F50-AAD2-B8F6D01DC08C}" type="pres">
      <dgm:prSet presAssocID="{9355499E-6382-4CBA-A8AC-AFBC7F42CD79}" presName="hierChild4" presStyleCnt="0"/>
      <dgm:spPr/>
    </dgm:pt>
    <dgm:pt modelId="{D24DBA51-0292-40A0-870D-5F0ACCDD1034}" type="pres">
      <dgm:prSet presAssocID="{9355499E-6382-4CBA-A8AC-AFBC7F42CD79}" presName="hierChild5" presStyleCnt="0"/>
      <dgm:spPr/>
    </dgm:pt>
    <dgm:pt modelId="{BF8C6112-D5A6-444C-A427-AC83FAB4D38C}" type="pres">
      <dgm:prSet presAssocID="{70C60C6F-879B-414A-A9BD-CB058A255A3C}" presName="hierChild5" presStyleCnt="0"/>
      <dgm:spPr/>
    </dgm:pt>
    <dgm:pt modelId="{6E48A42F-5A39-44DE-ABAC-9131B5BB194F}" type="pres">
      <dgm:prSet presAssocID="{C4EBB8AE-21C4-4B1A-AC00-ADA18ECA0408}" presName="Name37" presStyleLbl="parChTrans1D2" presStyleIdx="1" presStyleCnt="2"/>
      <dgm:spPr/>
    </dgm:pt>
    <dgm:pt modelId="{189E5508-F733-4CD5-A47D-F58FF78B4FFB}" type="pres">
      <dgm:prSet presAssocID="{361C2D39-9EF4-4DEC-9C52-EE3FF95DFDB1}" presName="hierRoot2" presStyleCnt="0">
        <dgm:presLayoutVars>
          <dgm:hierBranch val="init"/>
        </dgm:presLayoutVars>
      </dgm:prSet>
      <dgm:spPr/>
    </dgm:pt>
    <dgm:pt modelId="{A1F17E8D-093E-419F-9433-0981B8C15D46}" type="pres">
      <dgm:prSet presAssocID="{361C2D39-9EF4-4DEC-9C52-EE3FF95DFDB1}" presName="rootComposite" presStyleCnt="0"/>
      <dgm:spPr/>
    </dgm:pt>
    <dgm:pt modelId="{E30B920E-4918-48EB-988D-724EDD609A03}" type="pres">
      <dgm:prSet presAssocID="{361C2D39-9EF4-4DEC-9C52-EE3FF95DFDB1}" presName="rootText" presStyleLbl="node2" presStyleIdx="1" presStyleCnt="2">
        <dgm:presLayoutVars>
          <dgm:chPref val="3"/>
        </dgm:presLayoutVars>
      </dgm:prSet>
      <dgm:spPr/>
    </dgm:pt>
    <dgm:pt modelId="{6477B9D0-9A04-47B2-9673-7BC594EC4F86}" type="pres">
      <dgm:prSet presAssocID="{361C2D39-9EF4-4DEC-9C52-EE3FF95DFDB1}" presName="rootConnector" presStyleLbl="node2" presStyleIdx="1" presStyleCnt="2"/>
      <dgm:spPr/>
    </dgm:pt>
    <dgm:pt modelId="{A8F39FDD-FC82-4A9C-95F9-84AC09065943}" type="pres">
      <dgm:prSet presAssocID="{361C2D39-9EF4-4DEC-9C52-EE3FF95DFDB1}" presName="hierChild4" presStyleCnt="0"/>
      <dgm:spPr/>
    </dgm:pt>
    <dgm:pt modelId="{8E5444C1-3267-4FC2-8347-4699E4730F91}" type="pres">
      <dgm:prSet presAssocID="{361C2D39-9EF4-4DEC-9C52-EE3FF95DFDB1}" presName="hierChild5" presStyleCnt="0"/>
      <dgm:spPr/>
    </dgm:pt>
    <dgm:pt modelId="{A8C9B51E-C42B-4849-BAE0-20570EA902BB}" type="pres">
      <dgm:prSet presAssocID="{FFEA8605-6F2F-4224-A17A-9F2B1C39686F}" presName="hierChild3" presStyleCnt="0"/>
      <dgm:spPr/>
    </dgm:pt>
  </dgm:ptLst>
  <dgm:cxnLst>
    <dgm:cxn modelId="{DB402005-67A5-4D8E-8391-AEA192DB3BD5}" type="presOf" srcId="{361C2D39-9EF4-4DEC-9C52-EE3FF95DFDB1}" destId="{6477B9D0-9A04-47B2-9673-7BC594EC4F86}" srcOrd="1" destOrd="0" presId="urn:microsoft.com/office/officeart/2005/8/layout/orgChart1"/>
    <dgm:cxn modelId="{8FA8C105-E507-4259-87A6-48C31C7B1C7D}" type="presOf" srcId="{B2F76DAA-4396-439C-89BA-2A1468FBBAC4}" destId="{83DB9A41-A444-4C53-AFFA-5EE966414EB9}" srcOrd="0" destOrd="0" presId="urn:microsoft.com/office/officeart/2005/8/layout/orgChart1"/>
    <dgm:cxn modelId="{B925DF0C-C0A8-47C1-A035-F2926D3621A4}" type="presOf" srcId="{E62A8C94-9C2A-46F6-867B-E85A93DA9D15}" destId="{B517932C-F8AA-4AA0-A2BF-835B73A5A4D4}" srcOrd="0" destOrd="0" presId="urn:microsoft.com/office/officeart/2005/8/layout/orgChart1"/>
    <dgm:cxn modelId="{E0B85219-6C33-4CC5-A1A4-B6B2C734DD70}" type="presOf" srcId="{F3E3BCAE-8217-49C4-AA1E-2DD57880BB1E}" destId="{A62A7A70-3FE7-4F28-93CE-E5ED48CCBB4B}" srcOrd="0" destOrd="0" presId="urn:microsoft.com/office/officeart/2005/8/layout/orgChart1"/>
    <dgm:cxn modelId="{765DE01F-8249-41C2-BD76-2514625FAC74}" type="presOf" srcId="{280FCD70-85EF-48DC-87CA-A8D5C35A5F72}" destId="{45E8B790-8CBA-4F63-BCE0-79E36F117B49}" srcOrd="0" destOrd="0" presId="urn:microsoft.com/office/officeart/2005/8/layout/orgChart1"/>
    <dgm:cxn modelId="{C7CDB82B-9D7F-4D8A-8B53-16F974F810F0}" srcId="{C71E9596-90B7-4FC5-8DFF-E97B5793BB94}" destId="{FFEA8605-6F2F-4224-A17A-9F2B1C39686F}" srcOrd="0" destOrd="0" parTransId="{AE4322E1-C02A-4C87-B0C2-2ED6F63EFF2E}" sibTransId="{689B191A-55C3-4B33-A7D2-1E38D7E52089}"/>
    <dgm:cxn modelId="{BD2E206A-3302-4807-A60D-05FE009DAB75}" type="presOf" srcId="{F3E3BCAE-8217-49C4-AA1E-2DD57880BB1E}" destId="{BE87F443-280C-4B70-9522-58B80819F5BE}" srcOrd="1" destOrd="0" presId="urn:microsoft.com/office/officeart/2005/8/layout/orgChart1"/>
    <dgm:cxn modelId="{65831B6C-E6BF-423B-90F6-4C06CCD57135}" type="presOf" srcId="{9355499E-6382-4CBA-A8AC-AFBC7F42CD79}" destId="{8CFCA641-3DAC-46C3-80BD-547A9FE937E8}" srcOrd="1" destOrd="0" presId="urn:microsoft.com/office/officeart/2005/8/layout/orgChart1"/>
    <dgm:cxn modelId="{7213884F-2083-4929-92F2-5B2214C58801}" srcId="{FFEA8605-6F2F-4224-A17A-9F2B1C39686F}" destId="{361C2D39-9EF4-4DEC-9C52-EE3FF95DFDB1}" srcOrd="1" destOrd="0" parTransId="{C4EBB8AE-21C4-4B1A-AC00-ADA18ECA0408}" sibTransId="{0673817A-639F-44FA-B74E-CA54CDED13B1}"/>
    <dgm:cxn modelId="{91CFE450-E694-469C-B2DC-E858B84CD216}" srcId="{70C60C6F-879B-414A-A9BD-CB058A255A3C}" destId="{9355499E-6382-4CBA-A8AC-AFBC7F42CD79}" srcOrd="1" destOrd="0" parTransId="{B2F76DAA-4396-439C-89BA-2A1468FBBAC4}" sibTransId="{B3FDD410-09BA-4602-BF38-2446C628271E}"/>
    <dgm:cxn modelId="{EB681774-9462-4691-B32D-04E17877CED2}" srcId="{FFEA8605-6F2F-4224-A17A-9F2B1C39686F}" destId="{70C60C6F-879B-414A-A9BD-CB058A255A3C}" srcOrd="0" destOrd="0" parTransId="{280FCD70-85EF-48DC-87CA-A8D5C35A5F72}" sibTransId="{6D4E26E3-7E7E-4A51-9399-7CFFBA73BBA0}"/>
    <dgm:cxn modelId="{7724EB80-5E3E-484B-B57B-A3DEE95C3F45}" srcId="{70C60C6F-879B-414A-A9BD-CB058A255A3C}" destId="{F3E3BCAE-8217-49C4-AA1E-2DD57880BB1E}" srcOrd="0" destOrd="0" parTransId="{E62A8C94-9C2A-46F6-867B-E85A93DA9D15}" sibTransId="{7FE00D81-78C7-4686-A82C-20233A6487E4}"/>
    <dgm:cxn modelId="{CEA21F9B-4966-42F1-8BF7-E53AA3CA6719}" type="presOf" srcId="{C71E9596-90B7-4FC5-8DFF-E97B5793BB94}" destId="{B6BBE961-A03C-4DF2-B8C6-EE41A342FB15}" srcOrd="0" destOrd="0" presId="urn:microsoft.com/office/officeart/2005/8/layout/orgChart1"/>
    <dgm:cxn modelId="{56150B9E-7072-4251-A24E-71D7912EE179}" type="presOf" srcId="{361C2D39-9EF4-4DEC-9C52-EE3FF95DFDB1}" destId="{E30B920E-4918-48EB-988D-724EDD609A03}" srcOrd="0" destOrd="0" presId="urn:microsoft.com/office/officeart/2005/8/layout/orgChart1"/>
    <dgm:cxn modelId="{5CA492A9-C85E-49B8-B334-6BC28B564EFD}" type="presOf" srcId="{70C60C6F-879B-414A-A9BD-CB058A255A3C}" destId="{5110DFBD-53E5-48E4-B2E7-31483E35D6D1}" srcOrd="0" destOrd="0" presId="urn:microsoft.com/office/officeart/2005/8/layout/orgChart1"/>
    <dgm:cxn modelId="{FBACD4AC-BCEC-4A2E-B76E-EDA02DB65011}" type="presOf" srcId="{9355499E-6382-4CBA-A8AC-AFBC7F42CD79}" destId="{27DBC10F-A671-49E9-B07A-7B8EF6EDC4B8}" srcOrd="0" destOrd="0" presId="urn:microsoft.com/office/officeart/2005/8/layout/orgChart1"/>
    <dgm:cxn modelId="{6C0BB2C0-ADE7-49E8-916F-C267804795B0}" type="presOf" srcId="{FFEA8605-6F2F-4224-A17A-9F2B1C39686F}" destId="{D827B8D7-1DB0-4514-BE8D-E32BEE855E78}" srcOrd="0" destOrd="0" presId="urn:microsoft.com/office/officeart/2005/8/layout/orgChart1"/>
    <dgm:cxn modelId="{BBF023D9-E81B-410E-A892-F124D90D0BBB}" type="presOf" srcId="{C4EBB8AE-21C4-4B1A-AC00-ADA18ECA0408}" destId="{6E48A42F-5A39-44DE-ABAC-9131B5BB194F}" srcOrd="0" destOrd="0" presId="urn:microsoft.com/office/officeart/2005/8/layout/orgChart1"/>
    <dgm:cxn modelId="{32C013EF-7863-4EF6-A722-DF8BE379F3F3}" type="presOf" srcId="{70C60C6F-879B-414A-A9BD-CB058A255A3C}" destId="{4214CCB4-1A0B-4DDF-A83A-3291380027D4}" srcOrd="1" destOrd="0" presId="urn:microsoft.com/office/officeart/2005/8/layout/orgChart1"/>
    <dgm:cxn modelId="{41ED0CF4-1A10-43D3-B523-07C15D0F6E87}" type="presOf" srcId="{FFEA8605-6F2F-4224-A17A-9F2B1C39686F}" destId="{6254BC8A-17E9-4FFF-A86E-3489A4AD4E61}" srcOrd="1" destOrd="0" presId="urn:microsoft.com/office/officeart/2005/8/layout/orgChart1"/>
    <dgm:cxn modelId="{7AEEF258-0F84-41EE-A887-4D3AA2A5D9D4}" type="presParOf" srcId="{B6BBE961-A03C-4DF2-B8C6-EE41A342FB15}" destId="{2600603E-922C-4978-BECC-EB7D37FF64ED}" srcOrd="0" destOrd="0" presId="urn:microsoft.com/office/officeart/2005/8/layout/orgChart1"/>
    <dgm:cxn modelId="{14D3EE7A-96FE-4C59-9F78-80312BB91A8C}" type="presParOf" srcId="{2600603E-922C-4978-BECC-EB7D37FF64ED}" destId="{1CE24C26-158D-4B6A-B0BB-50BDBEF279D7}" srcOrd="0" destOrd="0" presId="urn:microsoft.com/office/officeart/2005/8/layout/orgChart1"/>
    <dgm:cxn modelId="{21C939C1-5969-4185-BE39-CCCB168E77DF}" type="presParOf" srcId="{1CE24C26-158D-4B6A-B0BB-50BDBEF279D7}" destId="{D827B8D7-1DB0-4514-BE8D-E32BEE855E78}" srcOrd="0" destOrd="0" presId="urn:microsoft.com/office/officeart/2005/8/layout/orgChart1"/>
    <dgm:cxn modelId="{92A1E6E4-7FBF-4EE6-8DD2-080D1971A76F}" type="presParOf" srcId="{1CE24C26-158D-4B6A-B0BB-50BDBEF279D7}" destId="{6254BC8A-17E9-4FFF-A86E-3489A4AD4E61}" srcOrd="1" destOrd="0" presId="urn:microsoft.com/office/officeart/2005/8/layout/orgChart1"/>
    <dgm:cxn modelId="{D74F8C47-12F7-4FAA-B37D-98B334AA6F85}" type="presParOf" srcId="{2600603E-922C-4978-BECC-EB7D37FF64ED}" destId="{718B30ED-B508-4FCB-AE7C-71D0823DA95C}" srcOrd="1" destOrd="0" presId="urn:microsoft.com/office/officeart/2005/8/layout/orgChart1"/>
    <dgm:cxn modelId="{B3A28F8B-57D0-4548-B8C8-D7486965889A}" type="presParOf" srcId="{718B30ED-B508-4FCB-AE7C-71D0823DA95C}" destId="{45E8B790-8CBA-4F63-BCE0-79E36F117B49}" srcOrd="0" destOrd="0" presId="urn:microsoft.com/office/officeart/2005/8/layout/orgChart1"/>
    <dgm:cxn modelId="{FB06BEE7-40F6-481F-81E4-B10CC54CA066}" type="presParOf" srcId="{718B30ED-B508-4FCB-AE7C-71D0823DA95C}" destId="{3FABB48F-0667-4E3D-8E1C-A2487FF6FE76}" srcOrd="1" destOrd="0" presId="urn:microsoft.com/office/officeart/2005/8/layout/orgChart1"/>
    <dgm:cxn modelId="{9345AFA8-6070-4160-9F3F-DD0ECFD12A92}" type="presParOf" srcId="{3FABB48F-0667-4E3D-8E1C-A2487FF6FE76}" destId="{E3DFB0DD-608C-4E6C-BA8F-C7B89F0448AE}" srcOrd="0" destOrd="0" presId="urn:microsoft.com/office/officeart/2005/8/layout/orgChart1"/>
    <dgm:cxn modelId="{3DD21F3D-CD7A-4FC1-99F4-BE7DACDFF846}" type="presParOf" srcId="{E3DFB0DD-608C-4E6C-BA8F-C7B89F0448AE}" destId="{5110DFBD-53E5-48E4-B2E7-31483E35D6D1}" srcOrd="0" destOrd="0" presId="urn:microsoft.com/office/officeart/2005/8/layout/orgChart1"/>
    <dgm:cxn modelId="{A2E55AF8-ED05-4F92-BB64-F71C494B1205}" type="presParOf" srcId="{E3DFB0DD-608C-4E6C-BA8F-C7B89F0448AE}" destId="{4214CCB4-1A0B-4DDF-A83A-3291380027D4}" srcOrd="1" destOrd="0" presId="urn:microsoft.com/office/officeart/2005/8/layout/orgChart1"/>
    <dgm:cxn modelId="{36F7CB75-A6AD-484E-8E61-C4C66AFDC811}" type="presParOf" srcId="{3FABB48F-0667-4E3D-8E1C-A2487FF6FE76}" destId="{60A3B12F-11AC-42EB-A9E6-977766E31EC1}" srcOrd="1" destOrd="0" presId="urn:microsoft.com/office/officeart/2005/8/layout/orgChart1"/>
    <dgm:cxn modelId="{BF39858F-21AE-41D5-B4D3-A6E3EAA1F05D}" type="presParOf" srcId="{60A3B12F-11AC-42EB-A9E6-977766E31EC1}" destId="{B517932C-F8AA-4AA0-A2BF-835B73A5A4D4}" srcOrd="0" destOrd="0" presId="urn:microsoft.com/office/officeart/2005/8/layout/orgChart1"/>
    <dgm:cxn modelId="{336DA19D-8B51-4981-A7AD-05F8F0DE646B}" type="presParOf" srcId="{60A3B12F-11AC-42EB-A9E6-977766E31EC1}" destId="{72FFB137-D0F8-4D6E-8A4C-610158A76171}" srcOrd="1" destOrd="0" presId="urn:microsoft.com/office/officeart/2005/8/layout/orgChart1"/>
    <dgm:cxn modelId="{9907FCD9-203B-4618-91DB-58DC44EA06D5}" type="presParOf" srcId="{72FFB137-D0F8-4D6E-8A4C-610158A76171}" destId="{5E935750-8C67-4D27-80F0-7FF83E024E9A}" srcOrd="0" destOrd="0" presId="urn:microsoft.com/office/officeart/2005/8/layout/orgChart1"/>
    <dgm:cxn modelId="{A901CFFA-1DDD-4887-BC9A-60DD3CD7F499}" type="presParOf" srcId="{5E935750-8C67-4D27-80F0-7FF83E024E9A}" destId="{A62A7A70-3FE7-4F28-93CE-E5ED48CCBB4B}" srcOrd="0" destOrd="0" presId="urn:microsoft.com/office/officeart/2005/8/layout/orgChart1"/>
    <dgm:cxn modelId="{E8EF72D4-5CCB-4283-9CDB-C74B727C549C}" type="presParOf" srcId="{5E935750-8C67-4D27-80F0-7FF83E024E9A}" destId="{BE87F443-280C-4B70-9522-58B80819F5BE}" srcOrd="1" destOrd="0" presId="urn:microsoft.com/office/officeart/2005/8/layout/orgChart1"/>
    <dgm:cxn modelId="{2C217C2C-353E-4DE0-ACA3-1FE554F8C06A}" type="presParOf" srcId="{72FFB137-D0F8-4D6E-8A4C-610158A76171}" destId="{E4AA394D-7513-49CE-B7F3-B38F65BD07CF}" srcOrd="1" destOrd="0" presId="urn:microsoft.com/office/officeart/2005/8/layout/orgChart1"/>
    <dgm:cxn modelId="{AB2490E4-1DB5-4C1E-900A-A62D87B8C1D0}" type="presParOf" srcId="{72FFB137-D0F8-4D6E-8A4C-610158A76171}" destId="{8346C457-8AEE-47BB-A523-DA4B412DBD1C}" srcOrd="2" destOrd="0" presId="urn:microsoft.com/office/officeart/2005/8/layout/orgChart1"/>
    <dgm:cxn modelId="{893A1BCA-010B-4B81-B1F7-3FA06AB95E37}" type="presParOf" srcId="{60A3B12F-11AC-42EB-A9E6-977766E31EC1}" destId="{83DB9A41-A444-4C53-AFFA-5EE966414EB9}" srcOrd="2" destOrd="0" presId="urn:microsoft.com/office/officeart/2005/8/layout/orgChart1"/>
    <dgm:cxn modelId="{9C911943-A08B-424B-85B6-689452FF31F6}" type="presParOf" srcId="{60A3B12F-11AC-42EB-A9E6-977766E31EC1}" destId="{02180063-97C9-4239-AFD0-BE7462EE9B39}" srcOrd="3" destOrd="0" presId="urn:microsoft.com/office/officeart/2005/8/layout/orgChart1"/>
    <dgm:cxn modelId="{642CBC6D-7839-4D88-87C2-815ED2324C06}" type="presParOf" srcId="{02180063-97C9-4239-AFD0-BE7462EE9B39}" destId="{03F4595D-D5AD-4219-968B-28D1E74DF8B9}" srcOrd="0" destOrd="0" presId="urn:microsoft.com/office/officeart/2005/8/layout/orgChart1"/>
    <dgm:cxn modelId="{A86993C4-C9CE-497F-BA8A-C2AF6C276193}" type="presParOf" srcId="{03F4595D-D5AD-4219-968B-28D1E74DF8B9}" destId="{27DBC10F-A671-49E9-B07A-7B8EF6EDC4B8}" srcOrd="0" destOrd="0" presId="urn:microsoft.com/office/officeart/2005/8/layout/orgChart1"/>
    <dgm:cxn modelId="{C526CF5E-B62E-4965-B97B-0209724EE35D}" type="presParOf" srcId="{03F4595D-D5AD-4219-968B-28D1E74DF8B9}" destId="{8CFCA641-3DAC-46C3-80BD-547A9FE937E8}" srcOrd="1" destOrd="0" presId="urn:microsoft.com/office/officeart/2005/8/layout/orgChart1"/>
    <dgm:cxn modelId="{33A08ACE-6591-450E-93E9-B6A4E24D564A}" type="presParOf" srcId="{02180063-97C9-4239-AFD0-BE7462EE9B39}" destId="{5EE95D97-9DD5-4F50-AAD2-B8F6D01DC08C}" srcOrd="1" destOrd="0" presId="urn:microsoft.com/office/officeart/2005/8/layout/orgChart1"/>
    <dgm:cxn modelId="{A2684A3A-4625-4D0E-80E9-398ED663DA9A}" type="presParOf" srcId="{02180063-97C9-4239-AFD0-BE7462EE9B39}" destId="{D24DBA51-0292-40A0-870D-5F0ACCDD1034}" srcOrd="2" destOrd="0" presId="urn:microsoft.com/office/officeart/2005/8/layout/orgChart1"/>
    <dgm:cxn modelId="{1401D017-3EF0-41E1-88F9-D21D46275B59}" type="presParOf" srcId="{3FABB48F-0667-4E3D-8E1C-A2487FF6FE76}" destId="{BF8C6112-D5A6-444C-A427-AC83FAB4D38C}" srcOrd="2" destOrd="0" presId="urn:microsoft.com/office/officeart/2005/8/layout/orgChart1"/>
    <dgm:cxn modelId="{B7F55262-D35E-439C-9BF0-3AD9E71693AC}" type="presParOf" srcId="{718B30ED-B508-4FCB-AE7C-71D0823DA95C}" destId="{6E48A42F-5A39-44DE-ABAC-9131B5BB194F}" srcOrd="2" destOrd="0" presId="urn:microsoft.com/office/officeart/2005/8/layout/orgChart1"/>
    <dgm:cxn modelId="{9C8436E4-620F-4A05-92A4-5BDBE33D3FFD}" type="presParOf" srcId="{718B30ED-B508-4FCB-AE7C-71D0823DA95C}" destId="{189E5508-F733-4CD5-A47D-F58FF78B4FFB}" srcOrd="3" destOrd="0" presId="urn:microsoft.com/office/officeart/2005/8/layout/orgChart1"/>
    <dgm:cxn modelId="{0B5CD0B6-FD23-4F57-893C-95A256F1E7DE}" type="presParOf" srcId="{189E5508-F733-4CD5-A47D-F58FF78B4FFB}" destId="{A1F17E8D-093E-419F-9433-0981B8C15D46}" srcOrd="0" destOrd="0" presId="urn:microsoft.com/office/officeart/2005/8/layout/orgChart1"/>
    <dgm:cxn modelId="{4ED836C1-E3C6-4194-B54B-D539D7E06D35}" type="presParOf" srcId="{A1F17E8D-093E-419F-9433-0981B8C15D46}" destId="{E30B920E-4918-48EB-988D-724EDD609A03}" srcOrd="0" destOrd="0" presId="urn:microsoft.com/office/officeart/2005/8/layout/orgChart1"/>
    <dgm:cxn modelId="{80FC55D2-D596-4E1E-84D9-C05DDAA941DE}" type="presParOf" srcId="{A1F17E8D-093E-419F-9433-0981B8C15D46}" destId="{6477B9D0-9A04-47B2-9673-7BC594EC4F86}" srcOrd="1" destOrd="0" presId="urn:microsoft.com/office/officeart/2005/8/layout/orgChart1"/>
    <dgm:cxn modelId="{D4F3004A-0DCB-4500-89A8-F65CA54F74E3}" type="presParOf" srcId="{189E5508-F733-4CD5-A47D-F58FF78B4FFB}" destId="{A8F39FDD-FC82-4A9C-95F9-84AC09065943}" srcOrd="1" destOrd="0" presId="urn:microsoft.com/office/officeart/2005/8/layout/orgChart1"/>
    <dgm:cxn modelId="{CC39BA52-AC86-48F7-A02B-F07F0B2B5149}" type="presParOf" srcId="{189E5508-F733-4CD5-A47D-F58FF78B4FFB}" destId="{8E5444C1-3267-4FC2-8347-4699E4730F91}" srcOrd="2" destOrd="0" presId="urn:microsoft.com/office/officeart/2005/8/layout/orgChart1"/>
    <dgm:cxn modelId="{74E1F7A5-4792-408C-A72E-7F58C6CACBA5}" type="presParOf" srcId="{2600603E-922C-4978-BECC-EB7D37FF64ED}" destId="{A8C9B51E-C42B-4849-BAE0-20570EA902BB}"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1E9596-90B7-4FC5-8DFF-E97B5793BB94}"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FFEA8605-6F2F-4224-A17A-9F2B1C39686F}">
      <dgm:prSet phldrT="[Text]"/>
      <dgm:spPr/>
      <dgm:t>
        <a:bodyPr/>
        <a:lstStyle/>
        <a:p>
          <a:r>
            <a:rPr lang="en-US"/>
            <a:t>Test Basies</a:t>
          </a:r>
        </a:p>
      </dgm:t>
    </dgm:pt>
    <dgm:pt modelId="{AE4322E1-C02A-4C87-B0C2-2ED6F63EFF2E}" type="parTrans" cxnId="{C7CDB82B-9D7F-4D8A-8B53-16F974F810F0}">
      <dgm:prSet/>
      <dgm:spPr/>
      <dgm:t>
        <a:bodyPr/>
        <a:lstStyle/>
        <a:p>
          <a:endParaRPr lang="en-US"/>
        </a:p>
      </dgm:t>
    </dgm:pt>
    <dgm:pt modelId="{689B191A-55C3-4B33-A7D2-1E38D7E52089}" type="sibTrans" cxnId="{C7CDB82B-9D7F-4D8A-8B53-16F974F810F0}">
      <dgm:prSet/>
      <dgm:spPr/>
      <dgm:t>
        <a:bodyPr/>
        <a:lstStyle/>
        <a:p>
          <a:endParaRPr lang="en-US"/>
        </a:p>
      </dgm:t>
    </dgm:pt>
    <dgm:pt modelId="{361C2D39-9EF4-4DEC-9C52-EE3FF95DFDB1}">
      <dgm:prSet phldrT="[Text]"/>
      <dgm:spPr/>
      <dgm:t>
        <a:bodyPr/>
        <a:lstStyle/>
        <a:p>
          <a:r>
            <a:rPr lang="en-US"/>
            <a:t>Test Item2</a:t>
          </a:r>
        </a:p>
      </dgm:t>
    </dgm:pt>
    <dgm:pt modelId="{0673817A-639F-44FA-B74E-CA54CDED13B1}" type="sibTrans" cxnId="{7213884F-2083-4929-92F2-5B2214C58801}">
      <dgm:prSet/>
      <dgm:spPr/>
      <dgm:t>
        <a:bodyPr/>
        <a:lstStyle/>
        <a:p>
          <a:endParaRPr lang="en-US"/>
        </a:p>
      </dgm:t>
    </dgm:pt>
    <dgm:pt modelId="{C4EBB8AE-21C4-4B1A-AC00-ADA18ECA0408}" type="parTrans" cxnId="{7213884F-2083-4929-92F2-5B2214C58801}">
      <dgm:prSet/>
      <dgm:spPr/>
      <dgm:t>
        <a:bodyPr/>
        <a:lstStyle/>
        <a:p>
          <a:endParaRPr lang="en-US"/>
        </a:p>
      </dgm:t>
    </dgm:pt>
    <dgm:pt modelId="{70C60C6F-879B-414A-A9BD-CB058A255A3C}">
      <dgm:prSet phldrT="[Text]"/>
      <dgm:spPr/>
      <dgm:t>
        <a:bodyPr/>
        <a:lstStyle/>
        <a:p>
          <a:r>
            <a:rPr lang="en-US"/>
            <a:t>Test Item1</a:t>
          </a:r>
        </a:p>
      </dgm:t>
    </dgm:pt>
    <dgm:pt modelId="{6D4E26E3-7E7E-4A51-9399-7CFFBA73BBA0}" type="sibTrans" cxnId="{EB681774-9462-4691-B32D-04E17877CED2}">
      <dgm:prSet/>
      <dgm:spPr/>
      <dgm:t>
        <a:bodyPr/>
        <a:lstStyle/>
        <a:p>
          <a:endParaRPr lang="en-US"/>
        </a:p>
      </dgm:t>
    </dgm:pt>
    <dgm:pt modelId="{280FCD70-85EF-48DC-87CA-A8D5C35A5F72}" type="parTrans" cxnId="{EB681774-9462-4691-B32D-04E17877CED2}">
      <dgm:prSet/>
      <dgm:spPr/>
      <dgm:t>
        <a:bodyPr/>
        <a:lstStyle/>
        <a:p>
          <a:endParaRPr lang="en-US"/>
        </a:p>
      </dgm:t>
    </dgm:pt>
    <dgm:pt modelId="{F3E3BCAE-8217-49C4-AA1E-2DD57880BB1E}">
      <dgm:prSet phldrT="[Text]"/>
      <dgm:spPr/>
      <dgm:t>
        <a:bodyPr/>
        <a:lstStyle/>
        <a:p>
          <a:r>
            <a:rPr lang="en-US"/>
            <a:t>Test Condition1</a:t>
          </a:r>
        </a:p>
      </dgm:t>
    </dgm:pt>
    <dgm:pt modelId="{E62A8C94-9C2A-46F6-867B-E85A93DA9D15}" type="parTrans" cxnId="{7724EB80-5E3E-484B-B57B-A3DEE95C3F45}">
      <dgm:prSet/>
      <dgm:spPr/>
      <dgm:t>
        <a:bodyPr/>
        <a:lstStyle/>
        <a:p>
          <a:endParaRPr lang="en-US"/>
        </a:p>
      </dgm:t>
    </dgm:pt>
    <dgm:pt modelId="{7FE00D81-78C7-4686-A82C-20233A6487E4}" type="sibTrans" cxnId="{7724EB80-5E3E-484B-B57B-A3DEE95C3F45}">
      <dgm:prSet/>
      <dgm:spPr/>
      <dgm:t>
        <a:bodyPr/>
        <a:lstStyle/>
        <a:p>
          <a:endParaRPr lang="en-US"/>
        </a:p>
      </dgm:t>
    </dgm:pt>
    <dgm:pt modelId="{9355499E-6382-4CBA-A8AC-AFBC7F42CD79}">
      <dgm:prSet phldrT="[Text]"/>
      <dgm:spPr/>
      <dgm:t>
        <a:bodyPr/>
        <a:lstStyle/>
        <a:p>
          <a:r>
            <a:rPr lang="en-US"/>
            <a:t>Test Condition2</a:t>
          </a:r>
        </a:p>
      </dgm:t>
    </dgm:pt>
    <dgm:pt modelId="{B2F76DAA-4396-439C-89BA-2A1468FBBAC4}" type="parTrans" cxnId="{91CFE450-E694-469C-B2DC-E858B84CD216}">
      <dgm:prSet/>
      <dgm:spPr/>
      <dgm:t>
        <a:bodyPr/>
        <a:lstStyle/>
        <a:p>
          <a:endParaRPr lang="en-US"/>
        </a:p>
      </dgm:t>
    </dgm:pt>
    <dgm:pt modelId="{B3FDD410-09BA-4602-BF38-2446C628271E}" type="sibTrans" cxnId="{91CFE450-E694-469C-B2DC-E858B84CD216}">
      <dgm:prSet/>
      <dgm:spPr/>
      <dgm:t>
        <a:bodyPr/>
        <a:lstStyle/>
        <a:p>
          <a:endParaRPr lang="en-US"/>
        </a:p>
      </dgm:t>
    </dgm:pt>
    <dgm:pt modelId="{41DA6D63-7FFB-4AD5-8649-A205BEFCA628}">
      <dgm:prSet phldrT="[Text]"/>
      <dgm:spPr/>
      <dgm:t>
        <a:bodyPr/>
        <a:lstStyle/>
        <a:p>
          <a:r>
            <a:rPr lang="en-US"/>
            <a:t>Test Case1</a:t>
          </a:r>
        </a:p>
      </dgm:t>
    </dgm:pt>
    <dgm:pt modelId="{188ADC50-7BA5-4ABA-AE0A-4FBB01BFCE4F}" type="parTrans" cxnId="{04F109C1-FA08-48EC-8F3D-2E26B57C3AD4}">
      <dgm:prSet/>
      <dgm:spPr/>
      <dgm:t>
        <a:bodyPr/>
        <a:lstStyle/>
        <a:p>
          <a:endParaRPr lang="en-US"/>
        </a:p>
      </dgm:t>
    </dgm:pt>
    <dgm:pt modelId="{900888F2-4357-4754-83D3-7677B4F54BA4}" type="sibTrans" cxnId="{04F109C1-FA08-48EC-8F3D-2E26B57C3AD4}">
      <dgm:prSet/>
      <dgm:spPr/>
      <dgm:t>
        <a:bodyPr/>
        <a:lstStyle/>
        <a:p>
          <a:endParaRPr lang="en-US"/>
        </a:p>
      </dgm:t>
    </dgm:pt>
    <dgm:pt modelId="{524107D2-2BB9-4CF8-9B12-5BE05937741A}">
      <dgm:prSet phldrT="[Text]"/>
      <dgm:spPr/>
      <dgm:t>
        <a:bodyPr/>
        <a:lstStyle/>
        <a:p>
          <a:r>
            <a:rPr lang="en-US"/>
            <a:t>Test Case2</a:t>
          </a:r>
        </a:p>
      </dgm:t>
    </dgm:pt>
    <dgm:pt modelId="{7E15DEAA-F46A-434E-94F6-9FFB884EF617}" type="parTrans" cxnId="{5FFC2B5F-81BC-4BF4-8680-A40DAA3AA3CA}">
      <dgm:prSet/>
      <dgm:spPr/>
      <dgm:t>
        <a:bodyPr/>
        <a:lstStyle/>
        <a:p>
          <a:endParaRPr lang="en-US"/>
        </a:p>
      </dgm:t>
    </dgm:pt>
    <dgm:pt modelId="{4018C380-03D5-42F3-8C19-7CC535A1BCD9}" type="sibTrans" cxnId="{5FFC2B5F-81BC-4BF4-8680-A40DAA3AA3CA}">
      <dgm:prSet/>
      <dgm:spPr/>
      <dgm:t>
        <a:bodyPr/>
        <a:lstStyle/>
        <a:p>
          <a:endParaRPr lang="en-US"/>
        </a:p>
      </dgm:t>
    </dgm:pt>
    <dgm:pt modelId="{B6BBE961-A03C-4DF2-B8C6-EE41A342FB15}" type="pres">
      <dgm:prSet presAssocID="{C71E9596-90B7-4FC5-8DFF-E97B5793BB94}" presName="hierChild1" presStyleCnt="0">
        <dgm:presLayoutVars>
          <dgm:orgChart val="1"/>
          <dgm:chPref val="1"/>
          <dgm:dir/>
          <dgm:animOne val="branch"/>
          <dgm:animLvl val="lvl"/>
          <dgm:resizeHandles/>
        </dgm:presLayoutVars>
      </dgm:prSet>
      <dgm:spPr/>
    </dgm:pt>
    <dgm:pt modelId="{2600603E-922C-4978-BECC-EB7D37FF64ED}" type="pres">
      <dgm:prSet presAssocID="{FFEA8605-6F2F-4224-A17A-9F2B1C39686F}" presName="hierRoot1" presStyleCnt="0">
        <dgm:presLayoutVars>
          <dgm:hierBranch val="init"/>
        </dgm:presLayoutVars>
      </dgm:prSet>
      <dgm:spPr/>
    </dgm:pt>
    <dgm:pt modelId="{1CE24C26-158D-4B6A-B0BB-50BDBEF279D7}" type="pres">
      <dgm:prSet presAssocID="{FFEA8605-6F2F-4224-A17A-9F2B1C39686F}" presName="rootComposite1" presStyleCnt="0"/>
      <dgm:spPr/>
    </dgm:pt>
    <dgm:pt modelId="{D827B8D7-1DB0-4514-BE8D-E32BEE855E78}" type="pres">
      <dgm:prSet presAssocID="{FFEA8605-6F2F-4224-A17A-9F2B1C39686F}" presName="rootText1" presStyleLbl="node0" presStyleIdx="0" presStyleCnt="1">
        <dgm:presLayoutVars>
          <dgm:chPref val="3"/>
        </dgm:presLayoutVars>
      </dgm:prSet>
      <dgm:spPr/>
    </dgm:pt>
    <dgm:pt modelId="{6254BC8A-17E9-4FFF-A86E-3489A4AD4E61}" type="pres">
      <dgm:prSet presAssocID="{FFEA8605-6F2F-4224-A17A-9F2B1C39686F}" presName="rootConnector1" presStyleLbl="node1" presStyleIdx="0" presStyleCnt="0"/>
      <dgm:spPr/>
    </dgm:pt>
    <dgm:pt modelId="{718B30ED-B508-4FCB-AE7C-71D0823DA95C}" type="pres">
      <dgm:prSet presAssocID="{FFEA8605-6F2F-4224-A17A-9F2B1C39686F}" presName="hierChild2" presStyleCnt="0"/>
      <dgm:spPr/>
    </dgm:pt>
    <dgm:pt modelId="{45E8B790-8CBA-4F63-BCE0-79E36F117B49}" type="pres">
      <dgm:prSet presAssocID="{280FCD70-85EF-48DC-87CA-A8D5C35A5F72}" presName="Name37" presStyleLbl="parChTrans1D2" presStyleIdx="0" presStyleCnt="2"/>
      <dgm:spPr/>
    </dgm:pt>
    <dgm:pt modelId="{3FABB48F-0667-4E3D-8E1C-A2487FF6FE76}" type="pres">
      <dgm:prSet presAssocID="{70C60C6F-879B-414A-A9BD-CB058A255A3C}" presName="hierRoot2" presStyleCnt="0">
        <dgm:presLayoutVars>
          <dgm:hierBranch val="init"/>
        </dgm:presLayoutVars>
      </dgm:prSet>
      <dgm:spPr/>
    </dgm:pt>
    <dgm:pt modelId="{E3DFB0DD-608C-4E6C-BA8F-C7B89F0448AE}" type="pres">
      <dgm:prSet presAssocID="{70C60C6F-879B-414A-A9BD-CB058A255A3C}" presName="rootComposite" presStyleCnt="0"/>
      <dgm:spPr/>
    </dgm:pt>
    <dgm:pt modelId="{5110DFBD-53E5-48E4-B2E7-31483E35D6D1}" type="pres">
      <dgm:prSet presAssocID="{70C60C6F-879B-414A-A9BD-CB058A255A3C}" presName="rootText" presStyleLbl="node2" presStyleIdx="0" presStyleCnt="2">
        <dgm:presLayoutVars>
          <dgm:chPref val="3"/>
        </dgm:presLayoutVars>
      </dgm:prSet>
      <dgm:spPr/>
    </dgm:pt>
    <dgm:pt modelId="{4214CCB4-1A0B-4DDF-A83A-3291380027D4}" type="pres">
      <dgm:prSet presAssocID="{70C60C6F-879B-414A-A9BD-CB058A255A3C}" presName="rootConnector" presStyleLbl="node2" presStyleIdx="0" presStyleCnt="2"/>
      <dgm:spPr/>
    </dgm:pt>
    <dgm:pt modelId="{60A3B12F-11AC-42EB-A9E6-977766E31EC1}" type="pres">
      <dgm:prSet presAssocID="{70C60C6F-879B-414A-A9BD-CB058A255A3C}" presName="hierChild4" presStyleCnt="0"/>
      <dgm:spPr/>
    </dgm:pt>
    <dgm:pt modelId="{B517932C-F8AA-4AA0-A2BF-835B73A5A4D4}" type="pres">
      <dgm:prSet presAssocID="{E62A8C94-9C2A-46F6-867B-E85A93DA9D15}" presName="Name37" presStyleLbl="parChTrans1D3" presStyleIdx="0" presStyleCnt="2"/>
      <dgm:spPr/>
    </dgm:pt>
    <dgm:pt modelId="{72FFB137-D0F8-4D6E-8A4C-610158A76171}" type="pres">
      <dgm:prSet presAssocID="{F3E3BCAE-8217-49C4-AA1E-2DD57880BB1E}" presName="hierRoot2" presStyleCnt="0">
        <dgm:presLayoutVars>
          <dgm:hierBranch val="init"/>
        </dgm:presLayoutVars>
      </dgm:prSet>
      <dgm:spPr/>
    </dgm:pt>
    <dgm:pt modelId="{5E935750-8C67-4D27-80F0-7FF83E024E9A}" type="pres">
      <dgm:prSet presAssocID="{F3E3BCAE-8217-49C4-AA1E-2DD57880BB1E}" presName="rootComposite" presStyleCnt="0"/>
      <dgm:spPr/>
    </dgm:pt>
    <dgm:pt modelId="{A62A7A70-3FE7-4F28-93CE-E5ED48CCBB4B}" type="pres">
      <dgm:prSet presAssocID="{F3E3BCAE-8217-49C4-AA1E-2DD57880BB1E}" presName="rootText" presStyleLbl="node3" presStyleIdx="0" presStyleCnt="2">
        <dgm:presLayoutVars>
          <dgm:chPref val="3"/>
        </dgm:presLayoutVars>
      </dgm:prSet>
      <dgm:spPr/>
    </dgm:pt>
    <dgm:pt modelId="{BE87F443-280C-4B70-9522-58B80819F5BE}" type="pres">
      <dgm:prSet presAssocID="{F3E3BCAE-8217-49C4-AA1E-2DD57880BB1E}" presName="rootConnector" presStyleLbl="node3" presStyleIdx="0" presStyleCnt="2"/>
      <dgm:spPr/>
    </dgm:pt>
    <dgm:pt modelId="{E4AA394D-7513-49CE-B7F3-B38F65BD07CF}" type="pres">
      <dgm:prSet presAssocID="{F3E3BCAE-8217-49C4-AA1E-2DD57880BB1E}" presName="hierChild4" presStyleCnt="0"/>
      <dgm:spPr/>
    </dgm:pt>
    <dgm:pt modelId="{E7F2F1AF-1D7C-40B5-BB7E-998C06CC89FC}" type="pres">
      <dgm:prSet presAssocID="{188ADC50-7BA5-4ABA-AE0A-4FBB01BFCE4F}" presName="Name37" presStyleLbl="parChTrans1D4" presStyleIdx="0" presStyleCnt="2"/>
      <dgm:spPr/>
    </dgm:pt>
    <dgm:pt modelId="{7C08207F-BEB3-4C6F-8FEE-8C1E3B39ACBA}" type="pres">
      <dgm:prSet presAssocID="{41DA6D63-7FFB-4AD5-8649-A205BEFCA628}" presName="hierRoot2" presStyleCnt="0">
        <dgm:presLayoutVars>
          <dgm:hierBranch val="init"/>
        </dgm:presLayoutVars>
      </dgm:prSet>
      <dgm:spPr/>
    </dgm:pt>
    <dgm:pt modelId="{F46A9E64-B3E7-4ADB-A9C2-755248721B2D}" type="pres">
      <dgm:prSet presAssocID="{41DA6D63-7FFB-4AD5-8649-A205BEFCA628}" presName="rootComposite" presStyleCnt="0"/>
      <dgm:spPr/>
    </dgm:pt>
    <dgm:pt modelId="{5B3C004C-4ECA-4F54-B59E-AD60732CA683}" type="pres">
      <dgm:prSet presAssocID="{41DA6D63-7FFB-4AD5-8649-A205BEFCA628}" presName="rootText" presStyleLbl="node4" presStyleIdx="0" presStyleCnt="2">
        <dgm:presLayoutVars>
          <dgm:chPref val="3"/>
        </dgm:presLayoutVars>
      </dgm:prSet>
      <dgm:spPr/>
    </dgm:pt>
    <dgm:pt modelId="{AF8433C4-1032-4C8B-96AB-ECC23F401900}" type="pres">
      <dgm:prSet presAssocID="{41DA6D63-7FFB-4AD5-8649-A205BEFCA628}" presName="rootConnector" presStyleLbl="node4" presStyleIdx="0" presStyleCnt="2"/>
      <dgm:spPr/>
    </dgm:pt>
    <dgm:pt modelId="{1D5F9496-2B49-4984-9D49-6CAE940A6935}" type="pres">
      <dgm:prSet presAssocID="{41DA6D63-7FFB-4AD5-8649-A205BEFCA628}" presName="hierChild4" presStyleCnt="0"/>
      <dgm:spPr/>
    </dgm:pt>
    <dgm:pt modelId="{3449AD67-F28A-4834-8469-968EA07CAA98}" type="pres">
      <dgm:prSet presAssocID="{41DA6D63-7FFB-4AD5-8649-A205BEFCA628}" presName="hierChild5" presStyleCnt="0"/>
      <dgm:spPr/>
    </dgm:pt>
    <dgm:pt modelId="{CFB09347-F932-4436-8059-357E5E79EB7F}" type="pres">
      <dgm:prSet presAssocID="{7E15DEAA-F46A-434E-94F6-9FFB884EF617}" presName="Name37" presStyleLbl="parChTrans1D4" presStyleIdx="1" presStyleCnt="2"/>
      <dgm:spPr/>
    </dgm:pt>
    <dgm:pt modelId="{8201A3C0-1D99-4E01-AAED-1EF6E196D1B5}" type="pres">
      <dgm:prSet presAssocID="{524107D2-2BB9-4CF8-9B12-5BE05937741A}" presName="hierRoot2" presStyleCnt="0">
        <dgm:presLayoutVars>
          <dgm:hierBranch val="init"/>
        </dgm:presLayoutVars>
      </dgm:prSet>
      <dgm:spPr/>
    </dgm:pt>
    <dgm:pt modelId="{807F7A7E-C70E-4453-BD18-59D42B89FA04}" type="pres">
      <dgm:prSet presAssocID="{524107D2-2BB9-4CF8-9B12-5BE05937741A}" presName="rootComposite" presStyleCnt="0"/>
      <dgm:spPr/>
    </dgm:pt>
    <dgm:pt modelId="{0060C43C-73A1-4460-962C-80E4F54482B6}" type="pres">
      <dgm:prSet presAssocID="{524107D2-2BB9-4CF8-9B12-5BE05937741A}" presName="rootText" presStyleLbl="node4" presStyleIdx="1" presStyleCnt="2">
        <dgm:presLayoutVars>
          <dgm:chPref val="3"/>
        </dgm:presLayoutVars>
      </dgm:prSet>
      <dgm:spPr/>
    </dgm:pt>
    <dgm:pt modelId="{49CEF37B-9F55-4F08-BC35-0F00CD7687E0}" type="pres">
      <dgm:prSet presAssocID="{524107D2-2BB9-4CF8-9B12-5BE05937741A}" presName="rootConnector" presStyleLbl="node4" presStyleIdx="1" presStyleCnt="2"/>
      <dgm:spPr/>
    </dgm:pt>
    <dgm:pt modelId="{67753B8D-85D1-4F6D-ACF4-2078E40ED679}" type="pres">
      <dgm:prSet presAssocID="{524107D2-2BB9-4CF8-9B12-5BE05937741A}" presName="hierChild4" presStyleCnt="0"/>
      <dgm:spPr/>
    </dgm:pt>
    <dgm:pt modelId="{061CF3F1-D516-4E40-97D6-B70B72D28919}" type="pres">
      <dgm:prSet presAssocID="{524107D2-2BB9-4CF8-9B12-5BE05937741A}" presName="hierChild5" presStyleCnt="0"/>
      <dgm:spPr/>
    </dgm:pt>
    <dgm:pt modelId="{8346C457-8AEE-47BB-A523-DA4B412DBD1C}" type="pres">
      <dgm:prSet presAssocID="{F3E3BCAE-8217-49C4-AA1E-2DD57880BB1E}" presName="hierChild5" presStyleCnt="0"/>
      <dgm:spPr/>
    </dgm:pt>
    <dgm:pt modelId="{BC5ECDA0-FF09-4AB1-97BE-19C051FAD1B4}" type="pres">
      <dgm:prSet presAssocID="{B2F76DAA-4396-439C-89BA-2A1468FBBAC4}" presName="Name37" presStyleLbl="parChTrans1D3" presStyleIdx="1" presStyleCnt="2"/>
      <dgm:spPr/>
    </dgm:pt>
    <dgm:pt modelId="{75EDAD54-9D7B-4AB1-B93B-E8DBA81AB594}" type="pres">
      <dgm:prSet presAssocID="{9355499E-6382-4CBA-A8AC-AFBC7F42CD79}" presName="hierRoot2" presStyleCnt="0">
        <dgm:presLayoutVars>
          <dgm:hierBranch val="init"/>
        </dgm:presLayoutVars>
      </dgm:prSet>
      <dgm:spPr/>
    </dgm:pt>
    <dgm:pt modelId="{66DF7F2B-3730-45D8-B59D-1F0D007C2469}" type="pres">
      <dgm:prSet presAssocID="{9355499E-6382-4CBA-A8AC-AFBC7F42CD79}" presName="rootComposite" presStyleCnt="0"/>
      <dgm:spPr/>
    </dgm:pt>
    <dgm:pt modelId="{299114A1-1A18-4499-9D1E-D785819A3B86}" type="pres">
      <dgm:prSet presAssocID="{9355499E-6382-4CBA-A8AC-AFBC7F42CD79}" presName="rootText" presStyleLbl="node3" presStyleIdx="1" presStyleCnt="2">
        <dgm:presLayoutVars>
          <dgm:chPref val="3"/>
        </dgm:presLayoutVars>
      </dgm:prSet>
      <dgm:spPr/>
    </dgm:pt>
    <dgm:pt modelId="{95BC3AE4-9D63-4947-A2B9-823B81C4730C}" type="pres">
      <dgm:prSet presAssocID="{9355499E-6382-4CBA-A8AC-AFBC7F42CD79}" presName="rootConnector" presStyleLbl="node3" presStyleIdx="1" presStyleCnt="2"/>
      <dgm:spPr/>
    </dgm:pt>
    <dgm:pt modelId="{59867EB3-A134-4C3B-8A86-FEC7FE789D37}" type="pres">
      <dgm:prSet presAssocID="{9355499E-6382-4CBA-A8AC-AFBC7F42CD79}" presName="hierChild4" presStyleCnt="0"/>
      <dgm:spPr/>
    </dgm:pt>
    <dgm:pt modelId="{82D34DFC-8303-40AF-9641-E3A8E2903CA6}" type="pres">
      <dgm:prSet presAssocID="{9355499E-6382-4CBA-A8AC-AFBC7F42CD79}" presName="hierChild5" presStyleCnt="0"/>
      <dgm:spPr/>
    </dgm:pt>
    <dgm:pt modelId="{BF8C6112-D5A6-444C-A427-AC83FAB4D38C}" type="pres">
      <dgm:prSet presAssocID="{70C60C6F-879B-414A-A9BD-CB058A255A3C}" presName="hierChild5" presStyleCnt="0"/>
      <dgm:spPr/>
    </dgm:pt>
    <dgm:pt modelId="{6E48A42F-5A39-44DE-ABAC-9131B5BB194F}" type="pres">
      <dgm:prSet presAssocID="{C4EBB8AE-21C4-4B1A-AC00-ADA18ECA0408}" presName="Name37" presStyleLbl="parChTrans1D2" presStyleIdx="1" presStyleCnt="2"/>
      <dgm:spPr/>
    </dgm:pt>
    <dgm:pt modelId="{189E5508-F733-4CD5-A47D-F58FF78B4FFB}" type="pres">
      <dgm:prSet presAssocID="{361C2D39-9EF4-4DEC-9C52-EE3FF95DFDB1}" presName="hierRoot2" presStyleCnt="0">
        <dgm:presLayoutVars>
          <dgm:hierBranch val="init"/>
        </dgm:presLayoutVars>
      </dgm:prSet>
      <dgm:spPr/>
    </dgm:pt>
    <dgm:pt modelId="{A1F17E8D-093E-419F-9433-0981B8C15D46}" type="pres">
      <dgm:prSet presAssocID="{361C2D39-9EF4-4DEC-9C52-EE3FF95DFDB1}" presName="rootComposite" presStyleCnt="0"/>
      <dgm:spPr/>
    </dgm:pt>
    <dgm:pt modelId="{E30B920E-4918-48EB-988D-724EDD609A03}" type="pres">
      <dgm:prSet presAssocID="{361C2D39-9EF4-4DEC-9C52-EE3FF95DFDB1}" presName="rootText" presStyleLbl="node2" presStyleIdx="1" presStyleCnt="2">
        <dgm:presLayoutVars>
          <dgm:chPref val="3"/>
        </dgm:presLayoutVars>
      </dgm:prSet>
      <dgm:spPr/>
    </dgm:pt>
    <dgm:pt modelId="{6477B9D0-9A04-47B2-9673-7BC594EC4F86}" type="pres">
      <dgm:prSet presAssocID="{361C2D39-9EF4-4DEC-9C52-EE3FF95DFDB1}" presName="rootConnector" presStyleLbl="node2" presStyleIdx="1" presStyleCnt="2"/>
      <dgm:spPr/>
    </dgm:pt>
    <dgm:pt modelId="{A8F39FDD-FC82-4A9C-95F9-84AC09065943}" type="pres">
      <dgm:prSet presAssocID="{361C2D39-9EF4-4DEC-9C52-EE3FF95DFDB1}" presName="hierChild4" presStyleCnt="0"/>
      <dgm:spPr/>
    </dgm:pt>
    <dgm:pt modelId="{8E5444C1-3267-4FC2-8347-4699E4730F91}" type="pres">
      <dgm:prSet presAssocID="{361C2D39-9EF4-4DEC-9C52-EE3FF95DFDB1}" presName="hierChild5" presStyleCnt="0"/>
      <dgm:spPr/>
    </dgm:pt>
    <dgm:pt modelId="{A8C9B51E-C42B-4849-BAE0-20570EA902BB}" type="pres">
      <dgm:prSet presAssocID="{FFEA8605-6F2F-4224-A17A-9F2B1C39686F}" presName="hierChild3" presStyleCnt="0"/>
      <dgm:spPr/>
    </dgm:pt>
  </dgm:ptLst>
  <dgm:cxnLst>
    <dgm:cxn modelId="{13623208-D0A9-4D9C-A24C-934AD914932E}" type="presOf" srcId="{41DA6D63-7FFB-4AD5-8649-A205BEFCA628}" destId="{AF8433C4-1032-4C8B-96AB-ECC23F401900}" srcOrd="1" destOrd="0" presId="urn:microsoft.com/office/officeart/2005/8/layout/orgChart1"/>
    <dgm:cxn modelId="{B925DF0C-C0A8-47C1-A035-F2926D3621A4}" type="presOf" srcId="{E62A8C94-9C2A-46F6-867B-E85A93DA9D15}" destId="{B517932C-F8AA-4AA0-A2BF-835B73A5A4D4}" srcOrd="0" destOrd="0" presId="urn:microsoft.com/office/officeart/2005/8/layout/orgChart1"/>
    <dgm:cxn modelId="{E0B85219-6C33-4CC5-A1A4-B6B2C734DD70}" type="presOf" srcId="{F3E3BCAE-8217-49C4-AA1E-2DD57880BB1E}" destId="{A62A7A70-3FE7-4F28-93CE-E5ED48CCBB4B}" srcOrd="0" destOrd="0" presId="urn:microsoft.com/office/officeart/2005/8/layout/orgChart1"/>
    <dgm:cxn modelId="{765DE01F-8249-41C2-BD76-2514625FAC74}" type="presOf" srcId="{280FCD70-85EF-48DC-87CA-A8D5C35A5F72}" destId="{45E8B790-8CBA-4F63-BCE0-79E36F117B49}" srcOrd="0" destOrd="0" presId="urn:microsoft.com/office/officeart/2005/8/layout/orgChart1"/>
    <dgm:cxn modelId="{0EAB0525-FA70-4616-A183-04DEEEE5F9BB}" type="presOf" srcId="{41DA6D63-7FFB-4AD5-8649-A205BEFCA628}" destId="{5B3C004C-4ECA-4F54-B59E-AD60732CA683}" srcOrd="0" destOrd="0" presId="urn:microsoft.com/office/officeart/2005/8/layout/orgChart1"/>
    <dgm:cxn modelId="{C7CDB82B-9D7F-4D8A-8B53-16F974F810F0}" srcId="{C71E9596-90B7-4FC5-8DFF-E97B5793BB94}" destId="{FFEA8605-6F2F-4224-A17A-9F2B1C39686F}" srcOrd="0" destOrd="0" parTransId="{AE4322E1-C02A-4C87-B0C2-2ED6F63EFF2E}" sibTransId="{689B191A-55C3-4B33-A7D2-1E38D7E52089}"/>
    <dgm:cxn modelId="{BBE2DF37-BF71-47A6-BB35-E662BFDCDA42}" type="presOf" srcId="{188ADC50-7BA5-4ABA-AE0A-4FBB01BFCE4F}" destId="{E7F2F1AF-1D7C-40B5-BB7E-998C06CC89FC}" srcOrd="0" destOrd="0" presId="urn:microsoft.com/office/officeart/2005/8/layout/orgChart1"/>
    <dgm:cxn modelId="{5FFC2B5F-81BC-4BF4-8680-A40DAA3AA3CA}" srcId="{F3E3BCAE-8217-49C4-AA1E-2DD57880BB1E}" destId="{524107D2-2BB9-4CF8-9B12-5BE05937741A}" srcOrd="1" destOrd="0" parTransId="{7E15DEAA-F46A-434E-94F6-9FFB884EF617}" sibTransId="{4018C380-03D5-42F3-8C19-7CC535A1BCD9}"/>
    <dgm:cxn modelId="{51510A65-9468-4126-84B9-4911F4563BB3}" type="presOf" srcId="{524107D2-2BB9-4CF8-9B12-5BE05937741A}" destId="{0060C43C-73A1-4460-962C-80E4F54482B6}" srcOrd="0" destOrd="0" presId="urn:microsoft.com/office/officeart/2005/8/layout/orgChart1"/>
    <dgm:cxn modelId="{F36A7266-9B41-41FB-8101-855490D03AD0}" type="presOf" srcId="{C4EBB8AE-21C4-4B1A-AC00-ADA18ECA0408}" destId="{6E48A42F-5A39-44DE-ABAC-9131B5BB194F}" srcOrd="0" destOrd="0" presId="urn:microsoft.com/office/officeart/2005/8/layout/orgChart1"/>
    <dgm:cxn modelId="{BD2E206A-3302-4807-A60D-05FE009DAB75}" type="presOf" srcId="{F3E3BCAE-8217-49C4-AA1E-2DD57880BB1E}" destId="{BE87F443-280C-4B70-9522-58B80819F5BE}" srcOrd="1" destOrd="0" presId="urn:microsoft.com/office/officeart/2005/8/layout/orgChart1"/>
    <dgm:cxn modelId="{A9F5CC6A-6F3C-4C02-AAF5-61795648B9B6}" type="presOf" srcId="{361C2D39-9EF4-4DEC-9C52-EE3FF95DFDB1}" destId="{6477B9D0-9A04-47B2-9673-7BC594EC4F86}" srcOrd="1" destOrd="0" presId="urn:microsoft.com/office/officeart/2005/8/layout/orgChart1"/>
    <dgm:cxn modelId="{7213884F-2083-4929-92F2-5B2214C58801}" srcId="{FFEA8605-6F2F-4224-A17A-9F2B1C39686F}" destId="{361C2D39-9EF4-4DEC-9C52-EE3FF95DFDB1}" srcOrd="1" destOrd="0" parTransId="{C4EBB8AE-21C4-4B1A-AC00-ADA18ECA0408}" sibTransId="{0673817A-639F-44FA-B74E-CA54CDED13B1}"/>
    <dgm:cxn modelId="{91CFE450-E694-469C-B2DC-E858B84CD216}" srcId="{70C60C6F-879B-414A-A9BD-CB058A255A3C}" destId="{9355499E-6382-4CBA-A8AC-AFBC7F42CD79}" srcOrd="1" destOrd="0" parTransId="{B2F76DAA-4396-439C-89BA-2A1468FBBAC4}" sibTransId="{B3FDD410-09BA-4602-BF38-2446C628271E}"/>
    <dgm:cxn modelId="{EB681774-9462-4691-B32D-04E17877CED2}" srcId="{FFEA8605-6F2F-4224-A17A-9F2B1C39686F}" destId="{70C60C6F-879B-414A-A9BD-CB058A255A3C}" srcOrd="0" destOrd="0" parTransId="{280FCD70-85EF-48DC-87CA-A8D5C35A5F72}" sibTransId="{6D4E26E3-7E7E-4A51-9399-7CFFBA73BBA0}"/>
    <dgm:cxn modelId="{7724EB80-5E3E-484B-B57B-A3DEE95C3F45}" srcId="{70C60C6F-879B-414A-A9BD-CB058A255A3C}" destId="{F3E3BCAE-8217-49C4-AA1E-2DD57880BB1E}" srcOrd="0" destOrd="0" parTransId="{E62A8C94-9C2A-46F6-867B-E85A93DA9D15}" sibTransId="{7FE00D81-78C7-4686-A82C-20233A6487E4}"/>
    <dgm:cxn modelId="{CEA21F9B-4966-42F1-8BF7-E53AA3CA6719}" type="presOf" srcId="{C71E9596-90B7-4FC5-8DFF-E97B5793BB94}" destId="{B6BBE961-A03C-4DF2-B8C6-EE41A342FB15}" srcOrd="0" destOrd="0" presId="urn:microsoft.com/office/officeart/2005/8/layout/orgChart1"/>
    <dgm:cxn modelId="{A4B6559D-6D54-455E-9EF9-8A775C37EF50}" type="presOf" srcId="{9355499E-6382-4CBA-A8AC-AFBC7F42CD79}" destId="{299114A1-1A18-4499-9D1E-D785819A3B86}" srcOrd="0" destOrd="0" presId="urn:microsoft.com/office/officeart/2005/8/layout/orgChart1"/>
    <dgm:cxn modelId="{36E9119F-BC76-43A5-A109-C6F2BFC260CA}" type="presOf" srcId="{361C2D39-9EF4-4DEC-9C52-EE3FF95DFDB1}" destId="{E30B920E-4918-48EB-988D-724EDD609A03}" srcOrd="0" destOrd="0" presId="urn:microsoft.com/office/officeart/2005/8/layout/orgChart1"/>
    <dgm:cxn modelId="{D46A8E9F-DDD8-449A-B241-E4BD16CAA517}" type="presOf" srcId="{9355499E-6382-4CBA-A8AC-AFBC7F42CD79}" destId="{95BC3AE4-9D63-4947-A2B9-823B81C4730C}" srcOrd="1" destOrd="0" presId="urn:microsoft.com/office/officeart/2005/8/layout/orgChart1"/>
    <dgm:cxn modelId="{5CA492A9-C85E-49B8-B334-6BC28B564EFD}" type="presOf" srcId="{70C60C6F-879B-414A-A9BD-CB058A255A3C}" destId="{5110DFBD-53E5-48E4-B2E7-31483E35D6D1}" srcOrd="0" destOrd="0" presId="urn:microsoft.com/office/officeart/2005/8/layout/orgChart1"/>
    <dgm:cxn modelId="{6C0BB2C0-ADE7-49E8-916F-C267804795B0}" type="presOf" srcId="{FFEA8605-6F2F-4224-A17A-9F2B1C39686F}" destId="{D827B8D7-1DB0-4514-BE8D-E32BEE855E78}" srcOrd="0" destOrd="0" presId="urn:microsoft.com/office/officeart/2005/8/layout/orgChart1"/>
    <dgm:cxn modelId="{04F109C1-FA08-48EC-8F3D-2E26B57C3AD4}" srcId="{F3E3BCAE-8217-49C4-AA1E-2DD57880BB1E}" destId="{41DA6D63-7FFB-4AD5-8649-A205BEFCA628}" srcOrd="0" destOrd="0" parTransId="{188ADC50-7BA5-4ABA-AE0A-4FBB01BFCE4F}" sibTransId="{900888F2-4357-4754-83D3-7677B4F54BA4}"/>
    <dgm:cxn modelId="{738020DE-4413-465D-9D59-E0BE0F10ABE5}" type="presOf" srcId="{7E15DEAA-F46A-434E-94F6-9FFB884EF617}" destId="{CFB09347-F932-4436-8059-357E5E79EB7F}" srcOrd="0" destOrd="0" presId="urn:microsoft.com/office/officeart/2005/8/layout/orgChart1"/>
    <dgm:cxn modelId="{DB3D23ED-8929-4107-A3CB-D0A179A9A111}" type="presOf" srcId="{B2F76DAA-4396-439C-89BA-2A1468FBBAC4}" destId="{BC5ECDA0-FF09-4AB1-97BE-19C051FAD1B4}" srcOrd="0" destOrd="0" presId="urn:microsoft.com/office/officeart/2005/8/layout/orgChart1"/>
    <dgm:cxn modelId="{492C2BEE-5597-4686-8051-12005733549E}" type="presOf" srcId="{524107D2-2BB9-4CF8-9B12-5BE05937741A}" destId="{49CEF37B-9F55-4F08-BC35-0F00CD7687E0}" srcOrd="1" destOrd="0" presId="urn:microsoft.com/office/officeart/2005/8/layout/orgChart1"/>
    <dgm:cxn modelId="{32C013EF-7863-4EF6-A722-DF8BE379F3F3}" type="presOf" srcId="{70C60C6F-879B-414A-A9BD-CB058A255A3C}" destId="{4214CCB4-1A0B-4DDF-A83A-3291380027D4}" srcOrd="1" destOrd="0" presId="urn:microsoft.com/office/officeart/2005/8/layout/orgChart1"/>
    <dgm:cxn modelId="{41ED0CF4-1A10-43D3-B523-07C15D0F6E87}" type="presOf" srcId="{FFEA8605-6F2F-4224-A17A-9F2B1C39686F}" destId="{6254BC8A-17E9-4FFF-A86E-3489A4AD4E61}" srcOrd="1" destOrd="0" presId="urn:microsoft.com/office/officeart/2005/8/layout/orgChart1"/>
    <dgm:cxn modelId="{7AEEF258-0F84-41EE-A887-4D3AA2A5D9D4}" type="presParOf" srcId="{B6BBE961-A03C-4DF2-B8C6-EE41A342FB15}" destId="{2600603E-922C-4978-BECC-EB7D37FF64ED}" srcOrd="0" destOrd="0" presId="urn:microsoft.com/office/officeart/2005/8/layout/orgChart1"/>
    <dgm:cxn modelId="{14D3EE7A-96FE-4C59-9F78-80312BB91A8C}" type="presParOf" srcId="{2600603E-922C-4978-BECC-EB7D37FF64ED}" destId="{1CE24C26-158D-4B6A-B0BB-50BDBEF279D7}" srcOrd="0" destOrd="0" presId="urn:microsoft.com/office/officeart/2005/8/layout/orgChart1"/>
    <dgm:cxn modelId="{21C939C1-5969-4185-BE39-CCCB168E77DF}" type="presParOf" srcId="{1CE24C26-158D-4B6A-B0BB-50BDBEF279D7}" destId="{D827B8D7-1DB0-4514-BE8D-E32BEE855E78}" srcOrd="0" destOrd="0" presId="urn:microsoft.com/office/officeart/2005/8/layout/orgChart1"/>
    <dgm:cxn modelId="{92A1E6E4-7FBF-4EE6-8DD2-080D1971A76F}" type="presParOf" srcId="{1CE24C26-158D-4B6A-B0BB-50BDBEF279D7}" destId="{6254BC8A-17E9-4FFF-A86E-3489A4AD4E61}" srcOrd="1" destOrd="0" presId="urn:microsoft.com/office/officeart/2005/8/layout/orgChart1"/>
    <dgm:cxn modelId="{D74F8C47-12F7-4FAA-B37D-98B334AA6F85}" type="presParOf" srcId="{2600603E-922C-4978-BECC-EB7D37FF64ED}" destId="{718B30ED-B508-4FCB-AE7C-71D0823DA95C}" srcOrd="1" destOrd="0" presId="urn:microsoft.com/office/officeart/2005/8/layout/orgChart1"/>
    <dgm:cxn modelId="{B3A28F8B-57D0-4548-B8C8-D7486965889A}" type="presParOf" srcId="{718B30ED-B508-4FCB-AE7C-71D0823DA95C}" destId="{45E8B790-8CBA-4F63-BCE0-79E36F117B49}" srcOrd="0" destOrd="0" presId="urn:microsoft.com/office/officeart/2005/8/layout/orgChart1"/>
    <dgm:cxn modelId="{FB06BEE7-40F6-481F-81E4-B10CC54CA066}" type="presParOf" srcId="{718B30ED-B508-4FCB-AE7C-71D0823DA95C}" destId="{3FABB48F-0667-4E3D-8E1C-A2487FF6FE76}" srcOrd="1" destOrd="0" presId="urn:microsoft.com/office/officeart/2005/8/layout/orgChart1"/>
    <dgm:cxn modelId="{9345AFA8-6070-4160-9F3F-DD0ECFD12A92}" type="presParOf" srcId="{3FABB48F-0667-4E3D-8E1C-A2487FF6FE76}" destId="{E3DFB0DD-608C-4E6C-BA8F-C7B89F0448AE}" srcOrd="0" destOrd="0" presId="urn:microsoft.com/office/officeart/2005/8/layout/orgChart1"/>
    <dgm:cxn modelId="{3DD21F3D-CD7A-4FC1-99F4-BE7DACDFF846}" type="presParOf" srcId="{E3DFB0DD-608C-4E6C-BA8F-C7B89F0448AE}" destId="{5110DFBD-53E5-48E4-B2E7-31483E35D6D1}" srcOrd="0" destOrd="0" presId="urn:microsoft.com/office/officeart/2005/8/layout/orgChart1"/>
    <dgm:cxn modelId="{A2E55AF8-ED05-4F92-BB64-F71C494B1205}" type="presParOf" srcId="{E3DFB0DD-608C-4E6C-BA8F-C7B89F0448AE}" destId="{4214CCB4-1A0B-4DDF-A83A-3291380027D4}" srcOrd="1" destOrd="0" presId="urn:microsoft.com/office/officeart/2005/8/layout/orgChart1"/>
    <dgm:cxn modelId="{36F7CB75-A6AD-484E-8E61-C4C66AFDC811}" type="presParOf" srcId="{3FABB48F-0667-4E3D-8E1C-A2487FF6FE76}" destId="{60A3B12F-11AC-42EB-A9E6-977766E31EC1}" srcOrd="1" destOrd="0" presId="urn:microsoft.com/office/officeart/2005/8/layout/orgChart1"/>
    <dgm:cxn modelId="{BF39858F-21AE-41D5-B4D3-A6E3EAA1F05D}" type="presParOf" srcId="{60A3B12F-11AC-42EB-A9E6-977766E31EC1}" destId="{B517932C-F8AA-4AA0-A2BF-835B73A5A4D4}" srcOrd="0" destOrd="0" presId="urn:microsoft.com/office/officeart/2005/8/layout/orgChart1"/>
    <dgm:cxn modelId="{336DA19D-8B51-4981-A7AD-05F8F0DE646B}" type="presParOf" srcId="{60A3B12F-11AC-42EB-A9E6-977766E31EC1}" destId="{72FFB137-D0F8-4D6E-8A4C-610158A76171}" srcOrd="1" destOrd="0" presId="urn:microsoft.com/office/officeart/2005/8/layout/orgChart1"/>
    <dgm:cxn modelId="{9907FCD9-203B-4618-91DB-58DC44EA06D5}" type="presParOf" srcId="{72FFB137-D0F8-4D6E-8A4C-610158A76171}" destId="{5E935750-8C67-4D27-80F0-7FF83E024E9A}" srcOrd="0" destOrd="0" presId="urn:microsoft.com/office/officeart/2005/8/layout/orgChart1"/>
    <dgm:cxn modelId="{A901CFFA-1DDD-4887-BC9A-60DD3CD7F499}" type="presParOf" srcId="{5E935750-8C67-4D27-80F0-7FF83E024E9A}" destId="{A62A7A70-3FE7-4F28-93CE-E5ED48CCBB4B}" srcOrd="0" destOrd="0" presId="urn:microsoft.com/office/officeart/2005/8/layout/orgChart1"/>
    <dgm:cxn modelId="{E8EF72D4-5CCB-4283-9CDB-C74B727C549C}" type="presParOf" srcId="{5E935750-8C67-4D27-80F0-7FF83E024E9A}" destId="{BE87F443-280C-4B70-9522-58B80819F5BE}" srcOrd="1" destOrd="0" presId="urn:microsoft.com/office/officeart/2005/8/layout/orgChart1"/>
    <dgm:cxn modelId="{2C217C2C-353E-4DE0-ACA3-1FE554F8C06A}" type="presParOf" srcId="{72FFB137-D0F8-4D6E-8A4C-610158A76171}" destId="{E4AA394D-7513-49CE-B7F3-B38F65BD07CF}" srcOrd="1" destOrd="0" presId="urn:microsoft.com/office/officeart/2005/8/layout/orgChart1"/>
    <dgm:cxn modelId="{EADFBB22-F978-4620-83DE-2CF0FFC9C6E6}" type="presParOf" srcId="{E4AA394D-7513-49CE-B7F3-B38F65BD07CF}" destId="{E7F2F1AF-1D7C-40B5-BB7E-998C06CC89FC}" srcOrd="0" destOrd="0" presId="urn:microsoft.com/office/officeart/2005/8/layout/orgChart1"/>
    <dgm:cxn modelId="{5A1187F4-9E37-4B34-A35A-30959986BE02}" type="presParOf" srcId="{E4AA394D-7513-49CE-B7F3-B38F65BD07CF}" destId="{7C08207F-BEB3-4C6F-8FEE-8C1E3B39ACBA}" srcOrd="1" destOrd="0" presId="urn:microsoft.com/office/officeart/2005/8/layout/orgChart1"/>
    <dgm:cxn modelId="{C22277E3-3508-4576-B4DE-1524BEB1E6D4}" type="presParOf" srcId="{7C08207F-BEB3-4C6F-8FEE-8C1E3B39ACBA}" destId="{F46A9E64-B3E7-4ADB-A9C2-755248721B2D}" srcOrd="0" destOrd="0" presId="urn:microsoft.com/office/officeart/2005/8/layout/orgChart1"/>
    <dgm:cxn modelId="{E15AA591-7F3E-42AF-9E30-4A9B5AB06852}" type="presParOf" srcId="{F46A9E64-B3E7-4ADB-A9C2-755248721B2D}" destId="{5B3C004C-4ECA-4F54-B59E-AD60732CA683}" srcOrd="0" destOrd="0" presId="urn:microsoft.com/office/officeart/2005/8/layout/orgChart1"/>
    <dgm:cxn modelId="{6DC43266-585C-4538-938A-D2EA52E284D5}" type="presParOf" srcId="{F46A9E64-B3E7-4ADB-A9C2-755248721B2D}" destId="{AF8433C4-1032-4C8B-96AB-ECC23F401900}" srcOrd="1" destOrd="0" presId="urn:microsoft.com/office/officeart/2005/8/layout/orgChart1"/>
    <dgm:cxn modelId="{B8BD982C-AF5C-4B2A-9821-1A7DBCDC7A6E}" type="presParOf" srcId="{7C08207F-BEB3-4C6F-8FEE-8C1E3B39ACBA}" destId="{1D5F9496-2B49-4984-9D49-6CAE940A6935}" srcOrd="1" destOrd="0" presId="urn:microsoft.com/office/officeart/2005/8/layout/orgChart1"/>
    <dgm:cxn modelId="{1B05B6EC-558D-423A-937D-64D9AD453EFE}" type="presParOf" srcId="{7C08207F-BEB3-4C6F-8FEE-8C1E3B39ACBA}" destId="{3449AD67-F28A-4834-8469-968EA07CAA98}" srcOrd="2" destOrd="0" presId="urn:microsoft.com/office/officeart/2005/8/layout/orgChart1"/>
    <dgm:cxn modelId="{2C3CD544-BA85-447A-A94C-924F9B1616D6}" type="presParOf" srcId="{E4AA394D-7513-49CE-B7F3-B38F65BD07CF}" destId="{CFB09347-F932-4436-8059-357E5E79EB7F}" srcOrd="2" destOrd="0" presId="urn:microsoft.com/office/officeart/2005/8/layout/orgChart1"/>
    <dgm:cxn modelId="{B9C5F73F-71FA-4337-8499-8A9E351DF42A}" type="presParOf" srcId="{E4AA394D-7513-49CE-B7F3-B38F65BD07CF}" destId="{8201A3C0-1D99-4E01-AAED-1EF6E196D1B5}" srcOrd="3" destOrd="0" presId="urn:microsoft.com/office/officeart/2005/8/layout/orgChart1"/>
    <dgm:cxn modelId="{2FEC89BA-1C6D-47F4-9FFD-388DA1ECABD1}" type="presParOf" srcId="{8201A3C0-1D99-4E01-AAED-1EF6E196D1B5}" destId="{807F7A7E-C70E-4453-BD18-59D42B89FA04}" srcOrd="0" destOrd="0" presId="urn:microsoft.com/office/officeart/2005/8/layout/orgChart1"/>
    <dgm:cxn modelId="{AF51DA77-1814-41A7-BD1A-781A1D8E5BB4}" type="presParOf" srcId="{807F7A7E-C70E-4453-BD18-59D42B89FA04}" destId="{0060C43C-73A1-4460-962C-80E4F54482B6}" srcOrd="0" destOrd="0" presId="urn:microsoft.com/office/officeart/2005/8/layout/orgChart1"/>
    <dgm:cxn modelId="{D7D8ECEC-7E81-40EA-9988-CF296C2F5348}" type="presParOf" srcId="{807F7A7E-C70E-4453-BD18-59D42B89FA04}" destId="{49CEF37B-9F55-4F08-BC35-0F00CD7687E0}" srcOrd="1" destOrd="0" presId="urn:microsoft.com/office/officeart/2005/8/layout/orgChart1"/>
    <dgm:cxn modelId="{B7228F13-E6A2-4989-8DF1-29022BDEF3F4}" type="presParOf" srcId="{8201A3C0-1D99-4E01-AAED-1EF6E196D1B5}" destId="{67753B8D-85D1-4F6D-ACF4-2078E40ED679}" srcOrd="1" destOrd="0" presId="urn:microsoft.com/office/officeart/2005/8/layout/orgChart1"/>
    <dgm:cxn modelId="{193F6B1C-72ED-4FE8-A00B-BDD6CBE79FE4}" type="presParOf" srcId="{8201A3C0-1D99-4E01-AAED-1EF6E196D1B5}" destId="{061CF3F1-D516-4E40-97D6-B70B72D28919}" srcOrd="2" destOrd="0" presId="urn:microsoft.com/office/officeart/2005/8/layout/orgChart1"/>
    <dgm:cxn modelId="{AB2490E4-1DB5-4C1E-900A-A62D87B8C1D0}" type="presParOf" srcId="{72FFB137-D0F8-4D6E-8A4C-610158A76171}" destId="{8346C457-8AEE-47BB-A523-DA4B412DBD1C}" srcOrd="2" destOrd="0" presId="urn:microsoft.com/office/officeart/2005/8/layout/orgChart1"/>
    <dgm:cxn modelId="{66F88B40-2592-4F0F-8CD6-A914BE673B5A}" type="presParOf" srcId="{60A3B12F-11AC-42EB-A9E6-977766E31EC1}" destId="{BC5ECDA0-FF09-4AB1-97BE-19C051FAD1B4}" srcOrd="2" destOrd="0" presId="urn:microsoft.com/office/officeart/2005/8/layout/orgChart1"/>
    <dgm:cxn modelId="{F1427556-50D1-4A77-8E89-385D478C506A}" type="presParOf" srcId="{60A3B12F-11AC-42EB-A9E6-977766E31EC1}" destId="{75EDAD54-9D7B-4AB1-B93B-E8DBA81AB594}" srcOrd="3" destOrd="0" presId="urn:microsoft.com/office/officeart/2005/8/layout/orgChart1"/>
    <dgm:cxn modelId="{AEF78A6E-4343-438D-8C80-64FD43E6F994}" type="presParOf" srcId="{75EDAD54-9D7B-4AB1-B93B-E8DBA81AB594}" destId="{66DF7F2B-3730-45D8-B59D-1F0D007C2469}" srcOrd="0" destOrd="0" presId="urn:microsoft.com/office/officeart/2005/8/layout/orgChart1"/>
    <dgm:cxn modelId="{5E9F9288-A217-44FB-8DD8-2CAABA3D452B}" type="presParOf" srcId="{66DF7F2B-3730-45D8-B59D-1F0D007C2469}" destId="{299114A1-1A18-4499-9D1E-D785819A3B86}" srcOrd="0" destOrd="0" presId="urn:microsoft.com/office/officeart/2005/8/layout/orgChart1"/>
    <dgm:cxn modelId="{969D8C80-E067-4A06-993D-48796B95A948}" type="presParOf" srcId="{66DF7F2B-3730-45D8-B59D-1F0D007C2469}" destId="{95BC3AE4-9D63-4947-A2B9-823B81C4730C}" srcOrd="1" destOrd="0" presId="urn:microsoft.com/office/officeart/2005/8/layout/orgChart1"/>
    <dgm:cxn modelId="{EAB81285-0D17-48AD-9FE0-DB5B826FBD93}" type="presParOf" srcId="{75EDAD54-9D7B-4AB1-B93B-E8DBA81AB594}" destId="{59867EB3-A134-4C3B-8A86-FEC7FE789D37}" srcOrd="1" destOrd="0" presId="urn:microsoft.com/office/officeart/2005/8/layout/orgChart1"/>
    <dgm:cxn modelId="{3C97BE18-1ADE-4EAE-8680-7598AABDC8ED}" type="presParOf" srcId="{75EDAD54-9D7B-4AB1-B93B-E8DBA81AB594}" destId="{82D34DFC-8303-40AF-9641-E3A8E2903CA6}" srcOrd="2" destOrd="0" presId="urn:microsoft.com/office/officeart/2005/8/layout/orgChart1"/>
    <dgm:cxn modelId="{1401D017-3EF0-41E1-88F9-D21D46275B59}" type="presParOf" srcId="{3FABB48F-0667-4E3D-8E1C-A2487FF6FE76}" destId="{BF8C6112-D5A6-444C-A427-AC83FAB4D38C}" srcOrd="2" destOrd="0" presId="urn:microsoft.com/office/officeart/2005/8/layout/orgChart1"/>
    <dgm:cxn modelId="{E810AE52-EC47-42A0-B739-2CBF23B0D5E0}" type="presParOf" srcId="{718B30ED-B508-4FCB-AE7C-71D0823DA95C}" destId="{6E48A42F-5A39-44DE-ABAC-9131B5BB194F}" srcOrd="2" destOrd="0" presId="urn:microsoft.com/office/officeart/2005/8/layout/orgChart1"/>
    <dgm:cxn modelId="{E4C46C21-EEDF-49ED-A0D3-A83E77E74811}" type="presParOf" srcId="{718B30ED-B508-4FCB-AE7C-71D0823DA95C}" destId="{189E5508-F733-4CD5-A47D-F58FF78B4FFB}" srcOrd="3" destOrd="0" presId="urn:microsoft.com/office/officeart/2005/8/layout/orgChart1"/>
    <dgm:cxn modelId="{DDED893F-C911-4BA2-AF6E-A158E56628E1}" type="presParOf" srcId="{189E5508-F733-4CD5-A47D-F58FF78B4FFB}" destId="{A1F17E8D-093E-419F-9433-0981B8C15D46}" srcOrd="0" destOrd="0" presId="urn:microsoft.com/office/officeart/2005/8/layout/orgChart1"/>
    <dgm:cxn modelId="{750A6B42-AD15-4FA2-9137-5EA5711267D0}" type="presParOf" srcId="{A1F17E8D-093E-419F-9433-0981B8C15D46}" destId="{E30B920E-4918-48EB-988D-724EDD609A03}" srcOrd="0" destOrd="0" presId="urn:microsoft.com/office/officeart/2005/8/layout/orgChart1"/>
    <dgm:cxn modelId="{3C3ADDE2-A154-4941-AB82-F4810559A25B}" type="presParOf" srcId="{A1F17E8D-093E-419F-9433-0981B8C15D46}" destId="{6477B9D0-9A04-47B2-9673-7BC594EC4F86}" srcOrd="1" destOrd="0" presId="urn:microsoft.com/office/officeart/2005/8/layout/orgChart1"/>
    <dgm:cxn modelId="{8EAB57D2-63AA-4384-8DBB-2737BDB8ED8C}" type="presParOf" srcId="{189E5508-F733-4CD5-A47D-F58FF78B4FFB}" destId="{A8F39FDD-FC82-4A9C-95F9-84AC09065943}" srcOrd="1" destOrd="0" presId="urn:microsoft.com/office/officeart/2005/8/layout/orgChart1"/>
    <dgm:cxn modelId="{F283F2F5-B685-4E23-9CE9-14E49D16545A}" type="presParOf" srcId="{189E5508-F733-4CD5-A47D-F58FF78B4FFB}" destId="{8E5444C1-3267-4FC2-8347-4699E4730F91}" srcOrd="2" destOrd="0" presId="urn:microsoft.com/office/officeart/2005/8/layout/orgChart1"/>
    <dgm:cxn modelId="{74E1F7A5-4792-408C-A72E-7F58C6CACBA5}" type="presParOf" srcId="{2600603E-922C-4978-BECC-EB7D37FF64ED}" destId="{A8C9B51E-C42B-4849-BAE0-20570EA902B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46D4DD7-848C-4C20-BFEB-BD36C15994A3}" type="doc">
      <dgm:prSet loTypeId="urn:microsoft.com/office/officeart/2005/8/layout/pList1" loCatId="list" qsTypeId="urn:microsoft.com/office/officeart/2005/8/quickstyle/simple1" qsCatId="simple" csTypeId="urn:microsoft.com/office/officeart/2005/8/colors/accent0_3" csCatId="mainScheme" phldr="1"/>
      <dgm:spPr/>
      <dgm:t>
        <a:bodyPr/>
        <a:lstStyle/>
        <a:p>
          <a:endParaRPr lang="en-US"/>
        </a:p>
      </dgm:t>
    </dgm:pt>
    <dgm:pt modelId="{E5BF9995-5118-46A8-B38B-962C97297EF9}">
      <dgm:prSet phldrT="[Text]"/>
      <dgm:spPr/>
      <dgm:t>
        <a:bodyPr/>
        <a:lstStyle/>
        <a:p>
          <a:r>
            <a:rPr lang="en-US">
              <a:latin typeface="Anjoman Medium" panose="00000600000000000000" pitchFamily="2" charset="-78"/>
              <a:cs typeface="Anjoman Medium" panose="00000600000000000000" pitchFamily="2" charset="-78"/>
            </a:rPr>
            <a:t>Logical</a:t>
          </a:r>
        </a:p>
        <a:p>
          <a:r>
            <a:rPr lang="fa-IR">
              <a:latin typeface="Anjoman Medium" panose="00000600000000000000" pitchFamily="2" charset="-78"/>
              <a:cs typeface="Anjoman Medium" panose="00000600000000000000" pitchFamily="2" charset="-78"/>
            </a:rPr>
            <a:t>تنها منطق تست بدون ذکر داده</a:t>
          </a:r>
          <a:endParaRPr lang="en-US">
            <a:latin typeface="Anjoman Medium" panose="00000600000000000000" pitchFamily="2" charset="-78"/>
            <a:cs typeface="Anjoman Medium" panose="00000600000000000000" pitchFamily="2" charset="-78"/>
          </a:endParaRPr>
        </a:p>
      </dgm:t>
    </dgm:pt>
    <dgm:pt modelId="{1C4B3BCF-D902-445E-A339-9B8CCAD33221}" type="parTrans" cxnId="{1B45A30E-8977-4B85-9973-9988398E533F}">
      <dgm:prSet/>
      <dgm:spPr/>
      <dgm:t>
        <a:bodyPr/>
        <a:lstStyle/>
        <a:p>
          <a:endParaRPr lang="en-US"/>
        </a:p>
      </dgm:t>
    </dgm:pt>
    <dgm:pt modelId="{F21914C5-C285-4C5A-9A28-DC017BE3BD49}" type="sibTrans" cxnId="{1B45A30E-8977-4B85-9973-9988398E533F}">
      <dgm:prSet/>
      <dgm:spPr/>
      <dgm:t>
        <a:bodyPr/>
        <a:lstStyle/>
        <a:p>
          <a:endParaRPr lang="en-US"/>
        </a:p>
      </dgm:t>
    </dgm:pt>
    <dgm:pt modelId="{97A904E4-022F-4882-B2E4-7B5B673D66B8}">
      <dgm:prSet phldrT="[Text]"/>
      <dgm:spPr/>
      <dgm:t>
        <a:bodyPr/>
        <a:lstStyle/>
        <a:p>
          <a:r>
            <a:rPr lang="en-US">
              <a:latin typeface="Anjoman Medium" panose="00000600000000000000" pitchFamily="2" charset="-78"/>
              <a:cs typeface="Anjoman Medium" panose="00000600000000000000" pitchFamily="2" charset="-78"/>
            </a:rPr>
            <a:t>Physical</a:t>
          </a:r>
          <a:endParaRPr lang="fa-IR">
            <a:latin typeface="Anjoman Medium" panose="00000600000000000000" pitchFamily="2" charset="-78"/>
            <a:cs typeface="Anjoman Medium" panose="00000600000000000000" pitchFamily="2" charset="-78"/>
          </a:endParaRPr>
        </a:p>
        <a:p>
          <a:r>
            <a:rPr lang="fa-IR">
              <a:latin typeface="Anjoman Medium" panose="00000600000000000000" pitchFamily="2" charset="-78"/>
              <a:cs typeface="Anjoman Medium" panose="00000600000000000000" pitchFamily="2" charset="-78"/>
            </a:rPr>
            <a:t>منطق تست به همراه داده‌های تست</a:t>
          </a:r>
          <a:endParaRPr lang="en-US">
            <a:latin typeface="Anjoman Medium" panose="00000600000000000000" pitchFamily="2" charset="-78"/>
            <a:cs typeface="Anjoman Medium" panose="00000600000000000000" pitchFamily="2" charset="-78"/>
          </a:endParaRPr>
        </a:p>
      </dgm:t>
    </dgm:pt>
    <dgm:pt modelId="{6CDA5EE5-39D0-4F29-B8F3-D769CF7C22FB}" type="parTrans" cxnId="{523C6AE1-E9ED-4E8F-B529-8B70DC1E35EA}">
      <dgm:prSet/>
      <dgm:spPr/>
      <dgm:t>
        <a:bodyPr/>
        <a:lstStyle/>
        <a:p>
          <a:endParaRPr lang="en-US"/>
        </a:p>
      </dgm:t>
    </dgm:pt>
    <dgm:pt modelId="{C84444D2-FA76-4031-85ED-F48A98934DB6}" type="sibTrans" cxnId="{523C6AE1-E9ED-4E8F-B529-8B70DC1E35EA}">
      <dgm:prSet/>
      <dgm:spPr/>
      <dgm:t>
        <a:bodyPr/>
        <a:lstStyle/>
        <a:p>
          <a:endParaRPr lang="en-US"/>
        </a:p>
      </dgm:t>
    </dgm:pt>
    <dgm:pt modelId="{C16EE0D4-E784-4BBA-BE72-44290447C2C7}" type="pres">
      <dgm:prSet presAssocID="{746D4DD7-848C-4C20-BFEB-BD36C15994A3}" presName="Name0" presStyleCnt="0">
        <dgm:presLayoutVars>
          <dgm:dir/>
          <dgm:resizeHandles val="exact"/>
        </dgm:presLayoutVars>
      </dgm:prSet>
      <dgm:spPr/>
    </dgm:pt>
    <dgm:pt modelId="{F40BF3DC-B6D9-4232-9BA3-0AE5930771F0}" type="pres">
      <dgm:prSet presAssocID="{E5BF9995-5118-46A8-B38B-962C97297EF9}" presName="compNode" presStyleCnt="0"/>
      <dgm:spPr/>
    </dgm:pt>
    <dgm:pt modelId="{4228B97B-950D-4591-A54F-BD4F20049CBD}" type="pres">
      <dgm:prSet presAssocID="{E5BF9995-5118-46A8-B38B-962C97297EF9}" presName="pict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23000" b="-23000"/>
          </a:stretch>
        </a:blipFill>
      </dgm:spPr>
      <dgm:extLst>
        <a:ext uri="{E40237B7-FDA0-4F09-8148-C483321AD2D9}">
          <dgm14:cNvPr xmlns:dgm14="http://schemas.microsoft.com/office/drawing/2010/diagram" id="0" name="" descr="Mathematics with solid fill"/>
        </a:ext>
      </dgm:extLst>
    </dgm:pt>
    <dgm:pt modelId="{0C494FD7-3179-41F4-B1CC-3D066FCE375E}" type="pres">
      <dgm:prSet presAssocID="{E5BF9995-5118-46A8-B38B-962C97297EF9}" presName="textRect" presStyleLbl="revTx" presStyleIdx="0" presStyleCnt="2">
        <dgm:presLayoutVars>
          <dgm:bulletEnabled val="1"/>
        </dgm:presLayoutVars>
      </dgm:prSet>
      <dgm:spPr/>
    </dgm:pt>
    <dgm:pt modelId="{9942B743-0DD7-4C70-B6C7-2FE89F51C281}" type="pres">
      <dgm:prSet presAssocID="{F21914C5-C285-4C5A-9A28-DC017BE3BD49}" presName="sibTrans" presStyleLbl="sibTrans2D1" presStyleIdx="0" presStyleCnt="0"/>
      <dgm:spPr/>
    </dgm:pt>
    <dgm:pt modelId="{4E610B1C-91DE-496D-A632-17D7651BB73D}" type="pres">
      <dgm:prSet presAssocID="{97A904E4-022F-4882-B2E4-7B5B673D66B8}" presName="compNode" presStyleCnt="0"/>
      <dgm:spPr/>
    </dgm:pt>
    <dgm:pt modelId="{13FF4A5F-E79C-4BCA-9C18-CB782D27FA63}" type="pres">
      <dgm:prSet presAssocID="{97A904E4-022F-4882-B2E4-7B5B673D66B8}" presName="pict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23000" b="-23000"/>
          </a:stretch>
        </a:blipFill>
      </dgm:spPr>
      <dgm:extLst>
        <a:ext uri="{E40237B7-FDA0-4F09-8148-C483321AD2D9}">
          <dgm14:cNvPr xmlns:dgm14="http://schemas.microsoft.com/office/drawing/2010/diagram" id="0" name="" descr="Brain in head with solid fill"/>
        </a:ext>
      </dgm:extLst>
    </dgm:pt>
    <dgm:pt modelId="{871DF1E6-EF3D-4B6C-9D3D-8DE27E0180CC}" type="pres">
      <dgm:prSet presAssocID="{97A904E4-022F-4882-B2E4-7B5B673D66B8}" presName="textRect" presStyleLbl="revTx" presStyleIdx="1" presStyleCnt="2">
        <dgm:presLayoutVars>
          <dgm:bulletEnabled val="1"/>
        </dgm:presLayoutVars>
      </dgm:prSet>
      <dgm:spPr/>
    </dgm:pt>
  </dgm:ptLst>
  <dgm:cxnLst>
    <dgm:cxn modelId="{1B45A30E-8977-4B85-9973-9988398E533F}" srcId="{746D4DD7-848C-4C20-BFEB-BD36C15994A3}" destId="{E5BF9995-5118-46A8-B38B-962C97297EF9}" srcOrd="0" destOrd="0" parTransId="{1C4B3BCF-D902-445E-A339-9B8CCAD33221}" sibTransId="{F21914C5-C285-4C5A-9A28-DC017BE3BD49}"/>
    <dgm:cxn modelId="{DFEFA99D-78F1-4650-9F14-68DC4B608106}" type="presOf" srcId="{E5BF9995-5118-46A8-B38B-962C97297EF9}" destId="{0C494FD7-3179-41F4-B1CC-3D066FCE375E}" srcOrd="0" destOrd="0" presId="urn:microsoft.com/office/officeart/2005/8/layout/pList1"/>
    <dgm:cxn modelId="{874301AE-7830-4C8D-86C3-01889A5F45C4}" type="presOf" srcId="{97A904E4-022F-4882-B2E4-7B5B673D66B8}" destId="{871DF1E6-EF3D-4B6C-9D3D-8DE27E0180CC}" srcOrd="0" destOrd="0" presId="urn:microsoft.com/office/officeart/2005/8/layout/pList1"/>
    <dgm:cxn modelId="{79D48CB6-FA93-404E-B00A-605E7069761C}" type="presOf" srcId="{746D4DD7-848C-4C20-BFEB-BD36C15994A3}" destId="{C16EE0D4-E784-4BBA-BE72-44290447C2C7}" srcOrd="0" destOrd="0" presId="urn:microsoft.com/office/officeart/2005/8/layout/pList1"/>
    <dgm:cxn modelId="{E33076D0-6276-48C7-B58D-F2A7446A28C8}" type="presOf" srcId="{F21914C5-C285-4C5A-9A28-DC017BE3BD49}" destId="{9942B743-0DD7-4C70-B6C7-2FE89F51C281}" srcOrd="0" destOrd="0" presId="urn:microsoft.com/office/officeart/2005/8/layout/pList1"/>
    <dgm:cxn modelId="{523C6AE1-E9ED-4E8F-B529-8B70DC1E35EA}" srcId="{746D4DD7-848C-4C20-BFEB-BD36C15994A3}" destId="{97A904E4-022F-4882-B2E4-7B5B673D66B8}" srcOrd="1" destOrd="0" parTransId="{6CDA5EE5-39D0-4F29-B8F3-D769CF7C22FB}" sibTransId="{C84444D2-FA76-4031-85ED-F48A98934DB6}"/>
    <dgm:cxn modelId="{DA9089B4-7691-46DF-B255-4C0431BE0C88}" type="presParOf" srcId="{C16EE0D4-E784-4BBA-BE72-44290447C2C7}" destId="{F40BF3DC-B6D9-4232-9BA3-0AE5930771F0}" srcOrd="0" destOrd="0" presId="urn:microsoft.com/office/officeart/2005/8/layout/pList1"/>
    <dgm:cxn modelId="{556BEACA-7C12-4B46-AA30-2A5C367CB2B3}" type="presParOf" srcId="{F40BF3DC-B6D9-4232-9BA3-0AE5930771F0}" destId="{4228B97B-950D-4591-A54F-BD4F20049CBD}" srcOrd="0" destOrd="0" presId="urn:microsoft.com/office/officeart/2005/8/layout/pList1"/>
    <dgm:cxn modelId="{9D33FC35-1D3F-4813-8B4B-4F5F23A895C7}" type="presParOf" srcId="{F40BF3DC-B6D9-4232-9BA3-0AE5930771F0}" destId="{0C494FD7-3179-41F4-B1CC-3D066FCE375E}" srcOrd="1" destOrd="0" presId="urn:microsoft.com/office/officeart/2005/8/layout/pList1"/>
    <dgm:cxn modelId="{B51CF5F4-95BE-4532-8E46-A15939DB7095}" type="presParOf" srcId="{C16EE0D4-E784-4BBA-BE72-44290447C2C7}" destId="{9942B743-0DD7-4C70-B6C7-2FE89F51C281}" srcOrd="1" destOrd="0" presId="urn:microsoft.com/office/officeart/2005/8/layout/pList1"/>
    <dgm:cxn modelId="{079CDF8E-D562-4E02-A1E4-082B675FC054}" type="presParOf" srcId="{C16EE0D4-E784-4BBA-BE72-44290447C2C7}" destId="{4E610B1C-91DE-496D-A632-17D7651BB73D}" srcOrd="2" destOrd="0" presId="urn:microsoft.com/office/officeart/2005/8/layout/pList1"/>
    <dgm:cxn modelId="{C52391FE-6769-4E18-966D-757533864E1F}" type="presParOf" srcId="{4E610B1C-91DE-496D-A632-17D7651BB73D}" destId="{13FF4A5F-E79C-4BCA-9C18-CB782D27FA63}" srcOrd="0" destOrd="0" presId="urn:microsoft.com/office/officeart/2005/8/layout/pList1"/>
    <dgm:cxn modelId="{813201EB-D136-42E0-B0FF-15A615916D73}" type="presParOf" srcId="{4E610B1C-91DE-496D-A632-17D7651BB73D}" destId="{871DF1E6-EF3D-4B6C-9D3D-8DE27E0180CC}" srcOrd="1" destOrd="0" presId="urn:microsoft.com/office/officeart/2005/8/layout/p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8A42F-5A39-44DE-ABAC-9131B5BB194F}">
      <dsp:nvSpPr>
        <dsp:cNvPr id="0" name=""/>
        <dsp:cNvSpPr/>
      </dsp:nvSpPr>
      <dsp:spPr>
        <a:xfrm>
          <a:off x="4064000" y="1031420"/>
          <a:ext cx="1245567" cy="432345"/>
        </a:xfrm>
        <a:custGeom>
          <a:avLst/>
          <a:gdLst/>
          <a:ahLst/>
          <a:cxnLst/>
          <a:rect l="0" t="0" r="0" b="0"/>
          <a:pathLst>
            <a:path>
              <a:moveTo>
                <a:pt x="0" y="0"/>
              </a:moveTo>
              <a:lnTo>
                <a:pt x="0" y="216172"/>
              </a:lnTo>
              <a:lnTo>
                <a:pt x="1245567" y="216172"/>
              </a:lnTo>
              <a:lnTo>
                <a:pt x="1245567" y="432345"/>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DB9A41-A444-4C53-AFFA-5EE966414EB9}">
      <dsp:nvSpPr>
        <dsp:cNvPr id="0" name=""/>
        <dsp:cNvSpPr/>
      </dsp:nvSpPr>
      <dsp:spPr>
        <a:xfrm>
          <a:off x="1994916" y="2493160"/>
          <a:ext cx="308818" cy="2408783"/>
        </a:xfrm>
        <a:custGeom>
          <a:avLst/>
          <a:gdLst/>
          <a:ahLst/>
          <a:cxnLst/>
          <a:rect l="0" t="0" r="0" b="0"/>
          <a:pathLst>
            <a:path>
              <a:moveTo>
                <a:pt x="0" y="0"/>
              </a:moveTo>
              <a:lnTo>
                <a:pt x="0" y="2408783"/>
              </a:lnTo>
              <a:lnTo>
                <a:pt x="308818" y="2408783"/>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17932C-F8AA-4AA0-A2BF-835B73A5A4D4}">
      <dsp:nvSpPr>
        <dsp:cNvPr id="0" name=""/>
        <dsp:cNvSpPr/>
      </dsp:nvSpPr>
      <dsp:spPr>
        <a:xfrm>
          <a:off x="1994916" y="2493160"/>
          <a:ext cx="308818" cy="947042"/>
        </a:xfrm>
        <a:custGeom>
          <a:avLst/>
          <a:gdLst/>
          <a:ahLst/>
          <a:cxnLst/>
          <a:rect l="0" t="0" r="0" b="0"/>
          <a:pathLst>
            <a:path>
              <a:moveTo>
                <a:pt x="0" y="0"/>
              </a:moveTo>
              <a:lnTo>
                <a:pt x="0" y="947042"/>
              </a:lnTo>
              <a:lnTo>
                <a:pt x="308818" y="94704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E8B790-8CBA-4F63-BCE0-79E36F117B49}">
      <dsp:nvSpPr>
        <dsp:cNvPr id="0" name=""/>
        <dsp:cNvSpPr/>
      </dsp:nvSpPr>
      <dsp:spPr>
        <a:xfrm>
          <a:off x="2818432" y="1031420"/>
          <a:ext cx="1245567" cy="432345"/>
        </a:xfrm>
        <a:custGeom>
          <a:avLst/>
          <a:gdLst/>
          <a:ahLst/>
          <a:cxnLst/>
          <a:rect l="0" t="0" r="0" b="0"/>
          <a:pathLst>
            <a:path>
              <a:moveTo>
                <a:pt x="1245567" y="0"/>
              </a:moveTo>
              <a:lnTo>
                <a:pt x="1245567" y="216172"/>
              </a:lnTo>
              <a:lnTo>
                <a:pt x="0" y="216172"/>
              </a:lnTo>
              <a:lnTo>
                <a:pt x="0" y="432345"/>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27B8D7-1DB0-4514-BE8D-E32BEE855E78}">
      <dsp:nvSpPr>
        <dsp:cNvPr id="0" name=""/>
        <dsp:cNvSpPr/>
      </dsp:nvSpPr>
      <dsp:spPr>
        <a:xfrm>
          <a:off x="3034605" y="2025"/>
          <a:ext cx="2058789" cy="102939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t>Test Basies</a:t>
          </a:r>
        </a:p>
      </dsp:txBody>
      <dsp:txXfrm>
        <a:off x="3034605" y="2025"/>
        <a:ext cx="2058789" cy="1029394"/>
      </dsp:txXfrm>
    </dsp:sp>
    <dsp:sp modelId="{5110DFBD-53E5-48E4-B2E7-31483E35D6D1}">
      <dsp:nvSpPr>
        <dsp:cNvPr id="0" name=""/>
        <dsp:cNvSpPr/>
      </dsp:nvSpPr>
      <dsp:spPr>
        <a:xfrm>
          <a:off x="1789038" y="1463766"/>
          <a:ext cx="2058789" cy="102939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t>Test Item1</a:t>
          </a:r>
        </a:p>
      </dsp:txBody>
      <dsp:txXfrm>
        <a:off x="1789038" y="1463766"/>
        <a:ext cx="2058789" cy="1029394"/>
      </dsp:txXfrm>
    </dsp:sp>
    <dsp:sp modelId="{A62A7A70-3FE7-4F28-93CE-E5ED48CCBB4B}">
      <dsp:nvSpPr>
        <dsp:cNvPr id="0" name=""/>
        <dsp:cNvSpPr/>
      </dsp:nvSpPr>
      <dsp:spPr>
        <a:xfrm>
          <a:off x="2303735" y="2925506"/>
          <a:ext cx="2058789" cy="102939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t>Test Condition1</a:t>
          </a:r>
        </a:p>
      </dsp:txBody>
      <dsp:txXfrm>
        <a:off x="2303735" y="2925506"/>
        <a:ext cx="2058789" cy="1029394"/>
      </dsp:txXfrm>
    </dsp:sp>
    <dsp:sp modelId="{27DBC10F-A671-49E9-B07A-7B8EF6EDC4B8}">
      <dsp:nvSpPr>
        <dsp:cNvPr id="0" name=""/>
        <dsp:cNvSpPr/>
      </dsp:nvSpPr>
      <dsp:spPr>
        <a:xfrm>
          <a:off x="2303735" y="4387246"/>
          <a:ext cx="2058789" cy="102939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t>Test Condition2</a:t>
          </a:r>
        </a:p>
      </dsp:txBody>
      <dsp:txXfrm>
        <a:off x="2303735" y="4387246"/>
        <a:ext cx="2058789" cy="1029394"/>
      </dsp:txXfrm>
    </dsp:sp>
    <dsp:sp modelId="{E30B920E-4918-48EB-988D-724EDD609A03}">
      <dsp:nvSpPr>
        <dsp:cNvPr id="0" name=""/>
        <dsp:cNvSpPr/>
      </dsp:nvSpPr>
      <dsp:spPr>
        <a:xfrm>
          <a:off x="4280172" y="1463766"/>
          <a:ext cx="2058789" cy="102939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t>Test Item2</a:t>
          </a:r>
        </a:p>
      </dsp:txBody>
      <dsp:txXfrm>
        <a:off x="4280172" y="1463766"/>
        <a:ext cx="2058789" cy="10293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8A42F-5A39-44DE-ABAC-9131B5BB194F}">
      <dsp:nvSpPr>
        <dsp:cNvPr id="0" name=""/>
        <dsp:cNvSpPr/>
      </dsp:nvSpPr>
      <dsp:spPr>
        <a:xfrm>
          <a:off x="4554723" y="811328"/>
          <a:ext cx="981447" cy="340667"/>
        </a:xfrm>
        <a:custGeom>
          <a:avLst/>
          <a:gdLst/>
          <a:ahLst/>
          <a:cxnLst/>
          <a:rect l="0" t="0" r="0" b="0"/>
          <a:pathLst>
            <a:path>
              <a:moveTo>
                <a:pt x="0" y="0"/>
              </a:moveTo>
              <a:lnTo>
                <a:pt x="0" y="170333"/>
              </a:lnTo>
              <a:lnTo>
                <a:pt x="981447" y="170333"/>
              </a:lnTo>
              <a:lnTo>
                <a:pt x="981447" y="34066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C5ECDA0-FF09-4AB1-97BE-19C051FAD1B4}">
      <dsp:nvSpPr>
        <dsp:cNvPr id="0" name=""/>
        <dsp:cNvSpPr/>
      </dsp:nvSpPr>
      <dsp:spPr>
        <a:xfrm>
          <a:off x="3573276" y="1963109"/>
          <a:ext cx="981447" cy="340667"/>
        </a:xfrm>
        <a:custGeom>
          <a:avLst/>
          <a:gdLst/>
          <a:ahLst/>
          <a:cxnLst/>
          <a:rect l="0" t="0" r="0" b="0"/>
          <a:pathLst>
            <a:path>
              <a:moveTo>
                <a:pt x="0" y="0"/>
              </a:moveTo>
              <a:lnTo>
                <a:pt x="0" y="170333"/>
              </a:lnTo>
              <a:lnTo>
                <a:pt x="981447" y="170333"/>
              </a:lnTo>
              <a:lnTo>
                <a:pt x="981447" y="340667"/>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B09347-F932-4436-8059-357E5E79EB7F}">
      <dsp:nvSpPr>
        <dsp:cNvPr id="0" name=""/>
        <dsp:cNvSpPr/>
      </dsp:nvSpPr>
      <dsp:spPr>
        <a:xfrm>
          <a:off x="1942938" y="3114890"/>
          <a:ext cx="243333" cy="1898005"/>
        </a:xfrm>
        <a:custGeom>
          <a:avLst/>
          <a:gdLst/>
          <a:ahLst/>
          <a:cxnLst/>
          <a:rect l="0" t="0" r="0" b="0"/>
          <a:pathLst>
            <a:path>
              <a:moveTo>
                <a:pt x="0" y="0"/>
              </a:moveTo>
              <a:lnTo>
                <a:pt x="0" y="1898005"/>
              </a:lnTo>
              <a:lnTo>
                <a:pt x="243333" y="1898005"/>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F2F1AF-1D7C-40B5-BB7E-998C06CC89FC}">
      <dsp:nvSpPr>
        <dsp:cNvPr id="0" name=""/>
        <dsp:cNvSpPr/>
      </dsp:nvSpPr>
      <dsp:spPr>
        <a:xfrm>
          <a:off x="1942938" y="3114890"/>
          <a:ext cx="243333" cy="746224"/>
        </a:xfrm>
        <a:custGeom>
          <a:avLst/>
          <a:gdLst/>
          <a:ahLst/>
          <a:cxnLst/>
          <a:rect l="0" t="0" r="0" b="0"/>
          <a:pathLst>
            <a:path>
              <a:moveTo>
                <a:pt x="0" y="0"/>
              </a:moveTo>
              <a:lnTo>
                <a:pt x="0" y="746224"/>
              </a:lnTo>
              <a:lnTo>
                <a:pt x="243333" y="746224"/>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17932C-F8AA-4AA0-A2BF-835B73A5A4D4}">
      <dsp:nvSpPr>
        <dsp:cNvPr id="0" name=""/>
        <dsp:cNvSpPr/>
      </dsp:nvSpPr>
      <dsp:spPr>
        <a:xfrm>
          <a:off x="2591829" y="1963109"/>
          <a:ext cx="981447" cy="340667"/>
        </a:xfrm>
        <a:custGeom>
          <a:avLst/>
          <a:gdLst/>
          <a:ahLst/>
          <a:cxnLst/>
          <a:rect l="0" t="0" r="0" b="0"/>
          <a:pathLst>
            <a:path>
              <a:moveTo>
                <a:pt x="981447" y="0"/>
              </a:moveTo>
              <a:lnTo>
                <a:pt x="981447" y="170333"/>
              </a:lnTo>
              <a:lnTo>
                <a:pt x="0" y="170333"/>
              </a:lnTo>
              <a:lnTo>
                <a:pt x="0" y="340667"/>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E8B790-8CBA-4F63-BCE0-79E36F117B49}">
      <dsp:nvSpPr>
        <dsp:cNvPr id="0" name=""/>
        <dsp:cNvSpPr/>
      </dsp:nvSpPr>
      <dsp:spPr>
        <a:xfrm>
          <a:off x="3573276" y="811328"/>
          <a:ext cx="981447" cy="340667"/>
        </a:xfrm>
        <a:custGeom>
          <a:avLst/>
          <a:gdLst/>
          <a:ahLst/>
          <a:cxnLst/>
          <a:rect l="0" t="0" r="0" b="0"/>
          <a:pathLst>
            <a:path>
              <a:moveTo>
                <a:pt x="981447" y="0"/>
              </a:moveTo>
              <a:lnTo>
                <a:pt x="981447" y="170333"/>
              </a:lnTo>
              <a:lnTo>
                <a:pt x="0" y="170333"/>
              </a:lnTo>
              <a:lnTo>
                <a:pt x="0" y="34066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27B8D7-1DB0-4514-BE8D-E32BEE855E78}">
      <dsp:nvSpPr>
        <dsp:cNvPr id="0" name=""/>
        <dsp:cNvSpPr/>
      </dsp:nvSpPr>
      <dsp:spPr>
        <a:xfrm>
          <a:off x="3743610" y="215"/>
          <a:ext cx="1622226" cy="81111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a:t>Test Basies</a:t>
          </a:r>
        </a:p>
      </dsp:txBody>
      <dsp:txXfrm>
        <a:off x="3743610" y="215"/>
        <a:ext cx="1622226" cy="811113"/>
      </dsp:txXfrm>
    </dsp:sp>
    <dsp:sp modelId="{5110DFBD-53E5-48E4-B2E7-31483E35D6D1}">
      <dsp:nvSpPr>
        <dsp:cNvPr id="0" name=""/>
        <dsp:cNvSpPr/>
      </dsp:nvSpPr>
      <dsp:spPr>
        <a:xfrm>
          <a:off x="2762163" y="1151996"/>
          <a:ext cx="1622226" cy="81111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a:t>Test Item1</a:t>
          </a:r>
        </a:p>
      </dsp:txBody>
      <dsp:txXfrm>
        <a:off x="2762163" y="1151996"/>
        <a:ext cx="1622226" cy="811113"/>
      </dsp:txXfrm>
    </dsp:sp>
    <dsp:sp modelId="{A62A7A70-3FE7-4F28-93CE-E5ED48CCBB4B}">
      <dsp:nvSpPr>
        <dsp:cNvPr id="0" name=""/>
        <dsp:cNvSpPr/>
      </dsp:nvSpPr>
      <dsp:spPr>
        <a:xfrm>
          <a:off x="1780716" y="2303776"/>
          <a:ext cx="1622226" cy="81111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a:t>Test Condition1</a:t>
          </a:r>
        </a:p>
      </dsp:txBody>
      <dsp:txXfrm>
        <a:off x="1780716" y="2303776"/>
        <a:ext cx="1622226" cy="811113"/>
      </dsp:txXfrm>
    </dsp:sp>
    <dsp:sp modelId="{5B3C004C-4ECA-4F54-B59E-AD60732CA683}">
      <dsp:nvSpPr>
        <dsp:cNvPr id="0" name=""/>
        <dsp:cNvSpPr/>
      </dsp:nvSpPr>
      <dsp:spPr>
        <a:xfrm>
          <a:off x="2186272" y="3455557"/>
          <a:ext cx="1622226" cy="81111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a:t>Test Case1</a:t>
          </a:r>
        </a:p>
      </dsp:txBody>
      <dsp:txXfrm>
        <a:off x="2186272" y="3455557"/>
        <a:ext cx="1622226" cy="811113"/>
      </dsp:txXfrm>
    </dsp:sp>
    <dsp:sp modelId="{0060C43C-73A1-4460-962C-80E4F54482B6}">
      <dsp:nvSpPr>
        <dsp:cNvPr id="0" name=""/>
        <dsp:cNvSpPr/>
      </dsp:nvSpPr>
      <dsp:spPr>
        <a:xfrm>
          <a:off x="2186272" y="4607338"/>
          <a:ext cx="1622226" cy="81111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a:t>Test Case2</a:t>
          </a:r>
        </a:p>
      </dsp:txBody>
      <dsp:txXfrm>
        <a:off x="2186272" y="4607338"/>
        <a:ext cx="1622226" cy="811113"/>
      </dsp:txXfrm>
    </dsp:sp>
    <dsp:sp modelId="{299114A1-1A18-4499-9D1E-D785819A3B86}">
      <dsp:nvSpPr>
        <dsp:cNvPr id="0" name=""/>
        <dsp:cNvSpPr/>
      </dsp:nvSpPr>
      <dsp:spPr>
        <a:xfrm>
          <a:off x="3743610" y="2303776"/>
          <a:ext cx="1622226" cy="81111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a:t>Test Condition2</a:t>
          </a:r>
        </a:p>
      </dsp:txBody>
      <dsp:txXfrm>
        <a:off x="3743610" y="2303776"/>
        <a:ext cx="1622226" cy="811113"/>
      </dsp:txXfrm>
    </dsp:sp>
    <dsp:sp modelId="{E30B920E-4918-48EB-988D-724EDD609A03}">
      <dsp:nvSpPr>
        <dsp:cNvPr id="0" name=""/>
        <dsp:cNvSpPr/>
      </dsp:nvSpPr>
      <dsp:spPr>
        <a:xfrm>
          <a:off x="4725057" y="1151995"/>
          <a:ext cx="1622226" cy="81111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a:t>Test Item2</a:t>
          </a:r>
        </a:p>
      </dsp:txBody>
      <dsp:txXfrm>
        <a:off x="4725057" y="1151995"/>
        <a:ext cx="1622226" cy="8111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28B97B-950D-4591-A54F-BD4F20049CBD}">
      <dsp:nvSpPr>
        <dsp:cNvPr id="0" name=""/>
        <dsp:cNvSpPr/>
      </dsp:nvSpPr>
      <dsp:spPr>
        <a:xfrm>
          <a:off x="2617" y="980412"/>
          <a:ext cx="3867906" cy="2664987"/>
        </a:xfrm>
        <a:prstGeom prst="round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23000" b="-23000"/>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494FD7-3179-41F4-B1CC-3D066FCE375E}">
      <dsp:nvSpPr>
        <dsp:cNvPr id="0" name=""/>
        <dsp:cNvSpPr/>
      </dsp:nvSpPr>
      <dsp:spPr>
        <a:xfrm>
          <a:off x="2617" y="3645399"/>
          <a:ext cx="3867906" cy="1434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r>
            <a:rPr lang="en-US" sz="2000" kern="1200">
              <a:latin typeface="Anjoman Medium" panose="00000600000000000000" pitchFamily="2" charset="-78"/>
              <a:cs typeface="Anjoman Medium" panose="00000600000000000000" pitchFamily="2" charset="-78"/>
            </a:rPr>
            <a:t>Logical</a:t>
          </a:r>
        </a:p>
        <a:p>
          <a:pPr marL="0" lvl="0" indent="0" algn="ctr" defTabSz="889000">
            <a:lnSpc>
              <a:spcPct val="90000"/>
            </a:lnSpc>
            <a:spcBef>
              <a:spcPct val="0"/>
            </a:spcBef>
            <a:spcAft>
              <a:spcPct val="35000"/>
            </a:spcAft>
            <a:buNone/>
          </a:pPr>
          <a:r>
            <a:rPr lang="fa-IR" sz="2000" kern="1200">
              <a:latin typeface="Anjoman Medium" panose="00000600000000000000" pitchFamily="2" charset="-78"/>
              <a:cs typeface="Anjoman Medium" panose="00000600000000000000" pitchFamily="2" charset="-78"/>
            </a:rPr>
            <a:t>تنها منطق تست بدون ذکر داده</a:t>
          </a:r>
          <a:endParaRPr lang="en-US" sz="2000" kern="1200">
            <a:latin typeface="Anjoman Medium" panose="00000600000000000000" pitchFamily="2" charset="-78"/>
            <a:cs typeface="Anjoman Medium" panose="00000600000000000000" pitchFamily="2" charset="-78"/>
          </a:endParaRPr>
        </a:p>
      </dsp:txBody>
      <dsp:txXfrm>
        <a:off x="2617" y="3645399"/>
        <a:ext cx="3867906" cy="1434993"/>
      </dsp:txXfrm>
    </dsp:sp>
    <dsp:sp modelId="{13FF4A5F-E79C-4BCA-9C18-CB782D27FA63}">
      <dsp:nvSpPr>
        <dsp:cNvPr id="0" name=""/>
        <dsp:cNvSpPr/>
      </dsp:nvSpPr>
      <dsp:spPr>
        <a:xfrm>
          <a:off x="4257476" y="980412"/>
          <a:ext cx="3867906" cy="2664987"/>
        </a:xfrm>
        <a:prstGeom prst="round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23000" b="-23000"/>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1DF1E6-EF3D-4B6C-9D3D-8DE27E0180CC}">
      <dsp:nvSpPr>
        <dsp:cNvPr id="0" name=""/>
        <dsp:cNvSpPr/>
      </dsp:nvSpPr>
      <dsp:spPr>
        <a:xfrm>
          <a:off x="4257476" y="3645399"/>
          <a:ext cx="3867906" cy="1434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r>
            <a:rPr lang="en-US" sz="2000" kern="1200">
              <a:latin typeface="Anjoman Medium" panose="00000600000000000000" pitchFamily="2" charset="-78"/>
              <a:cs typeface="Anjoman Medium" panose="00000600000000000000" pitchFamily="2" charset="-78"/>
            </a:rPr>
            <a:t>Physical</a:t>
          </a:r>
          <a:endParaRPr lang="fa-IR" sz="2000" kern="1200">
            <a:latin typeface="Anjoman Medium" panose="00000600000000000000" pitchFamily="2" charset="-78"/>
            <a:cs typeface="Anjoman Medium" panose="00000600000000000000" pitchFamily="2" charset="-78"/>
          </a:endParaRPr>
        </a:p>
        <a:p>
          <a:pPr marL="0" lvl="0" indent="0" algn="ctr" defTabSz="889000">
            <a:lnSpc>
              <a:spcPct val="90000"/>
            </a:lnSpc>
            <a:spcBef>
              <a:spcPct val="0"/>
            </a:spcBef>
            <a:spcAft>
              <a:spcPct val="35000"/>
            </a:spcAft>
            <a:buNone/>
          </a:pPr>
          <a:r>
            <a:rPr lang="fa-IR" sz="2000" kern="1200">
              <a:latin typeface="Anjoman Medium" panose="00000600000000000000" pitchFamily="2" charset="-78"/>
              <a:cs typeface="Anjoman Medium" panose="00000600000000000000" pitchFamily="2" charset="-78"/>
            </a:rPr>
            <a:t>منطق تست به همراه داده‌های تست</a:t>
          </a:r>
          <a:endParaRPr lang="en-US" sz="2000" kern="1200">
            <a:latin typeface="Anjoman Medium" panose="00000600000000000000" pitchFamily="2" charset="-78"/>
            <a:cs typeface="Anjoman Medium" panose="00000600000000000000" pitchFamily="2" charset="-78"/>
          </a:endParaRPr>
        </a:p>
      </dsp:txBody>
      <dsp:txXfrm>
        <a:off x="4257476" y="3645399"/>
        <a:ext cx="3867906" cy="143499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57B708-8D51-4FA8-BC7F-B20F6BA481F7}" type="datetimeFigureOut">
              <a:rPr lang="en-US" smtClean="0"/>
              <a:t>2/10/2024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6EC9ED-1231-42AD-88C7-B5173F1D0B74}" type="slidenum">
              <a:rPr lang="en-US" smtClean="0"/>
              <a:t>‹#›</a:t>
            </a:fld>
            <a:endParaRPr lang="en-US"/>
          </a:p>
        </p:txBody>
      </p:sp>
    </p:spTree>
    <p:extLst>
      <p:ext uri="{BB962C8B-B14F-4D97-AF65-F5344CB8AC3E}">
        <p14:creationId xmlns:p14="http://schemas.microsoft.com/office/powerpoint/2010/main" val="1325487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njoman Medium" panose="00000600000000000000" pitchFamily="2" charset="-78"/>
                <a:cs typeface="Anjoman Medium" panose="00000600000000000000" pitchFamily="2" charset="-78"/>
              </a:rPr>
              <a:t>SDLC: Software Development Lifecycle</a:t>
            </a:r>
            <a:endParaRPr lang="en-US" dirty="0"/>
          </a:p>
        </p:txBody>
      </p:sp>
      <p:sp>
        <p:nvSpPr>
          <p:cNvPr id="4" name="Slide Number Placeholder 3"/>
          <p:cNvSpPr>
            <a:spLocks noGrp="1"/>
          </p:cNvSpPr>
          <p:nvPr>
            <p:ph type="sldNum" sz="quarter" idx="5"/>
          </p:nvPr>
        </p:nvSpPr>
        <p:spPr/>
        <p:txBody>
          <a:bodyPr/>
          <a:lstStyle/>
          <a:p>
            <a:fld id="{6F6EC9ED-1231-42AD-88C7-B5173F1D0B74}" type="slidenum">
              <a:rPr lang="en-US" smtClean="0"/>
              <a:t>27</a:t>
            </a:fld>
            <a:endParaRPr lang="en-US"/>
          </a:p>
        </p:txBody>
      </p:sp>
    </p:spTree>
    <p:extLst>
      <p:ext uri="{BB962C8B-B14F-4D97-AF65-F5344CB8AC3E}">
        <p14:creationId xmlns:p14="http://schemas.microsoft.com/office/powerpoint/2010/main" val="806503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52AF20-CEA0-9997-EDC1-BA933D8B93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699004-4234-34C4-216F-D45F3E9C9C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69B8B2-054D-0D8A-FD06-766063089B75}"/>
              </a:ext>
            </a:extLst>
          </p:cNvPr>
          <p:cNvSpPr>
            <a:spLocks noGrp="1"/>
          </p:cNvSpPr>
          <p:nvPr>
            <p:ph type="body" idx="1"/>
          </p:nvPr>
        </p:nvSpPr>
        <p:spPr/>
        <p:txBody>
          <a:bodyPr/>
          <a:lstStyle/>
          <a:p>
            <a:r>
              <a:rPr lang="en-US" sz="1200" dirty="0">
                <a:latin typeface="Anjoman Medium" panose="00000600000000000000" pitchFamily="2" charset="-78"/>
                <a:cs typeface="Anjoman Medium" panose="00000600000000000000" pitchFamily="2" charset="-78"/>
              </a:rPr>
              <a:t>SDLC: Software Development Lifecycle</a:t>
            </a:r>
            <a:endParaRPr lang="en-US" dirty="0"/>
          </a:p>
        </p:txBody>
      </p:sp>
      <p:sp>
        <p:nvSpPr>
          <p:cNvPr id="4" name="Slide Number Placeholder 3">
            <a:extLst>
              <a:ext uri="{FF2B5EF4-FFF2-40B4-BE49-F238E27FC236}">
                <a16:creationId xmlns:a16="http://schemas.microsoft.com/office/drawing/2014/main" id="{6DA155E0-6EA7-6160-46B4-8A376C9D7926}"/>
              </a:ext>
            </a:extLst>
          </p:cNvPr>
          <p:cNvSpPr>
            <a:spLocks noGrp="1"/>
          </p:cNvSpPr>
          <p:nvPr>
            <p:ph type="sldNum" sz="quarter" idx="5"/>
          </p:nvPr>
        </p:nvSpPr>
        <p:spPr/>
        <p:txBody>
          <a:bodyPr/>
          <a:lstStyle/>
          <a:p>
            <a:fld id="{6F6EC9ED-1231-42AD-88C7-B5173F1D0B74}" type="slidenum">
              <a:rPr lang="en-US" smtClean="0"/>
              <a:t>28</a:t>
            </a:fld>
            <a:endParaRPr lang="en-US"/>
          </a:p>
        </p:txBody>
      </p:sp>
    </p:spTree>
    <p:extLst>
      <p:ext uri="{BB962C8B-B14F-4D97-AF65-F5344CB8AC3E}">
        <p14:creationId xmlns:p14="http://schemas.microsoft.com/office/powerpoint/2010/main" val="2190491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EA6951-92F0-5427-A623-7AD0B6EC3F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692E9E-F937-838A-E295-62E193155C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7F7CFA-02F0-7FA2-1144-80E8C7FF85C6}"/>
              </a:ext>
            </a:extLst>
          </p:cNvPr>
          <p:cNvSpPr>
            <a:spLocks noGrp="1"/>
          </p:cNvSpPr>
          <p:nvPr>
            <p:ph type="body" idx="1"/>
          </p:nvPr>
        </p:nvSpPr>
        <p:spPr/>
        <p:txBody>
          <a:bodyPr/>
          <a:lstStyle/>
          <a:p>
            <a:r>
              <a:rPr lang="en-US" sz="1200" dirty="0">
                <a:latin typeface="Anjoman Medium" panose="00000600000000000000" pitchFamily="2" charset="-78"/>
                <a:cs typeface="Anjoman Medium" panose="00000600000000000000" pitchFamily="2" charset="-78"/>
              </a:rPr>
              <a:t>SDLC: Software Development Lifecycle</a:t>
            </a:r>
            <a:endParaRPr lang="en-US" dirty="0"/>
          </a:p>
        </p:txBody>
      </p:sp>
      <p:sp>
        <p:nvSpPr>
          <p:cNvPr id="4" name="Slide Number Placeholder 3">
            <a:extLst>
              <a:ext uri="{FF2B5EF4-FFF2-40B4-BE49-F238E27FC236}">
                <a16:creationId xmlns:a16="http://schemas.microsoft.com/office/drawing/2014/main" id="{C4AE8ADF-7570-9489-B7E9-3407ACE14B69}"/>
              </a:ext>
            </a:extLst>
          </p:cNvPr>
          <p:cNvSpPr>
            <a:spLocks noGrp="1"/>
          </p:cNvSpPr>
          <p:nvPr>
            <p:ph type="sldNum" sz="quarter" idx="5"/>
          </p:nvPr>
        </p:nvSpPr>
        <p:spPr/>
        <p:txBody>
          <a:bodyPr/>
          <a:lstStyle/>
          <a:p>
            <a:fld id="{6F6EC9ED-1231-42AD-88C7-B5173F1D0B74}" type="slidenum">
              <a:rPr lang="en-US" smtClean="0"/>
              <a:t>29</a:t>
            </a:fld>
            <a:endParaRPr lang="en-US"/>
          </a:p>
        </p:txBody>
      </p:sp>
    </p:spTree>
    <p:extLst>
      <p:ext uri="{BB962C8B-B14F-4D97-AF65-F5344CB8AC3E}">
        <p14:creationId xmlns:p14="http://schemas.microsoft.com/office/powerpoint/2010/main" val="1529591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F23C3-488B-DBC4-763A-0725BC5064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2C94D8-0654-F754-E15B-86336F1B6C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6BB81F-5221-E5CD-EE3D-24D764A692B2}"/>
              </a:ext>
            </a:extLst>
          </p:cNvPr>
          <p:cNvSpPr>
            <a:spLocks noGrp="1"/>
          </p:cNvSpPr>
          <p:nvPr>
            <p:ph type="body" idx="1"/>
          </p:nvPr>
        </p:nvSpPr>
        <p:spPr/>
        <p:txBody>
          <a:bodyPr/>
          <a:lstStyle/>
          <a:p>
            <a:r>
              <a:rPr lang="en-US" sz="1200" dirty="0">
                <a:latin typeface="Anjoman Medium" panose="00000600000000000000" pitchFamily="2" charset="-78"/>
                <a:cs typeface="Anjoman Medium" panose="00000600000000000000" pitchFamily="2" charset="-78"/>
              </a:rPr>
              <a:t>SDLC: Software Development Lifecycle</a:t>
            </a:r>
            <a:endParaRPr lang="en-US" dirty="0"/>
          </a:p>
        </p:txBody>
      </p:sp>
      <p:sp>
        <p:nvSpPr>
          <p:cNvPr id="4" name="Slide Number Placeholder 3">
            <a:extLst>
              <a:ext uri="{FF2B5EF4-FFF2-40B4-BE49-F238E27FC236}">
                <a16:creationId xmlns:a16="http://schemas.microsoft.com/office/drawing/2014/main" id="{B1B057B6-51DF-0C22-6957-6557E8E60EF3}"/>
              </a:ext>
            </a:extLst>
          </p:cNvPr>
          <p:cNvSpPr>
            <a:spLocks noGrp="1"/>
          </p:cNvSpPr>
          <p:nvPr>
            <p:ph type="sldNum" sz="quarter" idx="5"/>
          </p:nvPr>
        </p:nvSpPr>
        <p:spPr/>
        <p:txBody>
          <a:bodyPr/>
          <a:lstStyle/>
          <a:p>
            <a:fld id="{6F6EC9ED-1231-42AD-88C7-B5173F1D0B74}" type="slidenum">
              <a:rPr lang="en-US" smtClean="0"/>
              <a:t>30</a:t>
            </a:fld>
            <a:endParaRPr lang="en-US"/>
          </a:p>
        </p:txBody>
      </p:sp>
    </p:spTree>
    <p:extLst>
      <p:ext uri="{BB962C8B-B14F-4D97-AF65-F5344CB8AC3E}">
        <p14:creationId xmlns:p14="http://schemas.microsoft.com/office/powerpoint/2010/main" val="4148090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BD18BB-C6AB-8609-5A33-438EBFF292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00E377-638C-252F-7F09-C96F075BE8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2B43CB-FA15-7375-AA92-D0FFF9DDA425}"/>
              </a:ext>
            </a:extLst>
          </p:cNvPr>
          <p:cNvSpPr>
            <a:spLocks noGrp="1"/>
          </p:cNvSpPr>
          <p:nvPr>
            <p:ph type="body" idx="1"/>
          </p:nvPr>
        </p:nvSpPr>
        <p:spPr/>
        <p:txBody>
          <a:bodyPr/>
          <a:lstStyle/>
          <a:p>
            <a:r>
              <a:rPr lang="en-US" sz="1200" dirty="0">
                <a:latin typeface="Anjoman Medium" panose="00000600000000000000" pitchFamily="2" charset="-78"/>
                <a:cs typeface="Anjoman Medium" panose="00000600000000000000" pitchFamily="2" charset="-78"/>
              </a:rPr>
              <a:t>SDLC: Software Development Lifecycle</a:t>
            </a:r>
            <a:endParaRPr lang="en-US" dirty="0"/>
          </a:p>
        </p:txBody>
      </p:sp>
      <p:sp>
        <p:nvSpPr>
          <p:cNvPr id="4" name="Slide Number Placeholder 3">
            <a:extLst>
              <a:ext uri="{FF2B5EF4-FFF2-40B4-BE49-F238E27FC236}">
                <a16:creationId xmlns:a16="http://schemas.microsoft.com/office/drawing/2014/main" id="{656EBA6A-16C2-6168-295E-F7563C9BD0E2}"/>
              </a:ext>
            </a:extLst>
          </p:cNvPr>
          <p:cNvSpPr>
            <a:spLocks noGrp="1"/>
          </p:cNvSpPr>
          <p:nvPr>
            <p:ph type="sldNum" sz="quarter" idx="5"/>
          </p:nvPr>
        </p:nvSpPr>
        <p:spPr/>
        <p:txBody>
          <a:bodyPr/>
          <a:lstStyle/>
          <a:p>
            <a:fld id="{6F6EC9ED-1231-42AD-88C7-B5173F1D0B74}" type="slidenum">
              <a:rPr lang="en-US" smtClean="0"/>
              <a:t>31</a:t>
            </a:fld>
            <a:endParaRPr lang="en-US"/>
          </a:p>
        </p:txBody>
      </p:sp>
    </p:spTree>
    <p:extLst>
      <p:ext uri="{BB962C8B-B14F-4D97-AF65-F5344CB8AC3E}">
        <p14:creationId xmlns:p14="http://schemas.microsoft.com/office/powerpoint/2010/main" val="2448893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76AB6-B496-E5B0-1C06-108F51B9F0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BFA5F3-FD2B-9AD5-4BAD-337FDCB126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0E6966-7BD2-A99D-3B4B-C80D9D89010B}"/>
              </a:ext>
            </a:extLst>
          </p:cNvPr>
          <p:cNvSpPr>
            <a:spLocks noGrp="1"/>
          </p:cNvSpPr>
          <p:nvPr>
            <p:ph type="dt" sz="half" idx="10"/>
          </p:nvPr>
        </p:nvSpPr>
        <p:spPr/>
        <p:txBody>
          <a:bodyPr/>
          <a:lstStyle/>
          <a:p>
            <a:fld id="{5E236BEE-F2D5-4990-B125-66FAC4228CD1}" type="datetimeFigureOut">
              <a:rPr lang="en-US" smtClean="0"/>
              <a:t>2/10/2024</a:t>
            </a:fld>
            <a:endParaRPr lang="en-US"/>
          </a:p>
        </p:txBody>
      </p:sp>
      <p:sp>
        <p:nvSpPr>
          <p:cNvPr id="5" name="Footer Placeholder 4">
            <a:extLst>
              <a:ext uri="{FF2B5EF4-FFF2-40B4-BE49-F238E27FC236}">
                <a16:creationId xmlns:a16="http://schemas.microsoft.com/office/drawing/2014/main" id="{D89439B8-C126-F5C0-DFD4-9D0AB01B6E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99756D-8D86-6328-DB9B-73D05377F024}"/>
              </a:ext>
            </a:extLst>
          </p:cNvPr>
          <p:cNvSpPr>
            <a:spLocks noGrp="1"/>
          </p:cNvSpPr>
          <p:nvPr>
            <p:ph type="sldNum" sz="quarter" idx="12"/>
          </p:nvPr>
        </p:nvSpPr>
        <p:spPr/>
        <p:txBody>
          <a:bodyPr/>
          <a:lstStyle/>
          <a:p>
            <a:fld id="{3D427743-98C4-4762-82D3-2EE69AA7F88D}" type="slidenum">
              <a:rPr lang="en-US" smtClean="0"/>
              <a:t>‹#›</a:t>
            </a:fld>
            <a:endParaRPr lang="en-US"/>
          </a:p>
        </p:txBody>
      </p:sp>
    </p:spTree>
    <p:extLst>
      <p:ext uri="{BB962C8B-B14F-4D97-AF65-F5344CB8AC3E}">
        <p14:creationId xmlns:p14="http://schemas.microsoft.com/office/powerpoint/2010/main" val="150684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7BA87-8521-98CA-22C4-46E5BFE4A7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E5F9A7-9029-98B1-1E6D-20624298D8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37E03E-C266-D376-0FF9-1E26D1E8C50D}"/>
              </a:ext>
            </a:extLst>
          </p:cNvPr>
          <p:cNvSpPr>
            <a:spLocks noGrp="1"/>
          </p:cNvSpPr>
          <p:nvPr>
            <p:ph type="dt" sz="half" idx="10"/>
          </p:nvPr>
        </p:nvSpPr>
        <p:spPr/>
        <p:txBody>
          <a:bodyPr/>
          <a:lstStyle/>
          <a:p>
            <a:fld id="{5E236BEE-F2D5-4990-B125-66FAC4228CD1}" type="datetimeFigureOut">
              <a:rPr lang="en-US" smtClean="0"/>
              <a:t>2/10/2024</a:t>
            </a:fld>
            <a:endParaRPr lang="en-US"/>
          </a:p>
        </p:txBody>
      </p:sp>
      <p:sp>
        <p:nvSpPr>
          <p:cNvPr id="5" name="Footer Placeholder 4">
            <a:extLst>
              <a:ext uri="{FF2B5EF4-FFF2-40B4-BE49-F238E27FC236}">
                <a16:creationId xmlns:a16="http://schemas.microsoft.com/office/drawing/2014/main" id="{C7E1EA6F-27C1-7B71-09AD-4EE1EA0097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FE7630-D893-C7F9-A889-4F2802035AE6}"/>
              </a:ext>
            </a:extLst>
          </p:cNvPr>
          <p:cNvSpPr>
            <a:spLocks noGrp="1"/>
          </p:cNvSpPr>
          <p:nvPr>
            <p:ph type="sldNum" sz="quarter" idx="12"/>
          </p:nvPr>
        </p:nvSpPr>
        <p:spPr/>
        <p:txBody>
          <a:bodyPr/>
          <a:lstStyle/>
          <a:p>
            <a:fld id="{3D427743-98C4-4762-82D3-2EE69AA7F88D}" type="slidenum">
              <a:rPr lang="en-US" smtClean="0"/>
              <a:t>‹#›</a:t>
            </a:fld>
            <a:endParaRPr lang="en-US"/>
          </a:p>
        </p:txBody>
      </p:sp>
    </p:spTree>
    <p:extLst>
      <p:ext uri="{BB962C8B-B14F-4D97-AF65-F5344CB8AC3E}">
        <p14:creationId xmlns:p14="http://schemas.microsoft.com/office/powerpoint/2010/main" val="1377657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FDA273-B8F6-BBB3-8092-8BF8157780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4452A7-693B-9DEC-FC2B-55532F12CF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AA51C2-A4C4-91FB-E8BB-7CB86609D8D5}"/>
              </a:ext>
            </a:extLst>
          </p:cNvPr>
          <p:cNvSpPr>
            <a:spLocks noGrp="1"/>
          </p:cNvSpPr>
          <p:nvPr>
            <p:ph type="dt" sz="half" idx="10"/>
          </p:nvPr>
        </p:nvSpPr>
        <p:spPr/>
        <p:txBody>
          <a:bodyPr/>
          <a:lstStyle/>
          <a:p>
            <a:fld id="{5E236BEE-F2D5-4990-B125-66FAC4228CD1}" type="datetimeFigureOut">
              <a:rPr lang="en-US" smtClean="0"/>
              <a:t>2/10/2024</a:t>
            </a:fld>
            <a:endParaRPr lang="en-US"/>
          </a:p>
        </p:txBody>
      </p:sp>
      <p:sp>
        <p:nvSpPr>
          <p:cNvPr id="5" name="Footer Placeholder 4">
            <a:extLst>
              <a:ext uri="{FF2B5EF4-FFF2-40B4-BE49-F238E27FC236}">
                <a16:creationId xmlns:a16="http://schemas.microsoft.com/office/drawing/2014/main" id="{9869ED34-7E62-B647-73F9-3C5D197306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E06D0F-249F-B795-582F-CCE4BB7A2C45}"/>
              </a:ext>
            </a:extLst>
          </p:cNvPr>
          <p:cNvSpPr>
            <a:spLocks noGrp="1"/>
          </p:cNvSpPr>
          <p:nvPr>
            <p:ph type="sldNum" sz="quarter" idx="12"/>
          </p:nvPr>
        </p:nvSpPr>
        <p:spPr/>
        <p:txBody>
          <a:bodyPr/>
          <a:lstStyle/>
          <a:p>
            <a:fld id="{3D427743-98C4-4762-82D3-2EE69AA7F88D}" type="slidenum">
              <a:rPr lang="en-US" smtClean="0"/>
              <a:t>‹#›</a:t>
            </a:fld>
            <a:endParaRPr lang="en-US"/>
          </a:p>
        </p:txBody>
      </p:sp>
    </p:spTree>
    <p:extLst>
      <p:ext uri="{BB962C8B-B14F-4D97-AF65-F5344CB8AC3E}">
        <p14:creationId xmlns:p14="http://schemas.microsoft.com/office/powerpoint/2010/main" val="225818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EF281-FA6D-E035-EF24-0B26011ED1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78BB40-24F3-894F-858B-6BF123E75B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82B9E-D0A7-23BD-177A-E6C4174BDD36}"/>
              </a:ext>
            </a:extLst>
          </p:cNvPr>
          <p:cNvSpPr>
            <a:spLocks noGrp="1"/>
          </p:cNvSpPr>
          <p:nvPr>
            <p:ph type="dt" sz="half" idx="10"/>
          </p:nvPr>
        </p:nvSpPr>
        <p:spPr/>
        <p:txBody>
          <a:bodyPr/>
          <a:lstStyle/>
          <a:p>
            <a:fld id="{5E236BEE-F2D5-4990-B125-66FAC4228CD1}" type="datetimeFigureOut">
              <a:rPr lang="en-US" smtClean="0"/>
              <a:t>2/10/2024</a:t>
            </a:fld>
            <a:endParaRPr lang="en-US"/>
          </a:p>
        </p:txBody>
      </p:sp>
      <p:sp>
        <p:nvSpPr>
          <p:cNvPr id="5" name="Footer Placeholder 4">
            <a:extLst>
              <a:ext uri="{FF2B5EF4-FFF2-40B4-BE49-F238E27FC236}">
                <a16:creationId xmlns:a16="http://schemas.microsoft.com/office/drawing/2014/main" id="{84BC6A52-5D29-7EAC-A4DA-08F9DF585D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AF92E-2EFE-FC5C-D2AC-D28D137C606D}"/>
              </a:ext>
            </a:extLst>
          </p:cNvPr>
          <p:cNvSpPr>
            <a:spLocks noGrp="1"/>
          </p:cNvSpPr>
          <p:nvPr>
            <p:ph type="sldNum" sz="quarter" idx="12"/>
          </p:nvPr>
        </p:nvSpPr>
        <p:spPr/>
        <p:txBody>
          <a:bodyPr/>
          <a:lstStyle/>
          <a:p>
            <a:fld id="{3D427743-98C4-4762-82D3-2EE69AA7F88D}" type="slidenum">
              <a:rPr lang="en-US" smtClean="0"/>
              <a:t>‹#›</a:t>
            </a:fld>
            <a:endParaRPr lang="en-US"/>
          </a:p>
        </p:txBody>
      </p:sp>
    </p:spTree>
    <p:extLst>
      <p:ext uri="{BB962C8B-B14F-4D97-AF65-F5344CB8AC3E}">
        <p14:creationId xmlns:p14="http://schemas.microsoft.com/office/powerpoint/2010/main" val="2700414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695EC-60EF-892C-0269-86340D111A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38C005-D89C-3899-FAD6-157DA9B0E9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AE9D77-41E6-35AD-8B41-48DE01D8D151}"/>
              </a:ext>
            </a:extLst>
          </p:cNvPr>
          <p:cNvSpPr>
            <a:spLocks noGrp="1"/>
          </p:cNvSpPr>
          <p:nvPr>
            <p:ph type="dt" sz="half" idx="10"/>
          </p:nvPr>
        </p:nvSpPr>
        <p:spPr/>
        <p:txBody>
          <a:bodyPr/>
          <a:lstStyle/>
          <a:p>
            <a:fld id="{5E236BEE-F2D5-4990-B125-66FAC4228CD1}" type="datetimeFigureOut">
              <a:rPr lang="en-US" smtClean="0"/>
              <a:t>2/10/2024</a:t>
            </a:fld>
            <a:endParaRPr lang="en-US"/>
          </a:p>
        </p:txBody>
      </p:sp>
      <p:sp>
        <p:nvSpPr>
          <p:cNvPr id="5" name="Footer Placeholder 4">
            <a:extLst>
              <a:ext uri="{FF2B5EF4-FFF2-40B4-BE49-F238E27FC236}">
                <a16:creationId xmlns:a16="http://schemas.microsoft.com/office/drawing/2014/main" id="{2ECBCC6A-5DA8-8326-ABC1-024EC799CA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9D1E5A-5894-E5F3-24CD-A73068893CC0}"/>
              </a:ext>
            </a:extLst>
          </p:cNvPr>
          <p:cNvSpPr>
            <a:spLocks noGrp="1"/>
          </p:cNvSpPr>
          <p:nvPr>
            <p:ph type="sldNum" sz="quarter" idx="12"/>
          </p:nvPr>
        </p:nvSpPr>
        <p:spPr/>
        <p:txBody>
          <a:bodyPr/>
          <a:lstStyle/>
          <a:p>
            <a:fld id="{3D427743-98C4-4762-82D3-2EE69AA7F88D}" type="slidenum">
              <a:rPr lang="en-US" smtClean="0"/>
              <a:t>‹#›</a:t>
            </a:fld>
            <a:endParaRPr lang="en-US"/>
          </a:p>
        </p:txBody>
      </p:sp>
    </p:spTree>
    <p:extLst>
      <p:ext uri="{BB962C8B-B14F-4D97-AF65-F5344CB8AC3E}">
        <p14:creationId xmlns:p14="http://schemas.microsoft.com/office/powerpoint/2010/main" val="1591944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83BA8-D12D-E6B1-35A2-ABB1C9CC77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D44BBD-71DF-2756-F20D-BF9CC156E3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A1767C-6201-270B-3B7D-9D234EC01C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4AA23D-E11D-35DD-26FC-D46E8BC662B7}"/>
              </a:ext>
            </a:extLst>
          </p:cNvPr>
          <p:cNvSpPr>
            <a:spLocks noGrp="1"/>
          </p:cNvSpPr>
          <p:nvPr>
            <p:ph type="dt" sz="half" idx="10"/>
          </p:nvPr>
        </p:nvSpPr>
        <p:spPr/>
        <p:txBody>
          <a:bodyPr/>
          <a:lstStyle/>
          <a:p>
            <a:fld id="{5E236BEE-F2D5-4990-B125-66FAC4228CD1}" type="datetimeFigureOut">
              <a:rPr lang="en-US" smtClean="0"/>
              <a:t>2/10/2024</a:t>
            </a:fld>
            <a:endParaRPr lang="en-US"/>
          </a:p>
        </p:txBody>
      </p:sp>
      <p:sp>
        <p:nvSpPr>
          <p:cNvPr id="6" name="Footer Placeholder 5">
            <a:extLst>
              <a:ext uri="{FF2B5EF4-FFF2-40B4-BE49-F238E27FC236}">
                <a16:creationId xmlns:a16="http://schemas.microsoft.com/office/drawing/2014/main" id="{FAB4CB25-D3C4-680B-29D4-EC06F16535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72211E-9613-1784-E8CE-AED7387ADE36}"/>
              </a:ext>
            </a:extLst>
          </p:cNvPr>
          <p:cNvSpPr>
            <a:spLocks noGrp="1"/>
          </p:cNvSpPr>
          <p:nvPr>
            <p:ph type="sldNum" sz="quarter" idx="12"/>
          </p:nvPr>
        </p:nvSpPr>
        <p:spPr/>
        <p:txBody>
          <a:bodyPr/>
          <a:lstStyle/>
          <a:p>
            <a:fld id="{3D427743-98C4-4762-82D3-2EE69AA7F88D}" type="slidenum">
              <a:rPr lang="en-US" smtClean="0"/>
              <a:t>‹#›</a:t>
            </a:fld>
            <a:endParaRPr lang="en-US"/>
          </a:p>
        </p:txBody>
      </p:sp>
    </p:spTree>
    <p:extLst>
      <p:ext uri="{BB962C8B-B14F-4D97-AF65-F5344CB8AC3E}">
        <p14:creationId xmlns:p14="http://schemas.microsoft.com/office/powerpoint/2010/main" val="1088988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30FBC-E02A-9BD1-E5D5-2852345F26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9C6614-1619-DAAC-3C50-DBF26077F6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4002D9-B1F6-1A3E-86BD-65A9815A57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1EA724-49D9-655A-D108-F5DD1D0541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5D7C0E-8068-610D-502C-979CE8E2B1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5E306A-1BE1-1B43-41F7-8F598BC6A894}"/>
              </a:ext>
            </a:extLst>
          </p:cNvPr>
          <p:cNvSpPr>
            <a:spLocks noGrp="1"/>
          </p:cNvSpPr>
          <p:nvPr>
            <p:ph type="dt" sz="half" idx="10"/>
          </p:nvPr>
        </p:nvSpPr>
        <p:spPr/>
        <p:txBody>
          <a:bodyPr/>
          <a:lstStyle/>
          <a:p>
            <a:fld id="{5E236BEE-F2D5-4990-B125-66FAC4228CD1}" type="datetimeFigureOut">
              <a:rPr lang="en-US" smtClean="0"/>
              <a:t>2/10/2024</a:t>
            </a:fld>
            <a:endParaRPr lang="en-US"/>
          </a:p>
        </p:txBody>
      </p:sp>
      <p:sp>
        <p:nvSpPr>
          <p:cNvPr id="8" name="Footer Placeholder 7">
            <a:extLst>
              <a:ext uri="{FF2B5EF4-FFF2-40B4-BE49-F238E27FC236}">
                <a16:creationId xmlns:a16="http://schemas.microsoft.com/office/drawing/2014/main" id="{E5C6356E-F9ED-3FDC-92A7-1C069B0510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FC000B-0AEC-23A0-01D2-853C045CEDDB}"/>
              </a:ext>
            </a:extLst>
          </p:cNvPr>
          <p:cNvSpPr>
            <a:spLocks noGrp="1"/>
          </p:cNvSpPr>
          <p:nvPr>
            <p:ph type="sldNum" sz="quarter" idx="12"/>
          </p:nvPr>
        </p:nvSpPr>
        <p:spPr/>
        <p:txBody>
          <a:bodyPr/>
          <a:lstStyle/>
          <a:p>
            <a:fld id="{3D427743-98C4-4762-82D3-2EE69AA7F88D}" type="slidenum">
              <a:rPr lang="en-US" smtClean="0"/>
              <a:t>‹#›</a:t>
            </a:fld>
            <a:endParaRPr lang="en-US"/>
          </a:p>
        </p:txBody>
      </p:sp>
    </p:spTree>
    <p:extLst>
      <p:ext uri="{BB962C8B-B14F-4D97-AF65-F5344CB8AC3E}">
        <p14:creationId xmlns:p14="http://schemas.microsoft.com/office/powerpoint/2010/main" val="126377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88DE-BC72-7699-E248-8DE96503B7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6B1D3B-6BF6-4072-E8CC-23E5DD6307AA}"/>
              </a:ext>
            </a:extLst>
          </p:cNvPr>
          <p:cNvSpPr>
            <a:spLocks noGrp="1"/>
          </p:cNvSpPr>
          <p:nvPr>
            <p:ph type="dt" sz="half" idx="10"/>
          </p:nvPr>
        </p:nvSpPr>
        <p:spPr/>
        <p:txBody>
          <a:bodyPr/>
          <a:lstStyle/>
          <a:p>
            <a:fld id="{5E236BEE-F2D5-4990-B125-66FAC4228CD1}" type="datetimeFigureOut">
              <a:rPr lang="en-US" smtClean="0"/>
              <a:t>2/10/2024</a:t>
            </a:fld>
            <a:endParaRPr lang="en-US"/>
          </a:p>
        </p:txBody>
      </p:sp>
      <p:sp>
        <p:nvSpPr>
          <p:cNvPr id="4" name="Footer Placeholder 3">
            <a:extLst>
              <a:ext uri="{FF2B5EF4-FFF2-40B4-BE49-F238E27FC236}">
                <a16:creationId xmlns:a16="http://schemas.microsoft.com/office/drawing/2014/main" id="{B5BAD44E-0511-709E-4985-23379CE0F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FBF3C1-CF75-B6F4-F92A-27F8AE915C90}"/>
              </a:ext>
            </a:extLst>
          </p:cNvPr>
          <p:cNvSpPr>
            <a:spLocks noGrp="1"/>
          </p:cNvSpPr>
          <p:nvPr>
            <p:ph type="sldNum" sz="quarter" idx="12"/>
          </p:nvPr>
        </p:nvSpPr>
        <p:spPr/>
        <p:txBody>
          <a:bodyPr/>
          <a:lstStyle/>
          <a:p>
            <a:fld id="{3D427743-98C4-4762-82D3-2EE69AA7F88D}" type="slidenum">
              <a:rPr lang="en-US" smtClean="0"/>
              <a:t>‹#›</a:t>
            </a:fld>
            <a:endParaRPr lang="en-US"/>
          </a:p>
        </p:txBody>
      </p:sp>
    </p:spTree>
    <p:extLst>
      <p:ext uri="{BB962C8B-B14F-4D97-AF65-F5344CB8AC3E}">
        <p14:creationId xmlns:p14="http://schemas.microsoft.com/office/powerpoint/2010/main" val="4242642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F868A2-8E68-78F0-22BC-1708F8950B4F}"/>
              </a:ext>
            </a:extLst>
          </p:cNvPr>
          <p:cNvSpPr>
            <a:spLocks noGrp="1"/>
          </p:cNvSpPr>
          <p:nvPr>
            <p:ph type="dt" sz="half" idx="10"/>
          </p:nvPr>
        </p:nvSpPr>
        <p:spPr/>
        <p:txBody>
          <a:bodyPr/>
          <a:lstStyle/>
          <a:p>
            <a:fld id="{5E236BEE-F2D5-4990-B125-66FAC4228CD1}" type="datetimeFigureOut">
              <a:rPr lang="en-US" smtClean="0"/>
              <a:t>2/10/2024</a:t>
            </a:fld>
            <a:endParaRPr lang="en-US"/>
          </a:p>
        </p:txBody>
      </p:sp>
      <p:sp>
        <p:nvSpPr>
          <p:cNvPr id="3" name="Footer Placeholder 2">
            <a:extLst>
              <a:ext uri="{FF2B5EF4-FFF2-40B4-BE49-F238E27FC236}">
                <a16:creationId xmlns:a16="http://schemas.microsoft.com/office/drawing/2014/main" id="{043DDB83-D4BF-3D7F-520A-2CDCD49124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E67A2D-20BE-BC08-B793-14715AAA863B}"/>
              </a:ext>
            </a:extLst>
          </p:cNvPr>
          <p:cNvSpPr>
            <a:spLocks noGrp="1"/>
          </p:cNvSpPr>
          <p:nvPr>
            <p:ph type="sldNum" sz="quarter" idx="12"/>
          </p:nvPr>
        </p:nvSpPr>
        <p:spPr/>
        <p:txBody>
          <a:bodyPr/>
          <a:lstStyle/>
          <a:p>
            <a:fld id="{3D427743-98C4-4762-82D3-2EE69AA7F88D}" type="slidenum">
              <a:rPr lang="en-US" smtClean="0"/>
              <a:t>‹#›</a:t>
            </a:fld>
            <a:endParaRPr lang="en-US"/>
          </a:p>
        </p:txBody>
      </p:sp>
    </p:spTree>
    <p:extLst>
      <p:ext uri="{BB962C8B-B14F-4D97-AF65-F5344CB8AC3E}">
        <p14:creationId xmlns:p14="http://schemas.microsoft.com/office/powerpoint/2010/main" val="2566055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9479E-3DCD-323E-A670-448F761134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B9B226-648F-EE50-4061-4F6E488F65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BFD3F8-B05D-EE63-9BFD-2A9F42C82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5AF028-6355-9D35-E615-3658980621CB}"/>
              </a:ext>
            </a:extLst>
          </p:cNvPr>
          <p:cNvSpPr>
            <a:spLocks noGrp="1"/>
          </p:cNvSpPr>
          <p:nvPr>
            <p:ph type="dt" sz="half" idx="10"/>
          </p:nvPr>
        </p:nvSpPr>
        <p:spPr/>
        <p:txBody>
          <a:bodyPr/>
          <a:lstStyle/>
          <a:p>
            <a:fld id="{5E236BEE-F2D5-4990-B125-66FAC4228CD1}" type="datetimeFigureOut">
              <a:rPr lang="en-US" smtClean="0"/>
              <a:t>2/10/2024</a:t>
            </a:fld>
            <a:endParaRPr lang="en-US"/>
          </a:p>
        </p:txBody>
      </p:sp>
      <p:sp>
        <p:nvSpPr>
          <p:cNvPr id="6" name="Footer Placeholder 5">
            <a:extLst>
              <a:ext uri="{FF2B5EF4-FFF2-40B4-BE49-F238E27FC236}">
                <a16:creationId xmlns:a16="http://schemas.microsoft.com/office/drawing/2014/main" id="{99BC6DAD-982D-67EB-1CDE-F87674BCF0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4080C3-D480-5B88-DD96-08B317A68083}"/>
              </a:ext>
            </a:extLst>
          </p:cNvPr>
          <p:cNvSpPr>
            <a:spLocks noGrp="1"/>
          </p:cNvSpPr>
          <p:nvPr>
            <p:ph type="sldNum" sz="quarter" idx="12"/>
          </p:nvPr>
        </p:nvSpPr>
        <p:spPr/>
        <p:txBody>
          <a:bodyPr/>
          <a:lstStyle/>
          <a:p>
            <a:fld id="{3D427743-98C4-4762-82D3-2EE69AA7F88D}" type="slidenum">
              <a:rPr lang="en-US" smtClean="0"/>
              <a:t>‹#›</a:t>
            </a:fld>
            <a:endParaRPr lang="en-US"/>
          </a:p>
        </p:txBody>
      </p:sp>
    </p:spTree>
    <p:extLst>
      <p:ext uri="{BB962C8B-B14F-4D97-AF65-F5344CB8AC3E}">
        <p14:creationId xmlns:p14="http://schemas.microsoft.com/office/powerpoint/2010/main" val="3716524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700D4-9948-BBDC-5022-5E7A64E04C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1E213C-3F8C-10C9-EAE1-5C3AE077D3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499821-4BA3-DF11-A7F4-3AAC33C173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CE8DDD-F140-9DEB-5F99-2B9242750D8B}"/>
              </a:ext>
            </a:extLst>
          </p:cNvPr>
          <p:cNvSpPr>
            <a:spLocks noGrp="1"/>
          </p:cNvSpPr>
          <p:nvPr>
            <p:ph type="dt" sz="half" idx="10"/>
          </p:nvPr>
        </p:nvSpPr>
        <p:spPr/>
        <p:txBody>
          <a:bodyPr/>
          <a:lstStyle/>
          <a:p>
            <a:fld id="{5E236BEE-F2D5-4990-B125-66FAC4228CD1}" type="datetimeFigureOut">
              <a:rPr lang="en-US" smtClean="0"/>
              <a:t>2/10/2024</a:t>
            </a:fld>
            <a:endParaRPr lang="en-US"/>
          </a:p>
        </p:txBody>
      </p:sp>
      <p:sp>
        <p:nvSpPr>
          <p:cNvPr id="6" name="Footer Placeholder 5">
            <a:extLst>
              <a:ext uri="{FF2B5EF4-FFF2-40B4-BE49-F238E27FC236}">
                <a16:creationId xmlns:a16="http://schemas.microsoft.com/office/drawing/2014/main" id="{D3F11C70-5FBE-1C48-4531-A5C5DB52E1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BA76E8-F229-B868-804D-2CED0ED589FE}"/>
              </a:ext>
            </a:extLst>
          </p:cNvPr>
          <p:cNvSpPr>
            <a:spLocks noGrp="1"/>
          </p:cNvSpPr>
          <p:nvPr>
            <p:ph type="sldNum" sz="quarter" idx="12"/>
          </p:nvPr>
        </p:nvSpPr>
        <p:spPr/>
        <p:txBody>
          <a:bodyPr/>
          <a:lstStyle/>
          <a:p>
            <a:fld id="{3D427743-98C4-4762-82D3-2EE69AA7F88D}" type="slidenum">
              <a:rPr lang="en-US" smtClean="0"/>
              <a:t>‹#›</a:t>
            </a:fld>
            <a:endParaRPr lang="en-US"/>
          </a:p>
        </p:txBody>
      </p:sp>
    </p:spTree>
    <p:extLst>
      <p:ext uri="{BB962C8B-B14F-4D97-AF65-F5344CB8AC3E}">
        <p14:creationId xmlns:p14="http://schemas.microsoft.com/office/powerpoint/2010/main" val="4123666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68F5E8-EA9B-589D-311C-C67CF17D2C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F3E9E3-4600-D70A-DD51-3F92CDFDD4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C0A619-88E8-E37A-C2E1-C87EC89B6B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236BEE-F2D5-4990-B125-66FAC4228CD1}" type="datetimeFigureOut">
              <a:rPr lang="en-US" smtClean="0"/>
              <a:t>2/10/2024</a:t>
            </a:fld>
            <a:endParaRPr lang="en-US"/>
          </a:p>
        </p:txBody>
      </p:sp>
      <p:sp>
        <p:nvSpPr>
          <p:cNvPr id="5" name="Footer Placeholder 4">
            <a:extLst>
              <a:ext uri="{FF2B5EF4-FFF2-40B4-BE49-F238E27FC236}">
                <a16:creationId xmlns:a16="http://schemas.microsoft.com/office/drawing/2014/main" id="{093EFD8B-F7C7-F2B5-4007-2E9C19757D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D9686B-B3D5-7177-FB84-834A415911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427743-98C4-4762-82D3-2EE69AA7F88D}" type="slidenum">
              <a:rPr lang="en-US" smtClean="0"/>
              <a:t>‹#›</a:t>
            </a:fld>
            <a:endParaRPr lang="en-US"/>
          </a:p>
        </p:txBody>
      </p:sp>
    </p:spTree>
    <p:extLst>
      <p:ext uri="{BB962C8B-B14F-4D97-AF65-F5344CB8AC3E}">
        <p14:creationId xmlns:p14="http://schemas.microsoft.com/office/powerpoint/2010/main" val="1676883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svg"/><Relationship Id="rId7" Type="http://schemas.openxmlformats.org/officeDocument/2006/relationships/image" Target="../media/image18.sv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4.svg"/><Relationship Id="rId10" Type="http://schemas.openxmlformats.org/officeDocument/2006/relationships/image" Target="../media/image21.png"/><Relationship Id="rId4" Type="http://schemas.openxmlformats.org/officeDocument/2006/relationships/image" Target="../media/image13.png"/><Relationship Id="rId9" Type="http://schemas.openxmlformats.org/officeDocument/2006/relationships/image" Target="../media/image20.sv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12.svg"/><Relationship Id="rId5" Type="http://schemas.openxmlformats.org/officeDocument/2006/relationships/image" Target="../media/image20.svg"/><Relationship Id="rId10" Type="http://schemas.openxmlformats.org/officeDocument/2006/relationships/image" Target="../media/image11.png"/><Relationship Id="rId4" Type="http://schemas.openxmlformats.org/officeDocument/2006/relationships/image" Target="../media/image19.png"/><Relationship Id="rId9" Type="http://schemas.openxmlformats.org/officeDocument/2006/relationships/image" Target="../media/image24.svg"/></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2.svg"/><Relationship Id="rId7" Type="http://schemas.openxmlformats.org/officeDocument/2006/relationships/image" Target="../media/image12.sv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26.svg"/></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svg"/><Relationship Id="rId7" Type="http://schemas.openxmlformats.org/officeDocument/2006/relationships/image" Target="../media/image12.svg"/><Relationship Id="rId12" Type="http://schemas.openxmlformats.org/officeDocument/2006/relationships/image" Target="../media/image29.sv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28.png"/><Relationship Id="rId5" Type="http://schemas.openxmlformats.org/officeDocument/2006/relationships/image" Target="../media/image24.svg"/><Relationship Id="rId10" Type="http://schemas.openxmlformats.org/officeDocument/2006/relationships/image" Target="../media/image26.svg"/><Relationship Id="rId4" Type="http://schemas.openxmlformats.org/officeDocument/2006/relationships/image" Target="../media/image23.png"/><Relationship Id="rId9"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sv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sv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29.svg"/><Relationship Id="rId7" Type="http://schemas.openxmlformats.org/officeDocument/2006/relationships/image" Target="../media/image33.sv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sv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1.svg"/><Relationship Id="rId7" Type="http://schemas.openxmlformats.org/officeDocument/2006/relationships/image" Target="../media/image35.sv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sv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3.svg"/><Relationship Id="rId7" Type="http://schemas.openxmlformats.org/officeDocument/2006/relationships/diagramColors" Target="../diagrams/colors1.xml"/><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35.svg"/><Relationship Id="rId4" Type="http://schemas.openxmlformats.org/officeDocument/2006/relationships/diagramData" Target="../diagrams/data1.xml"/><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diagramLayout" Target="../diagrams/layout2.xml"/><Relationship Id="rId7" Type="http://schemas.openxmlformats.org/officeDocument/2006/relationships/image" Target="../media/image3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5.svg"/><Relationship Id="rId7" Type="http://schemas.openxmlformats.org/officeDocument/2006/relationships/diagramColors" Target="../diagrams/colors3.xml"/><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3.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svg"/><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image" Target="../media/image41.svg"/><Relationship Id="rId7" Type="http://schemas.openxmlformats.org/officeDocument/2006/relationships/image" Target="../media/image45.sv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svg"/><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image" Target="../media/image43.svg"/><Relationship Id="rId7" Type="http://schemas.openxmlformats.org/officeDocument/2006/relationships/image" Target="../media/image47.sv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svg"/><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 Id="rId9" Type="http://schemas.openxmlformats.org/officeDocument/2006/relationships/image" Target="../media/image50.png"/></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49.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svg"/><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33.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49.svg"/><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8.png"/><Relationship Id="rId7" Type="http://schemas.openxmlformats.org/officeDocument/2006/relationships/image" Target="../media/image5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49.sv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33.sv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svg"/><Relationship Id="rId7" Type="http://schemas.openxmlformats.org/officeDocument/2006/relationships/image" Target="../media/image12.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14.sv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svg"/><Relationship Id="rId7" Type="http://schemas.openxmlformats.org/officeDocument/2006/relationships/image" Target="../media/image12.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8.svg"/><Relationship Id="rId5" Type="http://schemas.openxmlformats.org/officeDocument/2006/relationships/image" Target="../media/image16.svg"/><Relationship Id="rId10" Type="http://schemas.openxmlformats.org/officeDocument/2006/relationships/image" Target="../media/image17.png"/><Relationship Id="rId4" Type="http://schemas.openxmlformats.org/officeDocument/2006/relationships/image" Target="../media/image15.png"/><Relationship Id="rId9" Type="http://schemas.openxmlformats.org/officeDocument/2006/relationships/image" Target="../media/image14.sv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20.svg"/><Relationship Id="rId5" Type="http://schemas.openxmlformats.org/officeDocument/2006/relationships/image" Target="../media/image16.svg"/><Relationship Id="rId10" Type="http://schemas.openxmlformats.org/officeDocument/2006/relationships/image" Target="../media/image19.png"/><Relationship Id="rId4" Type="http://schemas.openxmlformats.org/officeDocument/2006/relationships/image" Target="../media/image15.png"/><Relationship Id="rId9"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33F50"/>
        </a:solidFill>
        <a:effectLst/>
      </p:bgPr>
    </p:bg>
    <p:spTree>
      <p:nvGrpSpPr>
        <p:cNvPr id="1" name="">
          <a:extLst>
            <a:ext uri="{FF2B5EF4-FFF2-40B4-BE49-F238E27FC236}">
              <a16:creationId xmlns:a16="http://schemas.microsoft.com/office/drawing/2014/main" id="{D7713267-136F-D06B-42F3-7456D3E59B94}"/>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E323E999-AD60-490B-E8E3-A07049E9C25F}"/>
              </a:ext>
            </a:extLst>
          </p:cNvPr>
          <p:cNvSpPr txBox="1"/>
          <p:nvPr/>
        </p:nvSpPr>
        <p:spPr>
          <a:xfrm>
            <a:off x="885929" y="2623033"/>
            <a:ext cx="10420141" cy="1200329"/>
          </a:xfrm>
          <a:prstGeom prst="rect">
            <a:avLst/>
          </a:prstGeom>
          <a:noFill/>
        </p:spPr>
        <p:txBody>
          <a:bodyPr wrap="square" rtlCol="0">
            <a:spAutoFit/>
          </a:bodyPr>
          <a:lstStyle/>
          <a:p>
            <a:pPr algn="ctr"/>
            <a:r>
              <a:rPr lang="en-US" sz="7200">
                <a:solidFill>
                  <a:schemeClr val="bg1"/>
                </a:solidFill>
                <a:latin typeface="Montserrat ExtraBold" panose="00000900000000000000" pitchFamily="2" charset="0"/>
              </a:rPr>
              <a:t>Software Testing</a:t>
            </a:r>
          </a:p>
        </p:txBody>
      </p:sp>
      <p:sp>
        <p:nvSpPr>
          <p:cNvPr id="7" name="TextBox 6">
            <a:extLst>
              <a:ext uri="{FF2B5EF4-FFF2-40B4-BE49-F238E27FC236}">
                <a16:creationId xmlns:a16="http://schemas.microsoft.com/office/drawing/2014/main" id="{7A16FD2F-554C-73FE-2FDE-8B96D4691098}"/>
              </a:ext>
            </a:extLst>
          </p:cNvPr>
          <p:cNvSpPr txBox="1"/>
          <p:nvPr/>
        </p:nvSpPr>
        <p:spPr>
          <a:xfrm>
            <a:off x="885929" y="2623033"/>
            <a:ext cx="10420141" cy="1200329"/>
          </a:xfrm>
          <a:prstGeom prst="rect">
            <a:avLst/>
          </a:prstGeom>
          <a:noFill/>
        </p:spPr>
        <p:txBody>
          <a:bodyPr wrap="square" rtlCol="0">
            <a:spAutoFit/>
          </a:bodyPr>
          <a:lstStyle/>
          <a:p>
            <a:pPr algn="ctr"/>
            <a:r>
              <a:rPr lang="en-US" sz="7200">
                <a:ln w="57150">
                  <a:solidFill>
                    <a:schemeClr val="bg1"/>
                  </a:solidFill>
                </a:ln>
                <a:noFill/>
                <a:latin typeface="Montserrat ExtraBold" panose="00000900000000000000" pitchFamily="2" charset="0"/>
              </a:rPr>
              <a:t>Software Testing</a:t>
            </a:r>
          </a:p>
        </p:txBody>
      </p:sp>
      <p:pic>
        <p:nvPicPr>
          <p:cNvPr id="3" name="Picture 2">
            <a:extLst>
              <a:ext uri="{FF2B5EF4-FFF2-40B4-BE49-F238E27FC236}">
                <a16:creationId xmlns:a16="http://schemas.microsoft.com/office/drawing/2014/main" id="{147CC92F-01B1-4212-9007-9346D0E1BEC0}"/>
              </a:ext>
            </a:extLst>
          </p:cNvPr>
          <p:cNvPicPr>
            <a:picLocks noChangeAspect="1"/>
          </p:cNvPicPr>
          <p:nvPr/>
        </p:nvPicPr>
        <p:blipFill>
          <a:blip r:embed="rId2">
            <a:clrChange>
              <a:clrFrom>
                <a:srgbClr val="333F50"/>
              </a:clrFrom>
              <a:clrTo>
                <a:srgbClr val="333F50">
                  <a:alpha val="0"/>
                </a:srgbClr>
              </a:clrTo>
            </a:clrChange>
            <a:extLst>
              <a:ext uri="{28A0092B-C50C-407E-A947-70E740481C1C}">
                <a14:useLocalDpi xmlns:a14="http://schemas.microsoft.com/office/drawing/2010/main" val="0"/>
              </a:ext>
            </a:extLst>
          </a:blip>
          <a:stretch>
            <a:fillRect/>
          </a:stretch>
        </p:blipFill>
        <p:spPr>
          <a:xfrm>
            <a:off x="2137002" y="7010400"/>
            <a:ext cx="8341858" cy="7658100"/>
          </a:xfrm>
          <a:prstGeom prst="rect">
            <a:avLst/>
          </a:prstGeom>
          <a:effectLst>
            <a:softEdge rad="241300"/>
          </a:effectLst>
        </p:spPr>
      </p:pic>
    </p:spTree>
    <p:extLst>
      <p:ext uri="{BB962C8B-B14F-4D97-AF65-F5344CB8AC3E}">
        <p14:creationId xmlns:p14="http://schemas.microsoft.com/office/powerpoint/2010/main" val="1998456396"/>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EFBAA-F465-6ACF-6C9A-3F4B31E88D19}"/>
            </a:ext>
          </a:extLst>
        </p:cNvPr>
        <p:cNvGrpSpPr/>
        <p:nvPr/>
      </p:nvGrpSpPr>
      <p:grpSpPr>
        <a:xfrm>
          <a:off x="0" y="0"/>
          <a:ext cx="0" cy="0"/>
          <a:chOff x="0" y="0"/>
          <a:chExt cx="0" cy="0"/>
        </a:xfrm>
      </p:grpSpPr>
      <p:sp>
        <p:nvSpPr>
          <p:cNvPr id="6" name="Oval 5">
            <a:extLst>
              <a:ext uri="{FF2B5EF4-FFF2-40B4-BE49-F238E27FC236}">
                <a16:creationId xmlns:a16="http://schemas.microsoft.com/office/drawing/2014/main" id="{7BE68825-8A16-30AC-F14D-16AEE6A2DA42}"/>
              </a:ext>
            </a:extLst>
          </p:cNvPr>
          <p:cNvSpPr/>
          <p:nvPr/>
        </p:nvSpPr>
        <p:spPr>
          <a:xfrm>
            <a:off x="9791700" y="311888"/>
            <a:ext cx="2019300" cy="1974112"/>
          </a:xfrm>
          <a:prstGeom prst="ellipse">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034D27E-C19A-5920-9493-09E7F76FB453}"/>
              </a:ext>
            </a:extLst>
          </p:cNvPr>
          <p:cNvSpPr/>
          <p:nvPr/>
        </p:nvSpPr>
        <p:spPr>
          <a:xfrm>
            <a:off x="8058150" y="2407388"/>
            <a:ext cx="2019300" cy="197411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F80CD34-9695-A397-626D-7C0E87C37B09}"/>
              </a:ext>
            </a:extLst>
          </p:cNvPr>
          <p:cNvSpPr/>
          <p:nvPr/>
        </p:nvSpPr>
        <p:spPr>
          <a:xfrm>
            <a:off x="9944100" y="4502888"/>
            <a:ext cx="2019300" cy="1974112"/>
          </a:xfrm>
          <a:prstGeom prst="ellipse">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82BD5FE6-43F4-F60B-47A4-38873962E98F}"/>
              </a:ext>
            </a:extLst>
          </p:cNvPr>
          <p:cNvSpPr/>
          <p:nvPr/>
        </p:nvSpPr>
        <p:spPr>
          <a:xfrm>
            <a:off x="381000" y="3124200"/>
            <a:ext cx="7048500" cy="314325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rtl="1">
              <a:lnSpc>
                <a:spcPct val="150000"/>
              </a:lnSpc>
              <a:buNone/>
            </a:pPr>
            <a:r>
              <a:rPr lang="fa-IR" sz="2800">
                <a:solidFill>
                  <a:schemeClr val="tx1"/>
                </a:solidFill>
                <a:latin typeface="Anjoman Medium" panose="00000600000000000000" pitchFamily="2" charset="-78"/>
                <a:cs typeface="Anjoman Medium" panose="00000600000000000000" pitchFamily="2" charset="-78"/>
              </a:rPr>
              <a:t>نواقص ممکن است به صورت خوشه‌ای ظاهر شوند. رفع نقص در یک بخش، نقص در سایر بخش‌ها را نمایان کند به طور مثال </a:t>
            </a:r>
            <a:r>
              <a:rPr lang="en-US" sz="2800">
                <a:solidFill>
                  <a:schemeClr val="tx1"/>
                </a:solidFill>
                <a:latin typeface="Anjoman Medium" panose="00000600000000000000" pitchFamily="2" charset="-78"/>
                <a:cs typeface="Anjoman Medium" panose="00000600000000000000" pitchFamily="2" charset="-78"/>
              </a:rPr>
              <a:t>if</a:t>
            </a:r>
            <a:r>
              <a:rPr lang="fa-IR" sz="2800">
                <a:solidFill>
                  <a:schemeClr val="tx1"/>
                </a:solidFill>
                <a:latin typeface="Anjoman Medium" panose="00000600000000000000" pitchFamily="2" charset="-78"/>
                <a:cs typeface="Anjoman Medium" panose="00000600000000000000" pitchFamily="2" charset="-78"/>
              </a:rPr>
              <a:t>های تو در تو یا گذرگاه‌های تصمیم‌گیری</a:t>
            </a:r>
          </a:p>
        </p:txBody>
      </p:sp>
      <p:pic>
        <p:nvPicPr>
          <p:cNvPr id="16" name="Graphic 15" descr="Euro with solid fill">
            <a:extLst>
              <a:ext uri="{FF2B5EF4-FFF2-40B4-BE49-F238E27FC236}">
                <a16:creationId xmlns:a16="http://schemas.microsoft.com/office/drawing/2014/main" id="{80C81DCC-FC25-56F6-7B04-499E958F13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50018" y="4772672"/>
            <a:ext cx="1517904" cy="1517904"/>
          </a:xfrm>
          <a:prstGeom prst="rect">
            <a:avLst/>
          </a:prstGeom>
        </p:spPr>
      </p:pic>
      <p:pic>
        <p:nvPicPr>
          <p:cNvPr id="3" name="Graphic 2" descr="Help with solid fill">
            <a:extLst>
              <a:ext uri="{FF2B5EF4-FFF2-40B4-BE49-F238E27FC236}">
                <a16:creationId xmlns:a16="http://schemas.microsoft.com/office/drawing/2014/main" id="{C0FDE931-0CF9-0811-8CC0-DAC1B959B2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461748" y="6654546"/>
            <a:ext cx="1517904" cy="1517904"/>
          </a:xfrm>
          <a:prstGeom prst="rect">
            <a:avLst/>
          </a:prstGeom>
        </p:spPr>
      </p:pic>
      <p:pic>
        <p:nvPicPr>
          <p:cNvPr id="4" name="Graphic 3" descr="Sign language with solid fill">
            <a:extLst>
              <a:ext uri="{FF2B5EF4-FFF2-40B4-BE49-F238E27FC236}">
                <a16:creationId xmlns:a16="http://schemas.microsoft.com/office/drawing/2014/main" id="{0C48C9F0-E805-6777-D2F5-7FB2182DEBB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28660" y="2697480"/>
            <a:ext cx="1463040" cy="1463040"/>
          </a:xfrm>
          <a:prstGeom prst="rect">
            <a:avLst/>
          </a:prstGeom>
        </p:spPr>
      </p:pic>
      <p:pic>
        <p:nvPicPr>
          <p:cNvPr id="5" name="Graphic 4" descr="Medicine with solid fill">
            <a:extLst>
              <a:ext uri="{FF2B5EF4-FFF2-40B4-BE49-F238E27FC236}">
                <a16:creationId xmlns:a16="http://schemas.microsoft.com/office/drawing/2014/main" id="{15AD7C97-32C6-CEFF-38C0-F8A6F157897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104882" y="567424"/>
            <a:ext cx="1463040" cy="1463040"/>
          </a:xfrm>
          <a:prstGeom prst="rect">
            <a:avLst/>
          </a:prstGeom>
        </p:spPr>
      </p:pic>
      <p:pic>
        <p:nvPicPr>
          <p:cNvPr id="9" name="Graphic 8" descr="Venn diagram with solid fill">
            <a:extLst>
              <a:ext uri="{FF2B5EF4-FFF2-40B4-BE49-F238E27FC236}">
                <a16:creationId xmlns:a16="http://schemas.microsoft.com/office/drawing/2014/main" id="{FE2E430B-7CA6-8284-EC11-EE6F0E9767F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516612" y="-1151152"/>
            <a:ext cx="1463040" cy="1463040"/>
          </a:xfrm>
          <a:prstGeom prst="rect">
            <a:avLst/>
          </a:prstGeom>
        </p:spPr>
      </p:pic>
    </p:spTree>
    <p:extLst>
      <p:ext uri="{BB962C8B-B14F-4D97-AF65-F5344CB8AC3E}">
        <p14:creationId xmlns:p14="http://schemas.microsoft.com/office/powerpoint/2010/main" val="3908835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5291BA-3DBE-1EB3-34A1-D9186EE53FED}"/>
            </a:ext>
          </a:extLst>
        </p:cNvPr>
        <p:cNvGrpSpPr/>
        <p:nvPr/>
      </p:nvGrpSpPr>
      <p:grpSpPr>
        <a:xfrm>
          <a:off x="0" y="0"/>
          <a:ext cx="0" cy="0"/>
          <a:chOff x="0" y="0"/>
          <a:chExt cx="0" cy="0"/>
        </a:xfrm>
      </p:grpSpPr>
      <p:sp>
        <p:nvSpPr>
          <p:cNvPr id="6" name="Oval 5">
            <a:extLst>
              <a:ext uri="{FF2B5EF4-FFF2-40B4-BE49-F238E27FC236}">
                <a16:creationId xmlns:a16="http://schemas.microsoft.com/office/drawing/2014/main" id="{A9992D4D-26A1-EF06-8604-A3F61A11CCBD}"/>
              </a:ext>
            </a:extLst>
          </p:cNvPr>
          <p:cNvSpPr/>
          <p:nvPr/>
        </p:nvSpPr>
        <p:spPr>
          <a:xfrm>
            <a:off x="9791700" y="311888"/>
            <a:ext cx="2019300" cy="1974112"/>
          </a:xfrm>
          <a:prstGeom prst="ellipse">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5BF8CDD-0825-1341-783B-E36E01A1DC40}"/>
              </a:ext>
            </a:extLst>
          </p:cNvPr>
          <p:cNvSpPr/>
          <p:nvPr/>
        </p:nvSpPr>
        <p:spPr>
          <a:xfrm>
            <a:off x="8058150" y="2407388"/>
            <a:ext cx="2019300" cy="197411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D0CF24D-EEFC-8026-5B84-57476206DFCC}"/>
              </a:ext>
            </a:extLst>
          </p:cNvPr>
          <p:cNvSpPr/>
          <p:nvPr/>
        </p:nvSpPr>
        <p:spPr>
          <a:xfrm>
            <a:off x="9944100" y="4502888"/>
            <a:ext cx="2019300" cy="1974112"/>
          </a:xfrm>
          <a:prstGeom prst="ellipse">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748D4035-F867-7D70-7E39-D251BF57AE7E}"/>
              </a:ext>
            </a:extLst>
          </p:cNvPr>
          <p:cNvSpPr/>
          <p:nvPr/>
        </p:nvSpPr>
        <p:spPr>
          <a:xfrm>
            <a:off x="381000" y="3124200"/>
            <a:ext cx="7048500" cy="314325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rtl="1">
              <a:lnSpc>
                <a:spcPct val="150000"/>
              </a:lnSpc>
              <a:buNone/>
            </a:pPr>
            <a:r>
              <a:rPr lang="fa-IR" sz="2800">
                <a:solidFill>
                  <a:schemeClr val="tx1"/>
                </a:solidFill>
                <a:latin typeface="Anjoman Medium" panose="00000600000000000000" pitchFamily="2" charset="-78"/>
                <a:cs typeface="Anjoman Medium" panose="00000600000000000000" pitchFamily="2" charset="-78"/>
              </a:rPr>
              <a:t>ضعف آفت‌کش‌ها </a:t>
            </a:r>
          </a:p>
          <a:p>
            <a:pPr marL="0" indent="0" algn="ctr" rtl="1">
              <a:lnSpc>
                <a:spcPct val="150000"/>
              </a:lnSpc>
              <a:buNone/>
            </a:pPr>
            <a:r>
              <a:rPr lang="fa-IR" sz="2800">
                <a:solidFill>
                  <a:schemeClr val="tx1"/>
                </a:solidFill>
                <a:latin typeface="Anjoman Medium" panose="00000600000000000000" pitchFamily="2" charset="-78"/>
                <a:cs typeface="Anjoman Medium" panose="00000600000000000000" pitchFamily="2" charset="-78"/>
              </a:rPr>
              <a:t>هیچ گاه با سناریو و داده یکسان تست‌ها تکرار نشوند</a:t>
            </a:r>
          </a:p>
        </p:txBody>
      </p:sp>
      <p:pic>
        <p:nvPicPr>
          <p:cNvPr id="16" name="Graphic 15" descr="Euro with solid fill">
            <a:extLst>
              <a:ext uri="{FF2B5EF4-FFF2-40B4-BE49-F238E27FC236}">
                <a16:creationId xmlns:a16="http://schemas.microsoft.com/office/drawing/2014/main" id="{BCFDD954-B2A5-43BC-94F3-58F91337A2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17018" y="6658622"/>
            <a:ext cx="1517904" cy="1517904"/>
          </a:xfrm>
          <a:prstGeom prst="rect">
            <a:avLst/>
          </a:prstGeom>
        </p:spPr>
      </p:pic>
      <p:pic>
        <p:nvPicPr>
          <p:cNvPr id="4" name="Graphic 3" descr="Sign language with solid fill">
            <a:extLst>
              <a:ext uri="{FF2B5EF4-FFF2-40B4-BE49-F238E27FC236}">
                <a16:creationId xmlns:a16="http://schemas.microsoft.com/office/drawing/2014/main" id="{3CDDE832-2A8B-1A37-FFE6-21507A0E56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22230" y="4758424"/>
            <a:ext cx="1463040" cy="1463040"/>
          </a:xfrm>
          <a:prstGeom prst="rect">
            <a:avLst/>
          </a:prstGeom>
        </p:spPr>
      </p:pic>
      <p:pic>
        <p:nvPicPr>
          <p:cNvPr id="5" name="Graphic 4" descr="Medicine with solid fill">
            <a:extLst>
              <a:ext uri="{FF2B5EF4-FFF2-40B4-BE49-F238E27FC236}">
                <a16:creationId xmlns:a16="http://schemas.microsoft.com/office/drawing/2014/main" id="{ACD7B254-40ED-AF94-F4C5-144C2928062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28660" y="2697480"/>
            <a:ext cx="1463040" cy="1463040"/>
          </a:xfrm>
          <a:prstGeom prst="rect">
            <a:avLst/>
          </a:prstGeom>
        </p:spPr>
      </p:pic>
      <p:pic>
        <p:nvPicPr>
          <p:cNvPr id="9" name="Graphic 8" descr="Venn diagram with solid fill">
            <a:extLst>
              <a:ext uri="{FF2B5EF4-FFF2-40B4-BE49-F238E27FC236}">
                <a16:creationId xmlns:a16="http://schemas.microsoft.com/office/drawing/2014/main" id="{EB8FDF2C-3C34-AE21-DC1F-C754B4B1B53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069830" y="567424"/>
            <a:ext cx="1463040" cy="1463040"/>
          </a:xfrm>
          <a:prstGeom prst="rect">
            <a:avLst/>
          </a:prstGeom>
        </p:spPr>
      </p:pic>
      <p:pic>
        <p:nvPicPr>
          <p:cNvPr id="10" name="Graphic 9" descr="Skull with solid fill">
            <a:extLst>
              <a:ext uri="{FF2B5EF4-FFF2-40B4-BE49-F238E27FC236}">
                <a16:creationId xmlns:a16="http://schemas.microsoft.com/office/drawing/2014/main" id="{9ECBEF02-7D8A-8643-3871-B570ECF83C9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470130" y="-1367790"/>
            <a:ext cx="1463040" cy="1463040"/>
          </a:xfrm>
          <a:prstGeom prst="rect">
            <a:avLst/>
          </a:prstGeom>
        </p:spPr>
      </p:pic>
    </p:spTree>
    <p:extLst>
      <p:ext uri="{BB962C8B-B14F-4D97-AF65-F5344CB8AC3E}">
        <p14:creationId xmlns:p14="http://schemas.microsoft.com/office/powerpoint/2010/main" val="1675063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0CA17B-A801-E683-1B93-1410190AF639}"/>
            </a:ext>
          </a:extLst>
        </p:cNvPr>
        <p:cNvGrpSpPr/>
        <p:nvPr/>
      </p:nvGrpSpPr>
      <p:grpSpPr>
        <a:xfrm>
          <a:off x="0" y="0"/>
          <a:ext cx="0" cy="0"/>
          <a:chOff x="0" y="0"/>
          <a:chExt cx="0" cy="0"/>
        </a:xfrm>
      </p:grpSpPr>
      <p:sp>
        <p:nvSpPr>
          <p:cNvPr id="6" name="Oval 5">
            <a:extLst>
              <a:ext uri="{FF2B5EF4-FFF2-40B4-BE49-F238E27FC236}">
                <a16:creationId xmlns:a16="http://schemas.microsoft.com/office/drawing/2014/main" id="{B1FD7018-E4EE-E8A6-280B-823164F771A3}"/>
              </a:ext>
            </a:extLst>
          </p:cNvPr>
          <p:cNvSpPr/>
          <p:nvPr/>
        </p:nvSpPr>
        <p:spPr>
          <a:xfrm>
            <a:off x="9791700" y="311888"/>
            <a:ext cx="2019300" cy="1974112"/>
          </a:xfrm>
          <a:prstGeom prst="ellipse">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010612A-1436-788A-2908-B53BB2E26F59}"/>
              </a:ext>
            </a:extLst>
          </p:cNvPr>
          <p:cNvSpPr/>
          <p:nvPr/>
        </p:nvSpPr>
        <p:spPr>
          <a:xfrm>
            <a:off x="8058150" y="2407388"/>
            <a:ext cx="2019300" cy="197411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535BFC1-8864-562A-D98A-55C9F87E801D}"/>
              </a:ext>
            </a:extLst>
          </p:cNvPr>
          <p:cNvSpPr/>
          <p:nvPr/>
        </p:nvSpPr>
        <p:spPr>
          <a:xfrm>
            <a:off x="9944100" y="4502888"/>
            <a:ext cx="2019300" cy="1974112"/>
          </a:xfrm>
          <a:prstGeom prst="ellipse">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E19A23FD-0635-6EC8-9F75-E37AFA901753}"/>
              </a:ext>
            </a:extLst>
          </p:cNvPr>
          <p:cNvSpPr/>
          <p:nvPr/>
        </p:nvSpPr>
        <p:spPr>
          <a:xfrm>
            <a:off x="381000" y="3124200"/>
            <a:ext cx="7048500" cy="314325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rtl="1">
              <a:lnSpc>
                <a:spcPct val="150000"/>
              </a:lnSpc>
              <a:buNone/>
            </a:pPr>
            <a:r>
              <a:rPr lang="fa-IR" sz="2800">
                <a:solidFill>
                  <a:schemeClr val="tx1"/>
                </a:solidFill>
                <a:latin typeface="Anjoman Medium" panose="00000600000000000000" pitchFamily="2" charset="-78"/>
                <a:cs typeface="Anjoman Medium" panose="00000600000000000000" pitchFamily="2" charset="-78"/>
              </a:rPr>
              <a:t>تست به زمینه تست بستگی دارد</a:t>
            </a:r>
          </a:p>
          <a:p>
            <a:pPr marL="0" indent="0" algn="ctr" rtl="1">
              <a:lnSpc>
                <a:spcPct val="150000"/>
              </a:lnSpc>
              <a:buNone/>
            </a:pPr>
            <a:r>
              <a:rPr lang="fa-IR" sz="2800">
                <a:solidFill>
                  <a:schemeClr val="tx1"/>
                </a:solidFill>
                <a:latin typeface="Anjoman Medium" panose="00000600000000000000" pitchFamily="2" charset="-78"/>
                <a:cs typeface="Anjoman Medium" panose="00000600000000000000" pitchFamily="2" charset="-78"/>
              </a:rPr>
              <a:t>تست یک سیستم پزشکی با تست یک سیستم مالی متفاوت است</a:t>
            </a:r>
          </a:p>
        </p:txBody>
      </p:sp>
      <p:pic>
        <p:nvPicPr>
          <p:cNvPr id="4" name="Graphic 3" descr="Sign language with solid fill">
            <a:extLst>
              <a:ext uri="{FF2B5EF4-FFF2-40B4-BE49-F238E27FC236}">
                <a16:creationId xmlns:a16="http://schemas.microsoft.com/office/drawing/2014/main" id="{6773DFE6-F39B-62A7-87F0-3B59ADDD80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603480" y="6625324"/>
            <a:ext cx="1463040" cy="1463040"/>
          </a:xfrm>
          <a:prstGeom prst="rect">
            <a:avLst/>
          </a:prstGeom>
        </p:spPr>
      </p:pic>
      <p:pic>
        <p:nvPicPr>
          <p:cNvPr id="5" name="Graphic 4" descr="Medicine with solid fill">
            <a:extLst>
              <a:ext uri="{FF2B5EF4-FFF2-40B4-BE49-F238E27FC236}">
                <a16:creationId xmlns:a16="http://schemas.microsoft.com/office/drawing/2014/main" id="{D0997B82-F1B9-B03A-2AE2-AD54D62CE1F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22230" y="4827536"/>
            <a:ext cx="1463040" cy="1463040"/>
          </a:xfrm>
          <a:prstGeom prst="rect">
            <a:avLst/>
          </a:prstGeom>
        </p:spPr>
      </p:pic>
      <p:pic>
        <p:nvPicPr>
          <p:cNvPr id="9" name="Graphic 8" descr="Venn diagram with solid fill">
            <a:extLst>
              <a:ext uri="{FF2B5EF4-FFF2-40B4-BE49-F238E27FC236}">
                <a16:creationId xmlns:a16="http://schemas.microsoft.com/office/drawing/2014/main" id="{2C6173B2-64E2-7381-34EA-910DBDA92E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36280" y="2662924"/>
            <a:ext cx="1463040" cy="1463040"/>
          </a:xfrm>
          <a:prstGeom prst="rect">
            <a:avLst/>
          </a:prstGeom>
        </p:spPr>
      </p:pic>
      <p:pic>
        <p:nvPicPr>
          <p:cNvPr id="3" name="Graphic 2" descr="Skull with solid fill">
            <a:extLst>
              <a:ext uri="{FF2B5EF4-FFF2-40B4-BE49-F238E27FC236}">
                <a16:creationId xmlns:a16="http://schemas.microsoft.com/office/drawing/2014/main" id="{494BCDFA-A14C-7CC1-230F-CFB0DE0577A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069830" y="567424"/>
            <a:ext cx="1463040" cy="1463040"/>
          </a:xfrm>
          <a:prstGeom prst="rect">
            <a:avLst/>
          </a:prstGeom>
        </p:spPr>
      </p:pic>
      <p:pic>
        <p:nvPicPr>
          <p:cNvPr id="10" name="Graphic 9" descr="Exclamation mark with solid fill">
            <a:extLst>
              <a:ext uri="{FF2B5EF4-FFF2-40B4-BE49-F238E27FC236}">
                <a16:creationId xmlns:a16="http://schemas.microsoft.com/office/drawing/2014/main" id="{C20DFA6F-5995-3107-7222-83BA47A2985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192000" y="-1517904"/>
            <a:ext cx="1517904" cy="1517904"/>
          </a:xfrm>
          <a:prstGeom prst="rect">
            <a:avLst/>
          </a:prstGeom>
        </p:spPr>
      </p:pic>
    </p:spTree>
    <p:extLst>
      <p:ext uri="{BB962C8B-B14F-4D97-AF65-F5344CB8AC3E}">
        <p14:creationId xmlns:p14="http://schemas.microsoft.com/office/powerpoint/2010/main" val="31977616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C88DA9-76C2-BCA4-872E-B552C2A70393}"/>
            </a:ext>
          </a:extLst>
        </p:cNvPr>
        <p:cNvGrpSpPr/>
        <p:nvPr/>
      </p:nvGrpSpPr>
      <p:grpSpPr>
        <a:xfrm>
          <a:off x="0" y="0"/>
          <a:ext cx="0" cy="0"/>
          <a:chOff x="0" y="0"/>
          <a:chExt cx="0" cy="0"/>
        </a:xfrm>
      </p:grpSpPr>
      <p:sp>
        <p:nvSpPr>
          <p:cNvPr id="6" name="Oval 5">
            <a:extLst>
              <a:ext uri="{FF2B5EF4-FFF2-40B4-BE49-F238E27FC236}">
                <a16:creationId xmlns:a16="http://schemas.microsoft.com/office/drawing/2014/main" id="{CDDFDC50-9195-889D-031D-03693D23E83E}"/>
              </a:ext>
            </a:extLst>
          </p:cNvPr>
          <p:cNvSpPr/>
          <p:nvPr/>
        </p:nvSpPr>
        <p:spPr>
          <a:xfrm>
            <a:off x="9791700" y="311888"/>
            <a:ext cx="2019300" cy="1974112"/>
          </a:xfrm>
          <a:prstGeom prst="ellipse">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674735D-E5B4-C82B-96FC-D3321BDF4699}"/>
              </a:ext>
            </a:extLst>
          </p:cNvPr>
          <p:cNvSpPr/>
          <p:nvPr/>
        </p:nvSpPr>
        <p:spPr>
          <a:xfrm>
            <a:off x="8058150" y="2407388"/>
            <a:ext cx="2019300" cy="197411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AE6A5DA-CD7E-2523-ADDE-F5C434709ADC}"/>
              </a:ext>
            </a:extLst>
          </p:cNvPr>
          <p:cNvSpPr/>
          <p:nvPr/>
        </p:nvSpPr>
        <p:spPr>
          <a:xfrm>
            <a:off x="9944100" y="4502888"/>
            <a:ext cx="2019300" cy="1974112"/>
          </a:xfrm>
          <a:prstGeom prst="ellipse">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90EE56D6-A1A6-CBB2-936F-F49DF36E468F}"/>
              </a:ext>
            </a:extLst>
          </p:cNvPr>
          <p:cNvSpPr/>
          <p:nvPr/>
        </p:nvSpPr>
        <p:spPr>
          <a:xfrm>
            <a:off x="381000" y="3124200"/>
            <a:ext cx="7048500" cy="314325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rtl="1">
              <a:lnSpc>
                <a:spcPct val="150000"/>
              </a:lnSpc>
              <a:buNone/>
            </a:pPr>
            <a:endParaRPr lang="en-US" sz="2800">
              <a:solidFill>
                <a:schemeClr val="tx1"/>
              </a:solidFill>
              <a:latin typeface="Anjoman Medium" panose="00000600000000000000" pitchFamily="2" charset="-78"/>
              <a:cs typeface="Anjoman Medium" panose="00000600000000000000" pitchFamily="2" charset="-78"/>
            </a:endParaRPr>
          </a:p>
        </p:txBody>
      </p:sp>
      <p:pic>
        <p:nvPicPr>
          <p:cNvPr id="9" name="Graphic 8" descr="Venn diagram with solid fill">
            <a:extLst>
              <a:ext uri="{FF2B5EF4-FFF2-40B4-BE49-F238E27FC236}">
                <a16:creationId xmlns:a16="http://schemas.microsoft.com/office/drawing/2014/main" id="{4E5545D7-B8E5-C232-2838-FADD8CF0AD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22230" y="4758424"/>
            <a:ext cx="1463040" cy="1463040"/>
          </a:xfrm>
          <a:prstGeom prst="rect">
            <a:avLst/>
          </a:prstGeom>
        </p:spPr>
      </p:pic>
      <p:pic>
        <p:nvPicPr>
          <p:cNvPr id="3" name="Graphic 2" descr="Skull with solid fill">
            <a:extLst>
              <a:ext uri="{FF2B5EF4-FFF2-40B4-BE49-F238E27FC236}">
                <a16:creationId xmlns:a16="http://schemas.microsoft.com/office/drawing/2014/main" id="{9354DEB1-9F21-1102-AE34-1723412B8D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36280" y="2662924"/>
            <a:ext cx="1463040" cy="1463040"/>
          </a:xfrm>
          <a:prstGeom prst="rect">
            <a:avLst/>
          </a:prstGeom>
        </p:spPr>
      </p:pic>
      <p:pic>
        <p:nvPicPr>
          <p:cNvPr id="2" name="Graphic 1" descr="Exclamation mark with solid fill">
            <a:extLst>
              <a:ext uri="{FF2B5EF4-FFF2-40B4-BE49-F238E27FC236}">
                <a16:creationId xmlns:a16="http://schemas.microsoft.com/office/drawing/2014/main" id="{F701DFBB-4A48-1545-6093-E84DC18785D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42398" y="539992"/>
            <a:ext cx="1517904" cy="1517904"/>
          </a:xfrm>
          <a:prstGeom prst="rect">
            <a:avLst/>
          </a:prstGeom>
        </p:spPr>
      </p:pic>
      <p:sp>
        <p:nvSpPr>
          <p:cNvPr id="14" name="TextBox 13">
            <a:extLst>
              <a:ext uri="{FF2B5EF4-FFF2-40B4-BE49-F238E27FC236}">
                <a16:creationId xmlns:a16="http://schemas.microsoft.com/office/drawing/2014/main" id="{8C274893-BB47-F17C-8A6A-ACD4967E1D93}"/>
              </a:ext>
            </a:extLst>
          </p:cNvPr>
          <p:cNvSpPr txBox="1"/>
          <p:nvPr/>
        </p:nvSpPr>
        <p:spPr>
          <a:xfrm>
            <a:off x="661035" y="3769692"/>
            <a:ext cx="6096000" cy="1977464"/>
          </a:xfrm>
          <a:prstGeom prst="rect">
            <a:avLst/>
          </a:prstGeom>
          <a:noFill/>
        </p:spPr>
        <p:txBody>
          <a:bodyPr wrap="square">
            <a:spAutoFit/>
          </a:bodyPr>
          <a:lstStyle/>
          <a:p>
            <a:pPr marL="0" indent="0" algn="ctr" rtl="1">
              <a:lnSpc>
                <a:spcPct val="150000"/>
              </a:lnSpc>
              <a:buNone/>
            </a:pPr>
            <a:r>
              <a:rPr lang="fa-IR" sz="2800">
                <a:solidFill>
                  <a:schemeClr val="tx1"/>
                </a:solidFill>
                <a:latin typeface="Anjoman Medium" panose="00000600000000000000" pitchFamily="2" charset="-78"/>
                <a:cs typeface="Anjoman Medium" panose="00000600000000000000" pitchFamily="2" charset="-78"/>
              </a:rPr>
              <a:t>عدم وجود </a:t>
            </a:r>
            <a:r>
              <a:rPr lang="en-US" sz="2800">
                <a:solidFill>
                  <a:schemeClr val="tx1"/>
                </a:solidFill>
                <a:latin typeface="Anjoman Medium" panose="00000600000000000000" pitchFamily="2" charset="-78"/>
                <a:cs typeface="Anjoman Medium" panose="00000600000000000000" pitchFamily="2" charset="-78"/>
              </a:rPr>
              <a:t>Error</a:t>
            </a:r>
            <a:r>
              <a:rPr lang="fa-IR" sz="2800">
                <a:solidFill>
                  <a:schemeClr val="tx1"/>
                </a:solidFill>
                <a:latin typeface="Anjoman Medium" panose="00000600000000000000" pitchFamily="2" charset="-78"/>
                <a:cs typeface="Anjoman Medium" panose="00000600000000000000" pitchFamily="2" charset="-78"/>
              </a:rPr>
              <a:t> یک مغالطه است</a:t>
            </a:r>
          </a:p>
          <a:p>
            <a:pPr marL="0" indent="0" algn="ctr" rtl="1">
              <a:lnSpc>
                <a:spcPct val="150000"/>
              </a:lnSpc>
              <a:buNone/>
            </a:pPr>
            <a:r>
              <a:rPr lang="fa-IR" sz="2800">
                <a:solidFill>
                  <a:schemeClr val="tx1"/>
                </a:solidFill>
                <a:latin typeface="Anjoman Medium" panose="00000600000000000000" pitchFamily="2" charset="-78"/>
                <a:cs typeface="Anjoman Medium" panose="00000600000000000000" pitchFamily="2" charset="-78"/>
              </a:rPr>
              <a:t>وجود </a:t>
            </a:r>
            <a:r>
              <a:rPr lang="en-US" sz="2800">
                <a:solidFill>
                  <a:schemeClr val="tx1"/>
                </a:solidFill>
                <a:latin typeface="Anjoman Medium" panose="00000600000000000000" pitchFamily="2" charset="-78"/>
                <a:cs typeface="Anjoman Medium" panose="00000600000000000000" pitchFamily="2" charset="-78"/>
              </a:rPr>
              <a:t>Error</a:t>
            </a:r>
            <a:r>
              <a:rPr lang="fa-IR" sz="2800">
                <a:solidFill>
                  <a:schemeClr val="tx1"/>
                </a:solidFill>
                <a:latin typeface="Anjoman Medium" panose="00000600000000000000" pitchFamily="2" charset="-78"/>
                <a:cs typeface="Anjoman Medium" panose="00000600000000000000" pitchFamily="2" charset="-78"/>
              </a:rPr>
              <a:t> در سیستم‌های نرم‌افزاری طبیعی است</a:t>
            </a:r>
            <a:endParaRPr lang="en-US" sz="2800">
              <a:solidFill>
                <a:schemeClr val="tx1"/>
              </a:solidFill>
              <a:latin typeface="Anjoman Medium" panose="00000600000000000000" pitchFamily="2" charset="-78"/>
              <a:cs typeface="Anjoman Medium" panose="00000600000000000000" pitchFamily="2" charset="-78"/>
            </a:endParaRPr>
          </a:p>
        </p:txBody>
      </p:sp>
      <p:sp>
        <p:nvSpPr>
          <p:cNvPr id="5" name="Rectangle: Rounded Corners 4">
            <a:extLst>
              <a:ext uri="{FF2B5EF4-FFF2-40B4-BE49-F238E27FC236}">
                <a16:creationId xmlns:a16="http://schemas.microsoft.com/office/drawing/2014/main" id="{0E637D24-4701-0F9D-61BE-6392075FB1AA}"/>
              </a:ext>
            </a:extLst>
          </p:cNvPr>
          <p:cNvSpPr/>
          <p:nvPr/>
        </p:nvSpPr>
        <p:spPr>
          <a:xfrm>
            <a:off x="11841480" y="-2678517"/>
            <a:ext cx="2870791" cy="1254641"/>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r>
              <a:rPr lang="fa-IR" sz="1800">
                <a:solidFill>
                  <a:schemeClr val="tx1"/>
                </a:solidFill>
                <a:latin typeface="Anjoman Medium" panose="00000600000000000000" pitchFamily="2" charset="-78"/>
                <a:cs typeface="Anjoman Medium" panose="00000600000000000000" pitchFamily="2" charset="-78"/>
              </a:rPr>
              <a:t>مدل </a:t>
            </a:r>
            <a:r>
              <a:rPr lang="en-US" sz="1800">
                <a:solidFill>
                  <a:schemeClr val="tx1"/>
                </a:solidFill>
                <a:latin typeface="Anjoman Medium" panose="00000600000000000000" pitchFamily="2" charset="-78"/>
                <a:cs typeface="Anjoman Medium" panose="00000600000000000000" pitchFamily="2" charset="-78"/>
              </a:rPr>
              <a:t>V</a:t>
            </a:r>
            <a:r>
              <a:rPr lang="fa-IR" sz="1800">
                <a:solidFill>
                  <a:schemeClr val="tx1"/>
                </a:solidFill>
                <a:latin typeface="Anjoman Medium" panose="00000600000000000000" pitchFamily="2" charset="-78"/>
                <a:cs typeface="Anjoman Medium" panose="00000600000000000000" pitchFamily="2" charset="-78"/>
              </a:rPr>
              <a:t> </a:t>
            </a:r>
          </a:p>
        </p:txBody>
      </p:sp>
      <p:pic>
        <p:nvPicPr>
          <p:cNvPr id="13" name="Graphic 12" descr="Fire with solid fill">
            <a:extLst>
              <a:ext uri="{FF2B5EF4-FFF2-40B4-BE49-F238E27FC236}">
                <a16:creationId xmlns:a16="http://schemas.microsoft.com/office/drawing/2014/main" id="{A8B3F5B3-19CA-05F1-AB47-F56F3B895A4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7124416">
            <a:off x="13523062" y="3729325"/>
            <a:ext cx="966500" cy="966500"/>
          </a:xfrm>
          <a:prstGeom prst="rect">
            <a:avLst/>
          </a:prstGeom>
        </p:spPr>
      </p:pic>
    </p:spTree>
    <p:extLst>
      <p:ext uri="{BB962C8B-B14F-4D97-AF65-F5344CB8AC3E}">
        <p14:creationId xmlns:p14="http://schemas.microsoft.com/office/powerpoint/2010/main" val="3080065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6C8C0-AEC4-5859-91DF-D85B1B79CC60}"/>
            </a:ext>
          </a:extLst>
        </p:cNvPr>
        <p:cNvGrpSpPr/>
        <p:nvPr/>
      </p:nvGrpSpPr>
      <p:grpSpPr>
        <a:xfrm>
          <a:off x="0" y="0"/>
          <a:ext cx="0" cy="0"/>
          <a:chOff x="0" y="0"/>
          <a:chExt cx="0" cy="0"/>
        </a:xfrm>
      </p:grpSpPr>
      <p:sp>
        <p:nvSpPr>
          <p:cNvPr id="6" name="Oval 5">
            <a:extLst>
              <a:ext uri="{FF2B5EF4-FFF2-40B4-BE49-F238E27FC236}">
                <a16:creationId xmlns:a16="http://schemas.microsoft.com/office/drawing/2014/main" id="{B5FBE5D4-2C39-9957-34DD-CDC9D05FBD98}"/>
              </a:ext>
            </a:extLst>
          </p:cNvPr>
          <p:cNvSpPr/>
          <p:nvPr/>
        </p:nvSpPr>
        <p:spPr>
          <a:xfrm>
            <a:off x="15278100" y="41644"/>
            <a:ext cx="2019300" cy="1974112"/>
          </a:xfrm>
          <a:prstGeom prst="ellipse">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31C9B58-034D-6ABF-651D-FB1308FFE652}"/>
              </a:ext>
            </a:extLst>
          </p:cNvPr>
          <p:cNvSpPr/>
          <p:nvPr/>
        </p:nvSpPr>
        <p:spPr>
          <a:xfrm>
            <a:off x="13544550" y="2137144"/>
            <a:ext cx="2019300" cy="197411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851D5EA-5877-4DA9-BF09-EBF5C815C256}"/>
              </a:ext>
            </a:extLst>
          </p:cNvPr>
          <p:cNvSpPr/>
          <p:nvPr/>
        </p:nvSpPr>
        <p:spPr>
          <a:xfrm>
            <a:off x="15430500" y="4232644"/>
            <a:ext cx="2019300" cy="1974112"/>
          </a:xfrm>
          <a:prstGeom prst="ellipse">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Venn diagram with solid fill">
            <a:extLst>
              <a:ext uri="{FF2B5EF4-FFF2-40B4-BE49-F238E27FC236}">
                <a16:creationId xmlns:a16="http://schemas.microsoft.com/office/drawing/2014/main" id="{323D39E9-EC53-337D-C4CE-3438521393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708630" y="4488180"/>
            <a:ext cx="1463040" cy="1463040"/>
          </a:xfrm>
          <a:prstGeom prst="rect">
            <a:avLst/>
          </a:prstGeom>
        </p:spPr>
      </p:pic>
      <p:pic>
        <p:nvPicPr>
          <p:cNvPr id="3" name="Graphic 2" descr="Skull with solid fill">
            <a:extLst>
              <a:ext uri="{FF2B5EF4-FFF2-40B4-BE49-F238E27FC236}">
                <a16:creationId xmlns:a16="http://schemas.microsoft.com/office/drawing/2014/main" id="{ECDC133E-5492-EFE7-63F0-776E4A34FA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822680" y="2392680"/>
            <a:ext cx="1463040" cy="1463040"/>
          </a:xfrm>
          <a:prstGeom prst="rect">
            <a:avLst/>
          </a:prstGeom>
        </p:spPr>
      </p:pic>
      <p:pic>
        <p:nvPicPr>
          <p:cNvPr id="2" name="Graphic 1" descr="Exclamation mark with solid fill">
            <a:extLst>
              <a:ext uri="{FF2B5EF4-FFF2-40B4-BE49-F238E27FC236}">
                <a16:creationId xmlns:a16="http://schemas.microsoft.com/office/drawing/2014/main" id="{8B214AC1-F85C-E41C-C4E2-B3703B9975D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528798" y="269748"/>
            <a:ext cx="1517904" cy="1517904"/>
          </a:xfrm>
          <a:prstGeom prst="rect">
            <a:avLst/>
          </a:prstGeom>
        </p:spPr>
      </p:pic>
      <p:sp>
        <p:nvSpPr>
          <p:cNvPr id="14" name="Rectangle: Rounded Corners 13">
            <a:extLst>
              <a:ext uri="{FF2B5EF4-FFF2-40B4-BE49-F238E27FC236}">
                <a16:creationId xmlns:a16="http://schemas.microsoft.com/office/drawing/2014/main" id="{C170542D-0E19-369B-5237-872AA02EC7FD}"/>
              </a:ext>
            </a:extLst>
          </p:cNvPr>
          <p:cNvSpPr/>
          <p:nvPr/>
        </p:nvSpPr>
        <p:spPr>
          <a:xfrm>
            <a:off x="9051629" y="533011"/>
            <a:ext cx="2870791" cy="1254641"/>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r>
              <a:rPr lang="fa-IR" sz="1800">
                <a:solidFill>
                  <a:schemeClr val="tx1"/>
                </a:solidFill>
                <a:latin typeface="Anjoman Medium" panose="00000600000000000000" pitchFamily="2" charset="-78"/>
                <a:cs typeface="Anjoman Medium" panose="00000600000000000000" pitchFamily="2" charset="-78"/>
              </a:rPr>
              <a:t>مدل </a:t>
            </a:r>
            <a:r>
              <a:rPr lang="en-US" sz="1800">
                <a:solidFill>
                  <a:schemeClr val="tx1"/>
                </a:solidFill>
                <a:latin typeface="Anjoman Medium" panose="00000600000000000000" pitchFamily="2" charset="-78"/>
                <a:cs typeface="Anjoman Medium" panose="00000600000000000000" pitchFamily="2" charset="-78"/>
              </a:rPr>
              <a:t>V</a:t>
            </a:r>
            <a:r>
              <a:rPr lang="fa-IR" sz="1800">
                <a:solidFill>
                  <a:schemeClr val="tx1"/>
                </a:solidFill>
                <a:latin typeface="Anjoman Medium" panose="00000600000000000000" pitchFamily="2" charset="-78"/>
                <a:cs typeface="Anjoman Medium" panose="00000600000000000000" pitchFamily="2" charset="-78"/>
              </a:rPr>
              <a:t> </a:t>
            </a:r>
          </a:p>
        </p:txBody>
      </p:sp>
      <p:sp>
        <p:nvSpPr>
          <p:cNvPr id="24" name="Rectangle: Rounded Corners 23">
            <a:extLst>
              <a:ext uri="{FF2B5EF4-FFF2-40B4-BE49-F238E27FC236}">
                <a16:creationId xmlns:a16="http://schemas.microsoft.com/office/drawing/2014/main" id="{24640FFC-E695-5871-6890-AF0273872E60}"/>
              </a:ext>
            </a:extLst>
          </p:cNvPr>
          <p:cNvSpPr/>
          <p:nvPr/>
        </p:nvSpPr>
        <p:spPr>
          <a:xfrm>
            <a:off x="-1" y="0"/>
            <a:ext cx="8773499" cy="6858000"/>
          </a:xfrm>
          <a:prstGeom prst="roundRect">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rtl="1">
              <a:lnSpc>
                <a:spcPct val="150000"/>
              </a:lnSpc>
              <a:buNone/>
            </a:pPr>
            <a:endParaRPr lang="en-US" sz="2800">
              <a:solidFill>
                <a:schemeClr val="tx1"/>
              </a:solidFill>
              <a:latin typeface="Anjoman Medium" panose="00000600000000000000" pitchFamily="2" charset="-78"/>
              <a:cs typeface="Anjoman Medium" panose="00000600000000000000" pitchFamily="2" charset="-78"/>
            </a:endParaRPr>
          </a:p>
        </p:txBody>
      </p:sp>
      <p:sp>
        <p:nvSpPr>
          <p:cNvPr id="4" name="Rectangle: Rounded Corners 3">
            <a:extLst>
              <a:ext uri="{FF2B5EF4-FFF2-40B4-BE49-F238E27FC236}">
                <a16:creationId xmlns:a16="http://schemas.microsoft.com/office/drawing/2014/main" id="{17432726-55A7-8EA6-264D-FEF268973C06}"/>
              </a:ext>
            </a:extLst>
          </p:cNvPr>
          <p:cNvSpPr/>
          <p:nvPr/>
        </p:nvSpPr>
        <p:spPr>
          <a:xfrm>
            <a:off x="8298180" y="-1905000"/>
            <a:ext cx="2870791" cy="1254641"/>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r>
              <a:rPr lang="fa-IR" sz="1800">
                <a:solidFill>
                  <a:schemeClr val="tx1"/>
                </a:solidFill>
                <a:latin typeface="Anjoman Medium" panose="00000600000000000000" pitchFamily="2" charset="-78"/>
                <a:cs typeface="Anjoman Medium" panose="00000600000000000000" pitchFamily="2" charset="-78"/>
              </a:rPr>
              <a:t>فرآیند تست</a:t>
            </a:r>
          </a:p>
        </p:txBody>
      </p:sp>
      <p:pic>
        <p:nvPicPr>
          <p:cNvPr id="10" name="Picture 9">
            <a:extLst>
              <a:ext uri="{FF2B5EF4-FFF2-40B4-BE49-F238E27FC236}">
                <a16:creationId xmlns:a16="http://schemas.microsoft.com/office/drawing/2014/main" id="{BC90EC1B-B56A-86F6-DCD9-5138DA70ACB3}"/>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42053" y="750570"/>
            <a:ext cx="7812955" cy="5456186"/>
          </a:xfrm>
          <a:prstGeom prst="rect">
            <a:avLst/>
          </a:prstGeom>
        </p:spPr>
      </p:pic>
      <p:pic>
        <p:nvPicPr>
          <p:cNvPr id="12" name="Graphic 11" descr="Fire with solid fill">
            <a:extLst>
              <a:ext uri="{FF2B5EF4-FFF2-40B4-BE49-F238E27FC236}">
                <a16:creationId xmlns:a16="http://schemas.microsoft.com/office/drawing/2014/main" id="{E21902EB-DC06-8880-0018-86A2DCB64EF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99136" y="3478663"/>
            <a:ext cx="2175776" cy="2175776"/>
          </a:xfrm>
          <a:prstGeom prst="rect">
            <a:avLst/>
          </a:prstGeom>
        </p:spPr>
      </p:pic>
      <p:pic>
        <p:nvPicPr>
          <p:cNvPr id="13" name="Graphic 12" descr="Network with solid fill">
            <a:extLst>
              <a:ext uri="{FF2B5EF4-FFF2-40B4-BE49-F238E27FC236}">
                <a16:creationId xmlns:a16="http://schemas.microsoft.com/office/drawing/2014/main" id="{F28D1EC4-7514-9374-AF1F-CA5063B5FE2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7923081">
            <a:off x="9376249" y="7290465"/>
            <a:ext cx="1136488" cy="1136488"/>
          </a:xfrm>
          <a:prstGeom prst="rect">
            <a:avLst/>
          </a:prstGeom>
        </p:spPr>
      </p:pic>
    </p:spTree>
    <p:extLst>
      <p:ext uri="{BB962C8B-B14F-4D97-AF65-F5344CB8AC3E}">
        <p14:creationId xmlns:p14="http://schemas.microsoft.com/office/powerpoint/2010/main" val="1478519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229DD2-C4D1-E66F-D652-F05E7DF196C6}"/>
            </a:ext>
          </a:extLst>
        </p:cNvPr>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6C216EA4-A80C-67A0-3A1E-C01C9B4618BE}"/>
              </a:ext>
            </a:extLst>
          </p:cNvPr>
          <p:cNvSpPr/>
          <p:nvPr/>
        </p:nvSpPr>
        <p:spPr>
          <a:xfrm>
            <a:off x="8267700" y="533011"/>
            <a:ext cx="2870791" cy="1254641"/>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r>
              <a:rPr lang="fa-IR" sz="1800">
                <a:solidFill>
                  <a:schemeClr val="tx1"/>
                </a:solidFill>
                <a:latin typeface="Anjoman Medium" panose="00000600000000000000" pitchFamily="2" charset="-78"/>
                <a:cs typeface="Anjoman Medium" panose="00000600000000000000" pitchFamily="2" charset="-78"/>
              </a:rPr>
              <a:t>فرآیند تست</a:t>
            </a:r>
          </a:p>
        </p:txBody>
      </p:sp>
      <p:pic>
        <p:nvPicPr>
          <p:cNvPr id="18" name="Graphic 17" descr="Network with solid fill">
            <a:extLst>
              <a:ext uri="{FF2B5EF4-FFF2-40B4-BE49-F238E27FC236}">
                <a16:creationId xmlns:a16="http://schemas.microsoft.com/office/drawing/2014/main" id="{1E23756F-09F9-9DA5-B5D9-562BB5376F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7680" y="2770136"/>
            <a:ext cx="3429000" cy="3429000"/>
          </a:xfrm>
          <a:prstGeom prst="rect">
            <a:avLst/>
          </a:prstGeom>
        </p:spPr>
      </p:pic>
      <p:sp>
        <p:nvSpPr>
          <p:cNvPr id="19" name="Rectangle: Rounded Corners 18">
            <a:extLst>
              <a:ext uri="{FF2B5EF4-FFF2-40B4-BE49-F238E27FC236}">
                <a16:creationId xmlns:a16="http://schemas.microsoft.com/office/drawing/2014/main" id="{F0096EEB-15DE-3C5D-5487-25D7CDD2CAEC}"/>
              </a:ext>
            </a:extLst>
          </p:cNvPr>
          <p:cNvSpPr/>
          <p:nvPr/>
        </p:nvSpPr>
        <p:spPr>
          <a:xfrm>
            <a:off x="8991600" y="-1611912"/>
            <a:ext cx="2870791" cy="1254641"/>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njoman Medium" panose="00000600000000000000" pitchFamily="2" charset="-78"/>
                <a:cs typeface="Anjoman Medium" panose="00000600000000000000" pitchFamily="2" charset="-78"/>
              </a:rPr>
              <a:t>Test Planning</a:t>
            </a:r>
          </a:p>
        </p:txBody>
      </p:sp>
      <p:pic>
        <p:nvPicPr>
          <p:cNvPr id="20" name="Graphic 19" descr="Checklist with solid fill">
            <a:extLst>
              <a:ext uri="{FF2B5EF4-FFF2-40B4-BE49-F238E27FC236}">
                <a16:creationId xmlns:a16="http://schemas.microsoft.com/office/drawing/2014/main" id="{0E097857-1F6E-BC8B-481E-ADEE1AFB77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8145972">
            <a:off x="12676723" y="-568640"/>
            <a:ext cx="1529420" cy="1529420"/>
          </a:xfrm>
          <a:prstGeom prst="rect">
            <a:avLst/>
          </a:prstGeom>
        </p:spPr>
      </p:pic>
      <p:sp>
        <p:nvSpPr>
          <p:cNvPr id="24" name="Rectangle: Rounded Corners 23">
            <a:extLst>
              <a:ext uri="{FF2B5EF4-FFF2-40B4-BE49-F238E27FC236}">
                <a16:creationId xmlns:a16="http://schemas.microsoft.com/office/drawing/2014/main" id="{23E397B7-5EFF-D956-AAFE-BE330CD1F287}"/>
              </a:ext>
            </a:extLst>
          </p:cNvPr>
          <p:cNvSpPr/>
          <p:nvPr/>
        </p:nvSpPr>
        <p:spPr>
          <a:xfrm>
            <a:off x="0" y="0"/>
            <a:ext cx="7429500" cy="6858000"/>
          </a:xfrm>
          <a:prstGeom prst="roundRect">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rtl="1">
              <a:lnSpc>
                <a:spcPct val="150000"/>
              </a:lnSpc>
              <a:buNone/>
            </a:pPr>
            <a:endParaRPr lang="en-US" sz="2800">
              <a:solidFill>
                <a:schemeClr val="tx1"/>
              </a:solidFill>
              <a:latin typeface="Anjoman Medium" panose="00000600000000000000" pitchFamily="2" charset="-78"/>
              <a:cs typeface="Anjoman Medium" panose="00000600000000000000" pitchFamily="2" charset="-78"/>
            </a:endParaRPr>
          </a:p>
        </p:txBody>
      </p:sp>
      <p:sp>
        <p:nvSpPr>
          <p:cNvPr id="22" name="TextBox 21">
            <a:extLst>
              <a:ext uri="{FF2B5EF4-FFF2-40B4-BE49-F238E27FC236}">
                <a16:creationId xmlns:a16="http://schemas.microsoft.com/office/drawing/2014/main" id="{C25CA67B-4232-B38B-A157-F6B0D64C9F8A}"/>
              </a:ext>
            </a:extLst>
          </p:cNvPr>
          <p:cNvSpPr txBox="1"/>
          <p:nvPr/>
        </p:nvSpPr>
        <p:spPr>
          <a:xfrm>
            <a:off x="51435" y="1582340"/>
            <a:ext cx="7052310" cy="3693319"/>
          </a:xfrm>
          <a:prstGeom prst="rect">
            <a:avLst/>
          </a:prstGeom>
          <a:noFill/>
        </p:spPr>
        <p:txBody>
          <a:bodyPr wrap="square">
            <a:spAutoFit/>
          </a:bodyPr>
          <a:lstStyle/>
          <a:p>
            <a:pPr marL="914400" lvl="1" indent="-457200" algn="l">
              <a:lnSpc>
                <a:spcPct val="200000"/>
              </a:lnSpc>
              <a:buFont typeface="Arial" panose="020B0604020202020204" pitchFamily="34" charset="0"/>
              <a:buChar char="•"/>
            </a:pPr>
            <a:r>
              <a:rPr lang="en-US" sz="2400">
                <a:solidFill>
                  <a:schemeClr val="tx1"/>
                </a:solidFill>
                <a:latin typeface="Anjoman Medium" panose="00000600000000000000" pitchFamily="2" charset="-78"/>
                <a:cs typeface="Anjoman Medium" panose="00000600000000000000" pitchFamily="2" charset="-78"/>
              </a:rPr>
              <a:t>Test Planning &amp; Control</a:t>
            </a:r>
          </a:p>
          <a:p>
            <a:pPr marL="914400" lvl="1" indent="-457200" algn="l">
              <a:lnSpc>
                <a:spcPct val="200000"/>
              </a:lnSpc>
              <a:buFont typeface="Arial" panose="020B0604020202020204" pitchFamily="34" charset="0"/>
              <a:buChar char="•"/>
            </a:pPr>
            <a:r>
              <a:rPr lang="en-US" sz="2400">
                <a:solidFill>
                  <a:schemeClr val="tx1"/>
                </a:solidFill>
                <a:latin typeface="Anjoman Medium" panose="00000600000000000000" pitchFamily="2" charset="-78"/>
                <a:cs typeface="Anjoman Medium" panose="00000600000000000000" pitchFamily="2" charset="-78"/>
              </a:rPr>
              <a:t>Test Analysis &amp; Design</a:t>
            </a:r>
          </a:p>
          <a:p>
            <a:pPr marL="914400" lvl="1" indent="-457200" algn="l">
              <a:lnSpc>
                <a:spcPct val="200000"/>
              </a:lnSpc>
              <a:buFont typeface="Arial" panose="020B0604020202020204" pitchFamily="34" charset="0"/>
              <a:buChar char="•"/>
            </a:pPr>
            <a:r>
              <a:rPr lang="en-US" sz="2400">
                <a:solidFill>
                  <a:schemeClr val="tx1"/>
                </a:solidFill>
                <a:latin typeface="Anjoman Medium" panose="00000600000000000000" pitchFamily="2" charset="-78"/>
                <a:cs typeface="Anjoman Medium" panose="00000600000000000000" pitchFamily="2" charset="-78"/>
              </a:rPr>
              <a:t>Test Implementation &amp; Execution</a:t>
            </a:r>
          </a:p>
          <a:p>
            <a:pPr marL="914400" lvl="1" indent="-457200" algn="l">
              <a:lnSpc>
                <a:spcPct val="200000"/>
              </a:lnSpc>
              <a:buFont typeface="Arial" panose="020B0604020202020204" pitchFamily="34" charset="0"/>
              <a:buChar char="•"/>
            </a:pPr>
            <a:r>
              <a:rPr lang="en-US" sz="2400">
                <a:solidFill>
                  <a:schemeClr val="tx1"/>
                </a:solidFill>
                <a:latin typeface="Anjoman Medium" panose="00000600000000000000" pitchFamily="2" charset="-78"/>
                <a:cs typeface="Anjoman Medium" panose="00000600000000000000" pitchFamily="2" charset="-78"/>
              </a:rPr>
              <a:t>Evalutioan Exit Criteria &amp; Reporting</a:t>
            </a:r>
          </a:p>
          <a:p>
            <a:pPr marL="914400" lvl="1" indent="-457200" algn="l">
              <a:lnSpc>
                <a:spcPct val="200000"/>
              </a:lnSpc>
              <a:buFont typeface="Arial" panose="020B0604020202020204" pitchFamily="34" charset="0"/>
              <a:buChar char="•"/>
            </a:pPr>
            <a:r>
              <a:rPr lang="en-US" sz="2400">
                <a:solidFill>
                  <a:schemeClr val="tx1"/>
                </a:solidFill>
                <a:latin typeface="Anjoman Medium" panose="00000600000000000000" pitchFamily="2" charset="-78"/>
                <a:cs typeface="Anjoman Medium" panose="00000600000000000000" pitchFamily="2" charset="-78"/>
              </a:rPr>
              <a:t>Test Closure Activities</a:t>
            </a:r>
          </a:p>
        </p:txBody>
      </p:sp>
    </p:spTree>
    <p:extLst>
      <p:ext uri="{BB962C8B-B14F-4D97-AF65-F5344CB8AC3E}">
        <p14:creationId xmlns:p14="http://schemas.microsoft.com/office/powerpoint/2010/main" val="84064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CAD23-BAEE-481E-91D2-7156C23FA145}"/>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22FFCA7-1E50-CC96-B863-BAAD5AB343FA}"/>
              </a:ext>
            </a:extLst>
          </p:cNvPr>
          <p:cNvSpPr/>
          <p:nvPr/>
        </p:nvSpPr>
        <p:spPr>
          <a:xfrm>
            <a:off x="0" y="0"/>
            <a:ext cx="8515350" cy="6858000"/>
          </a:xfrm>
          <a:prstGeom prst="roundRect">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rtl="1">
              <a:lnSpc>
                <a:spcPct val="150000"/>
              </a:lnSpc>
              <a:buNone/>
            </a:pPr>
            <a:endParaRPr lang="en-US" sz="2800">
              <a:solidFill>
                <a:schemeClr val="tx1"/>
              </a:solidFill>
              <a:latin typeface="Anjoman Medium" panose="00000600000000000000" pitchFamily="2" charset="-78"/>
              <a:cs typeface="Anjoman Medium" panose="00000600000000000000" pitchFamily="2" charset="-78"/>
            </a:endParaRPr>
          </a:p>
        </p:txBody>
      </p:sp>
      <p:sp>
        <p:nvSpPr>
          <p:cNvPr id="14" name="Rectangle: Rounded Corners 13">
            <a:extLst>
              <a:ext uri="{FF2B5EF4-FFF2-40B4-BE49-F238E27FC236}">
                <a16:creationId xmlns:a16="http://schemas.microsoft.com/office/drawing/2014/main" id="{1B18F11A-ABEA-9BE8-95BE-8C8E75696817}"/>
              </a:ext>
            </a:extLst>
          </p:cNvPr>
          <p:cNvSpPr/>
          <p:nvPr/>
        </p:nvSpPr>
        <p:spPr>
          <a:xfrm>
            <a:off x="9010650" y="571111"/>
            <a:ext cx="2870791" cy="1254641"/>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njoman Medium" panose="00000600000000000000" pitchFamily="2" charset="-78"/>
                <a:cs typeface="Anjoman Medium" panose="00000600000000000000" pitchFamily="2" charset="-78"/>
              </a:rPr>
              <a:t>Test Planning</a:t>
            </a:r>
          </a:p>
        </p:txBody>
      </p:sp>
      <p:pic>
        <p:nvPicPr>
          <p:cNvPr id="18" name="Graphic 17" descr="Network with solid fill">
            <a:extLst>
              <a:ext uri="{FF2B5EF4-FFF2-40B4-BE49-F238E27FC236}">
                <a16:creationId xmlns:a16="http://schemas.microsoft.com/office/drawing/2014/main" id="{B16F072D-09B6-9227-8A44-1717EA6A4D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7666007">
            <a:off x="14063258" y="7910965"/>
            <a:ext cx="1109900" cy="1109900"/>
          </a:xfrm>
          <a:prstGeom prst="rect">
            <a:avLst/>
          </a:prstGeom>
        </p:spPr>
      </p:pic>
      <p:pic>
        <p:nvPicPr>
          <p:cNvPr id="5" name="Graphic 4" descr="Checklist with solid fill">
            <a:extLst>
              <a:ext uri="{FF2B5EF4-FFF2-40B4-BE49-F238E27FC236}">
                <a16:creationId xmlns:a16="http://schemas.microsoft.com/office/drawing/2014/main" id="{D989520D-C158-F4E6-E305-6EF2B46779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807948">
            <a:off x="9168579" y="3183851"/>
            <a:ext cx="2554930" cy="2554930"/>
          </a:xfrm>
          <a:prstGeom prst="rect">
            <a:avLst/>
          </a:prstGeom>
        </p:spPr>
      </p:pic>
      <p:sp>
        <p:nvSpPr>
          <p:cNvPr id="13" name="TextBox 12">
            <a:extLst>
              <a:ext uri="{FF2B5EF4-FFF2-40B4-BE49-F238E27FC236}">
                <a16:creationId xmlns:a16="http://schemas.microsoft.com/office/drawing/2014/main" id="{D03A31D6-0EA7-0903-8C3D-05F1DDC2F168}"/>
              </a:ext>
            </a:extLst>
          </p:cNvPr>
          <p:cNvSpPr txBox="1"/>
          <p:nvPr/>
        </p:nvSpPr>
        <p:spPr>
          <a:xfrm>
            <a:off x="206132" y="1333111"/>
            <a:ext cx="8052391" cy="4478149"/>
          </a:xfrm>
          <a:prstGeom prst="rect">
            <a:avLst/>
          </a:prstGeom>
          <a:noFill/>
        </p:spPr>
        <p:txBody>
          <a:bodyPr wrap="square" rtlCol="0">
            <a:spAutoFit/>
          </a:bodyPr>
          <a:lstStyle/>
          <a:p>
            <a:pPr marL="342900" indent="-342900" algn="r" rtl="1">
              <a:lnSpc>
                <a:spcPct val="150000"/>
              </a:lnSpc>
              <a:buFont typeface="Arial" panose="020B0604020202020204" pitchFamily="34" charset="0"/>
              <a:buChar char="•"/>
            </a:pPr>
            <a:r>
              <a:rPr lang="fa-IR" sz="2400">
                <a:latin typeface="Anjoman Medium" panose="00000600000000000000" pitchFamily="2" charset="-78"/>
                <a:cs typeface="Anjoman Medium" panose="00000600000000000000" pitchFamily="2" charset="-78"/>
              </a:rPr>
              <a:t>سند کلی سطح بالا شامل </a:t>
            </a:r>
            <a:r>
              <a:rPr lang="en-US" sz="2400">
                <a:latin typeface="Anjoman Medium" panose="00000600000000000000" pitchFamily="2" charset="-78"/>
                <a:cs typeface="Anjoman Medium" panose="00000600000000000000" pitchFamily="2" charset="-78"/>
              </a:rPr>
              <a:t>Scope</a:t>
            </a:r>
            <a:r>
              <a:rPr lang="fa-IR" sz="2400">
                <a:latin typeface="Anjoman Medium" panose="00000600000000000000" pitchFamily="2" charset="-78"/>
                <a:cs typeface="Anjoman Medium" panose="00000600000000000000" pitchFamily="2" charset="-78"/>
              </a:rPr>
              <a:t> تست و ریسک‌ها برای اولویت‌بندی بخش‌هایی از سامانه که باید بیشتر و دقیق‌تر تست شوند</a:t>
            </a:r>
          </a:p>
          <a:p>
            <a:pPr marL="342900" indent="-342900" algn="r" rtl="1">
              <a:lnSpc>
                <a:spcPct val="150000"/>
              </a:lnSpc>
              <a:buFont typeface="Arial" panose="020B0604020202020204" pitchFamily="34" charset="0"/>
              <a:buChar char="•"/>
            </a:pPr>
            <a:r>
              <a:rPr lang="fa-IR" sz="2400">
                <a:latin typeface="Anjoman Medium" panose="00000600000000000000" pitchFamily="2" charset="-78"/>
                <a:cs typeface="Anjoman Medium" panose="00000600000000000000" pitchFamily="2" charset="-78"/>
              </a:rPr>
              <a:t>شناسایی </a:t>
            </a:r>
            <a:r>
              <a:rPr lang="en-US" sz="2400">
                <a:latin typeface="Anjoman Medium" panose="00000600000000000000" pitchFamily="2" charset="-78"/>
                <a:cs typeface="Anjoman Medium" panose="00000600000000000000" pitchFamily="2" charset="-78"/>
              </a:rPr>
              <a:t>Test Basis</a:t>
            </a:r>
            <a:r>
              <a:rPr lang="fa-IR" sz="2400">
                <a:latin typeface="Anjoman Medium" panose="00000600000000000000" pitchFamily="2" charset="-78"/>
                <a:cs typeface="Anjoman Medium" panose="00000600000000000000" pitchFamily="2" charset="-78"/>
              </a:rPr>
              <a:t>: پایه‌های طراحی تست از جمله اسناد تهیه شده در مراحل قبلی پروژه، طراحی‌های انجام شده، شناسنامه فرآیندها و ...</a:t>
            </a:r>
          </a:p>
          <a:p>
            <a:pPr marL="342900" indent="-342900" algn="r" rtl="1">
              <a:lnSpc>
                <a:spcPct val="150000"/>
              </a:lnSpc>
              <a:buFont typeface="Arial" panose="020B0604020202020204" pitchFamily="34" charset="0"/>
              <a:buChar char="•"/>
            </a:pPr>
            <a:r>
              <a:rPr lang="fa-IR" sz="2400">
                <a:latin typeface="Anjoman Medium" panose="00000600000000000000" pitchFamily="2" charset="-78"/>
                <a:cs typeface="Anjoman Medium" panose="00000600000000000000" pitchFamily="2" charset="-78"/>
              </a:rPr>
              <a:t>شناسایی اهداف تست: توضیح عملکردهای مطلوب، معیارهای کارآیی دقیق و ....</a:t>
            </a:r>
          </a:p>
        </p:txBody>
      </p:sp>
    </p:spTree>
    <p:extLst>
      <p:ext uri="{BB962C8B-B14F-4D97-AF65-F5344CB8AC3E}">
        <p14:creationId xmlns:p14="http://schemas.microsoft.com/office/powerpoint/2010/main" val="21315481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6B96D-F33C-CBF4-DC19-63797EF03BFB}"/>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A3557CFC-B00F-3B41-6061-23FC9486F4CD}"/>
              </a:ext>
            </a:extLst>
          </p:cNvPr>
          <p:cNvSpPr/>
          <p:nvPr/>
        </p:nvSpPr>
        <p:spPr>
          <a:xfrm>
            <a:off x="0" y="0"/>
            <a:ext cx="7239000" cy="6858000"/>
          </a:xfrm>
          <a:prstGeom prst="roundRect">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rtl="1">
              <a:lnSpc>
                <a:spcPct val="150000"/>
              </a:lnSpc>
              <a:buNone/>
            </a:pPr>
            <a:endParaRPr lang="en-US" sz="2800">
              <a:solidFill>
                <a:schemeClr val="tx1"/>
              </a:solidFill>
              <a:latin typeface="Anjoman Medium" panose="00000600000000000000" pitchFamily="2" charset="-78"/>
              <a:cs typeface="Anjoman Medium" panose="00000600000000000000" pitchFamily="2" charset="-78"/>
            </a:endParaRPr>
          </a:p>
        </p:txBody>
      </p:sp>
      <p:sp>
        <p:nvSpPr>
          <p:cNvPr id="14" name="Rectangle: Rounded Corners 13">
            <a:extLst>
              <a:ext uri="{FF2B5EF4-FFF2-40B4-BE49-F238E27FC236}">
                <a16:creationId xmlns:a16="http://schemas.microsoft.com/office/drawing/2014/main" id="{720B0062-82C7-CF2D-C278-3A522D766D02}"/>
              </a:ext>
            </a:extLst>
          </p:cNvPr>
          <p:cNvSpPr/>
          <p:nvPr/>
        </p:nvSpPr>
        <p:spPr>
          <a:xfrm>
            <a:off x="8362948" y="571111"/>
            <a:ext cx="2870791" cy="1254641"/>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njoman Medium" panose="00000600000000000000" pitchFamily="2" charset="-78"/>
                <a:cs typeface="Anjoman Medium" panose="00000600000000000000" pitchFamily="2" charset="-78"/>
              </a:rPr>
              <a:t>Test Planning</a:t>
            </a:r>
          </a:p>
        </p:txBody>
      </p:sp>
      <p:pic>
        <p:nvPicPr>
          <p:cNvPr id="18" name="Graphic 17" descr="Network with solid fill">
            <a:extLst>
              <a:ext uri="{FF2B5EF4-FFF2-40B4-BE49-F238E27FC236}">
                <a16:creationId xmlns:a16="http://schemas.microsoft.com/office/drawing/2014/main" id="{72470F42-2557-D3BC-C243-C6E01E86FD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7666007">
            <a:off x="14063258" y="7910965"/>
            <a:ext cx="1109900" cy="1109900"/>
          </a:xfrm>
          <a:prstGeom prst="rect">
            <a:avLst/>
          </a:prstGeom>
        </p:spPr>
      </p:pic>
      <p:pic>
        <p:nvPicPr>
          <p:cNvPr id="5" name="Graphic 4" descr="Checklist with solid fill">
            <a:extLst>
              <a:ext uri="{FF2B5EF4-FFF2-40B4-BE49-F238E27FC236}">
                <a16:creationId xmlns:a16="http://schemas.microsoft.com/office/drawing/2014/main" id="{A09973AE-895B-4F98-484C-D734B52FDA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807948">
            <a:off x="8520879" y="3127786"/>
            <a:ext cx="2554930" cy="2554930"/>
          </a:xfrm>
          <a:prstGeom prst="rect">
            <a:avLst/>
          </a:prstGeom>
        </p:spPr>
      </p:pic>
      <p:sp>
        <p:nvSpPr>
          <p:cNvPr id="13" name="TextBox 12">
            <a:extLst>
              <a:ext uri="{FF2B5EF4-FFF2-40B4-BE49-F238E27FC236}">
                <a16:creationId xmlns:a16="http://schemas.microsoft.com/office/drawing/2014/main" id="{2B0CE84B-3521-EE58-C5A7-FAE2FF93662C}"/>
              </a:ext>
            </a:extLst>
          </p:cNvPr>
          <p:cNvSpPr txBox="1"/>
          <p:nvPr/>
        </p:nvSpPr>
        <p:spPr>
          <a:xfrm>
            <a:off x="210989" y="1825752"/>
            <a:ext cx="6817021" cy="2816156"/>
          </a:xfrm>
          <a:prstGeom prst="rect">
            <a:avLst/>
          </a:prstGeom>
          <a:noFill/>
        </p:spPr>
        <p:txBody>
          <a:bodyPr wrap="square" rtlCol="0">
            <a:spAutoFit/>
          </a:bodyPr>
          <a:lstStyle/>
          <a:p>
            <a:pPr marL="342900" indent="-342900" algn="r" rtl="1">
              <a:lnSpc>
                <a:spcPct val="150000"/>
              </a:lnSpc>
              <a:buFont typeface="Arial" panose="020B0604020202020204" pitchFamily="34" charset="0"/>
              <a:buChar char="•"/>
            </a:pPr>
            <a:r>
              <a:rPr lang="fa-IR" sz="2400">
                <a:latin typeface="Anjoman Medium" panose="00000600000000000000" pitchFamily="2" charset="-78"/>
                <a:cs typeface="Anjoman Medium" panose="00000600000000000000" pitchFamily="2" charset="-78"/>
              </a:rPr>
              <a:t>آماده‌سازی محیط تست</a:t>
            </a:r>
          </a:p>
          <a:p>
            <a:pPr marL="342900" indent="-342900" algn="r" rtl="1">
              <a:lnSpc>
                <a:spcPct val="150000"/>
              </a:lnSpc>
              <a:buFont typeface="Arial" panose="020B0604020202020204" pitchFamily="34" charset="0"/>
              <a:buChar char="•"/>
            </a:pPr>
            <a:r>
              <a:rPr lang="fa-IR" sz="2400">
                <a:latin typeface="Anjoman Medium" panose="00000600000000000000" pitchFamily="2" charset="-78"/>
                <a:cs typeface="Anjoman Medium" panose="00000600000000000000" pitchFamily="2" charset="-78"/>
              </a:rPr>
              <a:t>برنامه‌ریزی شامل سخت‌افزار، نرم‌افزار و منابع انسانی مورد نیاز</a:t>
            </a:r>
          </a:p>
          <a:p>
            <a:pPr marL="342900" indent="-342900" algn="r" rtl="1">
              <a:lnSpc>
                <a:spcPct val="150000"/>
              </a:lnSpc>
              <a:buFont typeface="Arial" panose="020B0604020202020204" pitchFamily="34" charset="0"/>
              <a:buChar char="•"/>
            </a:pPr>
            <a:r>
              <a:rPr lang="fa-IR" sz="2400">
                <a:latin typeface="Anjoman Medium" panose="00000600000000000000" pitchFamily="2" charset="-78"/>
                <a:cs typeface="Anjoman Medium" panose="00000600000000000000" pitchFamily="2" charset="-78"/>
              </a:rPr>
              <a:t>مشخص کردن معیار تکمیل تست به طور مثال مورد پذیرش بودن حداقل 90 درصد تست کیس ها یا ....</a:t>
            </a:r>
            <a:endParaRPr lang="en-US" sz="2400">
              <a:latin typeface="Anjoman Medium" panose="00000600000000000000" pitchFamily="2" charset="-78"/>
              <a:cs typeface="Anjoman Medium" panose="00000600000000000000" pitchFamily="2" charset="-78"/>
            </a:endParaRPr>
          </a:p>
        </p:txBody>
      </p:sp>
      <p:sp>
        <p:nvSpPr>
          <p:cNvPr id="2" name="Rectangle: Rounded Corners 1">
            <a:extLst>
              <a:ext uri="{FF2B5EF4-FFF2-40B4-BE49-F238E27FC236}">
                <a16:creationId xmlns:a16="http://schemas.microsoft.com/office/drawing/2014/main" id="{E1BCFD57-B056-4D1E-2180-92DAABC5ABDF}"/>
              </a:ext>
            </a:extLst>
          </p:cNvPr>
          <p:cNvSpPr/>
          <p:nvPr/>
        </p:nvSpPr>
        <p:spPr>
          <a:xfrm>
            <a:off x="9163050" y="-1867289"/>
            <a:ext cx="2870791" cy="1254641"/>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njoman Medium" panose="00000600000000000000" pitchFamily="2" charset="-78"/>
                <a:cs typeface="Anjoman Medium" panose="00000600000000000000" pitchFamily="2" charset="-78"/>
              </a:rPr>
              <a:t>Test Analysis</a:t>
            </a:r>
          </a:p>
        </p:txBody>
      </p:sp>
      <p:pic>
        <p:nvPicPr>
          <p:cNvPr id="3" name="Graphic 2" descr="Lightbulb and gear with solid fill">
            <a:extLst>
              <a:ext uri="{FF2B5EF4-FFF2-40B4-BE49-F238E27FC236}">
                <a16:creationId xmlns:a16="http://schemas.microsoft.com/office/drawing/2014/main" id="{ABB4BD81-2DA5-1EDC-A766-D71FC629BBC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13397909" y="571111"/>
            <a:ext cx="1676789" cy="1676789"/>
          </a:xfrm>
          <a:prstGeom prst="rect">
            <a:avLst/>
          </a:prstGeom>
        </p:spPr>
      </p:pic>
    </p:spTree>
    <p:extLst>
      <p:ext uri="{BB962C8B-B14F-4D97-AF65-F5344CB8AC3E}">
        <p14:creationId xmlns:p14="http://schemas.microsoft.com/office/powerpoint/2010/main" val="4098204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1A35AB-E6C1-4612-8319-D8E1F50289EF}"/>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389C05A5-3E56-D1D8-556E-F742A5C5A15B}"/>
              </a:ext>
            </a:extLst>
          </p:cNvPr>
          <p:cNvSpPr/>
          <p:nvPr/>
        </p:nvSpPr>
        <p:spPr>
          <a:xfrm>
            <a:off x="0" y="0"/>
            <a:ext cx="7239000" cy="6858000"/>
          </a:xfrm>
          <a:prstGeom prst="roundRect">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rtl="1">
              <a:lnSpc>
                <a:spcPct val="150000"/>
              </a:lnSpc>
              <a:buNone/>
            </a:pPr>
            <a:endParaRPr lang="en-US" sz="2800">
              <a:solidFill>
                <a:schemeClr val="tx1"/>
              </a:solidFill>
              <a:latin typeface="Anjoman Medium" panose="00000600000000000000" pitchFamily="2" charset="-78"/>
              <a:cs typeface="Anjoman Medium" panose="00000600000000000000" pitchFamily="2" charset="-78"/>
            </a:endParaRPr>
          </a:p>
        </p:txBody>
      </p:sp>
      <p:sp>
        <p:nvSpPr>
          <p:cNvPr id="14" name="Rectangle: Rounded Corners 13">
            <a:extLst>
              <a:ext uri="{FF2B5EF4-FFF2-40B4-BE49-F238E27FC236}">
                <a16:creationId xmlns:a16="http://schemas.microsoft.com/office/drawing/2014/main" id="{401FC678-798C-8434-A542-77B0FE1F713B}"/>
              </a:ext>
            </a:extLst>
          </p:cNvPr>
          <p:cNvSpPr/>
          <p:nvPr/>
        </p:nvSpPr>
        <p:spPr>
          <a:xfrm>
            <a:off x="8343900" y="571111"/>
            <a:ext cx="2870791" cy="1254641"/>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njoman Medium" panose="00000600000000000000" pitchFamily="2" charset="-78"/>
                <a:cs typeface="Anjoman Medium" panose="00000600000000000000" pitchFamily="2" charset="-78"/>
              </a:rPr>
              <a:t>Test Analysis</a:t>
            </a:r>
          </a:p>
        </p:txBody>
      </p:sp>
      <p:pic>
        <p:nvPicPr>
          <p:cNvPr id="5" name="Graphic 4" descr="Checklist with solid fill">
            <a:extLst>
              <a:ext uri="{FF2B5EF4-FFF2-40B4-BE49-F238E27FC236}">
                <a16:creationId xmlns:a16="http://schemas.microsoft.com/office/drawing/2014/main" id="{BD10D127-A5E0-6D03-F05E-D3E40DB4FA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7143296">
            <a:off x="13589495" y="7610014"/>
            <a:ext cx="816675" cy="816675"/>
          </a:xfrm>
          <a:prstGeom prst="rect">
            <a:avLst/>
          </a:prstGeom>
        </p:spPr>
      </p:pic>
      <p:sp>
        <p:nvSpPr>
          <p:cNvPr id="13" name="TextBox 12">
            <a:extLst>
              <a:ext uri="{FF2B5EF4-FFF2-40B4-BE49-F238E27FC236}">
                <a16:creationId xmlns:a16="http://schemas.microsoft.com/office/drawing/2014/main" id="{E5970F6D-7C72-163D-A802-7546FEDF03D5}"/>
              </a:ext>
            </a:extLst>
          </p:cNvPr>
          <p:cNvSpPr txBox="1"/>
          <p:nvPr/>
        </p:nvSpPr>
        <p:spPr>
          <a:xfrm>
            <a:off x="105495" y="358929"/>
            <a:ext cx="7028010" cy="6140142"/>
          </a:xfrm>
          <a:prstGeom prst="rect">
            <a:avLst/>
          </a:prstGeom>
          <a:noFill/>
        </p:spPr>
        <p:txBody>
          <a:bodyPr wrap="square" rtlCol="0">
            <a:spAutoFit/>
          </a:bodyPr>
          <a:lstStyle/>
          <a:p>
            <a:pPr marL="342900" indent="-342900" algn="r" rtl="1">
              <a:lnSpc>
                <a:spcPct val="150000"/>
              </a:lnSpc>
              <a:buFont typeface="Arial" panose="020B0604020202020204" pitchFamily="34" charset="0"/>
              <a:buChar char="•"/>
            </a:pPr>
            <a:r>
              <a:rPr lang="en-US" sz="2400">
                <a:latin typeface="Anjoman Medium" panose="00000600000000000000" pitchFamily="2" charset="-78"/>
                <a:cs typeface="Anjoman Medium" panose="00000600000000000000" pitchFamily="2" charset="-78"/>
              </a:rPr>
              <a:t>Test Conditions</a:t>
            </a:r>
            <a:r>
              <a:rPr lang="fa-IR" sz="2400">
                <a:latin typeface="Anjoman Medium" panose="00000600000000000000" pitchFamily="2" charset="-78"/>
                <a:cs typeface="Anjoman Medium" panose="00000600000000000000" pitchFamily="2" charset="-78"/>
              </a:rPr>
              <a:t> (</a:t>
            </a:r>
            <a:r>
              <a:rPr lang="en-US" sz="2400">
                <a:latin typeface="Anjoman Medium" panose="00000600000000000000" pitchFamily="2" charset="-78"/>
                <a:cs typeface="Anjoman Medium" panose="00000600000000000000" pitchFamily="2" charset="-78"/>
              </a:rPr>
              <a:t>Test Scenarios</a:t>
            </a:r>
            <a:r>
              <a:rPr lang="fa-IR" sz="2400">
                <a:latin typeface="Anjoman Medium" panose="00000600000000000000" pitchFamily="2" charset="-78"/>
                <a:cs typeface="Anjoman Medium" panose="00000600000000000000" pitchFamily="2" charset="-78"/>
              </a:rPr>
              <a:t>) : مشخص کردن عملکردهایی که باید تست شوند (</a:t>
            </a:r>
            <a:r>
              <a:rPr lang="en-US" sz="2400">
                <a:latin typeface="Anjoman Medium" panose="00000600000000000000" pitchFamily="2" charset="-78"/>
                <a:cs typeface="Anjoman Medium" panose="00000600000000000000" pitchFamily="2" charset="-78"/>
              </a:rPr>
              <a:t>Test Scenarios</a:t>
            </a:r>
            <a:r>
              <a:rPr lang="fa-IR" sz="2400">
                <a:latin typeface="Anjoman Medium" panose="00000600000000000000" pitchFamily="2" charset="-78"/>
                <a:cs typeface="Anjoman Medium" panose="00000600000000000000" pitchFamily="2" charset="-78"/>
              </a:rPr>
              <a:t>) و چگونگی تست آن‌ها (</a:t>
            </a:r>
            <a:r>
              <a:rPr lang="en-US" sz="2400">
                <a:latin typeface="Anjoman Medium" panose="00000600000000000000" pitchFamily="2" charset="-78"/>
                <a:cs typeface="Anjoman Medium" panose="00000600000000000000" pitchFamily="2" charset="-78"/>
              </a:rPr>
              <a:t>Test Cases</a:t>
            </a:r>
            <a:r>
              <a:rPr lang="fa-IR" sz="2400">
                <a:latin typeface="Anjoman Medium" panose="00000600000000000000" pitchFamily="2" charset="-78"/>
                <a:cs typeface="Anjoman Medium" panose="00000600000000000000" pitchFamily="2" charset="-78"/>
              </a:rPr>
              <a:t>)</a:t>
            </a:r>
            <a:r>
              <a:rPr lang="en-US" sz="2400">
                <a:latin typeface="Anjoman Medium" panose="00000600000000000000" pitchFamily="2" charset="-78"/>
                <a:cs typeface="Anjoman Medium" panose="00000600000000000000" pitchFamily="2" charset="-78"/>
              </a:rPr>
              <a:t> </a:t>
            </a:r>
            <a:endParaRPr lang="fa-IR" sz="2400">
              <a:latin typeface="Anjoman Medium" panose="00000600000000000000" pitchFamily="2" charset="-78"/>
              <a:cs typeface="Anjoman Medium" panose="00000600000000000000" pitchFamily="2" charset="-78"/>
            </a:endParaRPr>
          </a:p>
          <a:p>
            <a:pPr marL="342900" indent="-342900" algn="r" rtl="1">
              <a:lnSpc>
                <a:spcPct val="150000"/>
              </a:lnSpc>
              <a:buFont typeface="Arial" panose="020B0604020202020204" pitchFamily="34" charset="0"/>
              <a:buChar char="•"/>
            </a:pPr>
            <a:r>
              <a:rPr lang="fa-IR" sz="2400">
                <a:latin typeface="Anjoman Medium" panose="00000600000000000000" pitchFamily="2" charset="-78"/>
                <a:cs typeface="Anjoman Medium" panose="00000600000000000000" pitchFamily="2" charset="-78"/>
              </a:rPr>
              <a:t>تعریف میزان پوشش و سطح تست مورد نیاز برای هر </a:t>
            </a:r>
            <a:r>
              <a:rPr lang="en-US" sz="2400">
                <a:latin typeface="Anjoman Medium" panose="00000600000000000000" pitchFamily="2" charset="-78"/>
                <a:cs typeface="Anjoman Medium" panose="00000600000000000000" pitchFamily="2" charset="-78"/>
              </a:rPr>
              <a:t>Test Scenario</a:t>
            </a:r>
            <a:endParaRPr lang="fa-IR" sz="2400">
              <a:latin typeface="Anjoman Medium" panose="00000600000000000000" pitchFamily="2" charset="-78"/>
              <a:cs typeface="Anjoman Medium" panose="00000600000000000000" pitchFamily="2" charset="-78"/>
            </a:endParaRPr>
          </a:p>
          <a:p>
            <a:pPr marL="342900" indent="-342900" algn="r" rtl="1">
              <a:lnSpc>
                <a:spcPct val="150000"/>
              </a:lnSpc>
              <a:buFont typeface="Arial" panose="020B0604020202020204" pitchFamily="34" charset="0"/>
              <a:buChar char="•"/>
            </a:pPr>
            <a:r>
              <a:rPr lang="fa-IR" sz="2400">
                <a:latin typeface="Anjoman Medium" panose="00000600000000000000" pitchFamily="2" charset="-78"/>
                <a:cs typeface="Anjoman Medium" panose="00000600000000000000" pitchFamily="2" charset="-78"/>
              </a:rPr>
              <a:t>شناسایی نواقص در </a:t>
            </a:r>
            <a:r>
              <a:rPr lang="en-US" sz="2400">
                <a:latin typeface="Anjoman Medium" panose="00000600000000000000" pitchFamily="2" charset="-78"/>
                <a:cs typeface="Anjoman Medium" panose="00000600000000000000" pitchFamily="2" charset="-78"/>
              </a:rPr>
              <a:t>Test Basies</a:t>
            </a:r>
            <a:r>
              <a:rPr lang="fa-IR" sz="2400">
                <a:latin typeface="Anjoman Medium" panose="00000600000000000000" pitchFamily="2" charset="-78"/>
                <a:cs typeface="Anjoman Medium" panose="00000600000000000000" pitchFamily="2" charset="-78"/>
              </a:rPr>
              <a:t> (</a:t>
            </a:r>
            <a:r>
              <a:rPr lang="en-US" sz="2400">
                <a:latin typeface="Anjoman Medium" panose="00000600000000000000" pitchFamily="2" charset="-78"/>
                <a:cs typeface="Anjoman Medium" panose="00000600000000000000" pitchFamily="2" charset="-78"/>
              </a:rPr>
              <a:t>Static Test</a:t>
            </a:r>
            <a:r>
              <a:rPr lang="fa-IR" sz="2400">
                <a:latin typeface="Anjoman Medium" panose="00000600000000000000" pitchFamily="2" charset="-78"/>
                <a:cs typeface="Anjoman Medium" panose="00000600000000000000" pitchFamily="2" charset="-78"/>
              </a:rPr>
              <a:t>)</a:t>
            </a:r>
            <a:endParaRPr lang="en-US" sz="2400">
              <a:latin typeface="Anjoman Medium" panose="00000600000000000000" pitchFamily="2" charset="-78"/>
              <a:cs typeface="Anjoman Medium" panose="00000600000000000000" pitchFamily="2" charset="-78"/>
            </a:endParaRPr>
          </a:p>
          <a:p>
            <a:pPr marL="342900" indent="-342900" algn="r" rtl="1">
              <a:lnSpc>
                <a:spcPct val="150000"/>
              </a:lnSpc>
              <a:buFont typeface="Arial" panose="020B0604020202020204" pitchFamily="34" charset="0"/>
              <a:buChar char="•"/>
            </a:pPr>
            <a:r>
              <a:rPr lang="fa-IR" sz="2400">
                <a:latin typeface="Anjoman Medium" panose="00000600000000000000" pitchFamily="2" charset="-78"/>
                <a:cs typeface="Anjoman Medium" panose="00000600000000000000" pitchFamily="2" charset="-78"/>
              </a:rPr>
              <a:t>ثبت </a:t>
            </a:r>
            <a:r>
              <a:rPr lang="en-US" sz="2400">
                <a:latin typeface="Anjoman Medium" panose="00000600000000000000" pitchFamily="2" charset="-78"/>
                <a:cs typeface="Anjoman Medium" panose="00000600000000000000" pitchFamily="2" charset="-78"/>
              </a:rPr>
              <a:t>Traceability</a:t>
            </a:r>
            <a:endParaRPr lang="fa-IR" sz="2400">
              <a:latin typeface="Anjoman Medium" panose="00000600000000000000" pitchFamily="2" charset="-78"/>
              <a:cs typeface="Anjoman Medium" panose="00000600000000000000" pitchFamily="2" charset="-78"/>
            </a:endParaRPr>
          </a:p>
          <a:p>
            <a:pPr marL="342900" indent="-342900" algn="r" rtl="1">
              <a:lnSpc>
                <a:spcPct val="150000"/>
              </a:lnSpc>
              <a:buFont typeface="Arial" panose="020B0604020202020204" pitchFamily="34" charset="0"/>
              <a:buChar char="•"/>
            </a:pPr>
            <a:endParaRPr lang="fa-IR" sz="2400">
              <a:latin typeface="Anjoman Medium" panose="00000600000000000000" pitchFamily="2" charset="-78"/>
              <a:cs typeface="Anjoman Medium" panose="00000600000000000000" pitchFamily="2" charset="-78"/>
            </a:endParaRPr>
          </a:p>
          <a:p>
            <a:pPr algn="r" rtl="1">
              <a:lnSpc>
                <a:spcPct val="150000"/>
              </a:lnSpc>
            </a:pPr>
            <a:r>
              <a:rPr lang="fa-IR" sz="2400">
                <a:latin typeface="Anjoman Medium" panose="00000600000000000000" pitchFamily="2" charset="-78"/>
                <a:cs typeface="Anjoman Medium" panose="00000600000000000000" pitchFamily="2" charset="-78"/>
              </a:rPr>
              <a:t>نکته: هر کدام از انواع تست سیستم، تست پذیرش یا ... می‌توانند فرآیند تست و مصنوعات تست مجزا داشته باشند</a:t>
            </a:r>
            <a:endParaRPr lang="en-US" sz="2400">
              <a:latin typeface="Anjoman Medium" panose="00000600000000000000" pitchFamily="2" charset="-78"/>
              <a:cs typeface="Anjoman Medium" panose="00000600000000000000" pitchFamily="2" charset="-78"/>
            </a:endParaRPr>
          </a:p>
        </p:txBody>
      </p:sp>
      <p:pic>
        <p:nvPicPr>
          <p:cNvPr id="3" name="Graphic 2" descr="Lightbulb and gear with solid fill">
            <a:extLst>
              <a:ext uri="{FF2B5EF4-FFF2-40B4-BE49-F238E27FC236}">
                <a16:creationId xmlns:a16="http://schemas.microsoft.com/office/drawing/2014/main" id="{15561198-20D3-DB54-A0DF-FD3E9F4FA4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30609" y="3074282"/>
            <a:ext cx="2870791" cy="2870791"/>
          </a:xfrm>
          <a:prstGeom prst="rect">
            <a:avLst/>
          </a:prstGeom>
        </p:spPr>
      </p:pic>
      <p:sp>
        <p:nvSpPr>
          <p:cNvPr id="4" name="Rectangle: Rounded Corners 3">
            <a:extLst>
              <a:ext uri="{FF2B5EF4-FFF2-40B4-BE49-F238E27FC236}">
                <a16:creationId xmlns:a16="http://schemas.microsoft.com/office/drawing/2014/main" id="{8C8DDF84-C935-6A8E-CA6E-68099AC4C6F8}"/>
              </a:ext>
            </a:extLst>
          </p:cNvPr>
          <p:cNvSpPr/>
          <p:nvPr/>
        </p:nvSpPr>
        <p:spPr>
          <a:xfrm>
            <a:off x="8801100" y="-1867289"/>
            <a:ext cx="2870791" cy="1254641"/>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njoman Medium" panose="00000600000000000000" pitchFamily="2" charset="-78"/>
                <a:cs typeface="Anjoman Medium" panose="00000600000000000000" pitchFamily="2" charset="-78"/>
              </a:rPr>
              <a:t>Traceability</a:t>
            </a:r>
          </a:p>
        </p:txBody>
      </p:sp>
      <p:pic>
        <p:nvPicPr>
          <p:cNvPr id="6" name="Graphic 5" descr="Target with solid fill">
            <a:extLst>
              <a:ext uri="{FF2B5EF4-FFF2-40B4-BE49-F238E27FC236}">
                <a16:creationId xmlns:a16="http://schemas.microsoft.com/office/drawing/2014/main" id="{7DF55B59-D5C6-62D9-7734-950458FE8E2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9356674">
            <a:off x="12537021" y="1284549"/>
            <a:ext cx="1082404" cy="1082404"/>
          </a:xfrm>
          <a:prstGeom prst="rect">
            <a:avLst/>
          </a:prstGeom>
        </p:spPr>
      </p:pic>
    </p:spTree>
    <p:extLst>
      <p:ext uri="{BB962C8B-B14F-4D97-AF65-F5344CB8AC3E}">
        <p14:creationId xmlns:p14="http://schemas.microsoft.com/office/powerpoint/2010/main" val="2859665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12EE2-A591-FC6B-5B3F-71079A33DE9C}"/>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79607BDD-74E6-62B5-9E8A-8313DB39426A}"/>
              </a:ext>
            </a:extLst>
          </p:cNvPr>
          <p:cNvSpPr/>
          <p:nvPr/>
        </p:nvSpPr>
        <p:spPr>
          <a:xfrm>
            <a:off x="0" y="0"/>
            <a:ext cx="8248650" cy="6858000"/>
          </a:xfrm>
          <a:prstGeom prst="roundRect">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rtl="1">
              <a:lnSpc>
                <a:spcPct val="150000"/>
              </a:lnSpc>
              <a:buNone/>
            </a:pPr>
            <a:endParaRPr lang="en-US" sz="2800">
              <a:solidFill>
                <a:schemeClr val="tx1"/>
              </a:solidFill>
              <a:latin typeface="Anjoman Medium" panose="00000600000000000000" pitchFamily="2" charset="-78"/>
              <a:cs typeface="Anjoman Medium" panose="00000600000000000000" pitchFamily="2" charset="-78"/>
            </a:endParaRPr>
          </a:p>
        </p:txBody>
      </p:sp>
      <p:sp>
        <p:nvSpPr>
          <p:cNvPr id="14" name="Rectangle: Rounded Corners 13">
            <a:extLst>
              <a:ext uri="{FF2B5EF4-FFF2-40B4-BE49-F238E27FC236}">
                <a16:creationId xmlns:a16="http://schemas.microsoft.com/office/drawing/2014/main" id="{0B373AF0-FC78-CE8E-EA01-DA8FB4C758CF}"/>
              </a:ext>
            </a:extLst>
          </p:cNvPr>
          <p:cNvSpPr/>
          <p:nvPr/>
        </p:nvSpPr>
        <p:spPr>
          <a:xfrm>
            <a:off x="8801100" y="552061"/>
            <a:ext cx="2870791" cy="1254641"/>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njoman Medium" panose="00000600000000000000" pitchFamily="2" charset="-78"/>
                <a:cs typeface="Anjoman Medium" panose="00000600000000000000" pitchFamily="2" charset="-78"/>
              </a:rPr>
              <a:t>Traceability</a:t>
            </a:r>
          </a:p>
        </p:txBody>
      </p:sp>
      <p:pic>
        <p:nvPicPr>
          <p:cNvPr id="3" name="Graphic 2" descr="Lightbulb and gear with solid fill">
            <a:extLst>
              <a:ext uri="{FF2B5EF4-FFF2-40B4-BE49-F238E27FC236}">
                <a16:creationId xmlns:a16="http://schemas.microsoft.com/office/drawing/2014/main" id="{F7D08E64-9FD4-4553-F0B2-5F71E91312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7870717">
            <a:off x="13011150" y="7035344"/>
            <a:ext cx="1009650" cy="1009650"/>
          </a:xfrm>
          <a:prstGeom prst="rect">
            <a:avLst/>
          </a:prstGeom>
        </p:spPr>
      </p:pic>
      <p:graphicFrame>
        <p:nvGraphicFramePr>
          <p:cNvPr id="2" name="Diagram 1">
            <a:extLst>
              <a:ext uri="{FF2B5EF4-FFF2-40B4-BE49-F238E27FC236}">
                <a16:creationId xmlns:a16="http://schemas.microsoft.com/office/drawing/2014/main" id="{6A8F3A17-66FF-8A80-7FFB-2872B070E9E5}"/>
              </a:ext>
            </a:extLst>
          </p:cNvPr>
          <p:cNvGraphicFramePr/>
          <p:nvPr>
            <p:extLst>
              <p:ext uri="{D42A27DB-BD31-4B8C-83A1-F6EECF244321}">
                <p14:modId xmlns:p14="http://schemas.microsoft.com/office/powerpoint/2010/main" val="561915720"/>
              </p:ext>
            </p:extLst>
          </p:nvPr>
        </p:nvGraphicFramePr>
        <p:xfrm>
          <a:off x="0" y="719666"/>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Graphic 5" descr="Target with solid fill">
            <a:extLst>
              <a:ext uri="{FF2B5EF4-FFF2-40B4-BE49-F238E27FC236}">
                <a16:creationId xmlns:a16="http://schemas.microsoft.com/office/drawing/2014/main" id="{4666031D-9952-9E5F-F147-781BE8D5F36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801100" y="3067050"/>
            <a:ext cx="2762250" cy="2762250"/>
          </a:xfrm>
          <a:prstGeom prst="rect">
            <a:avLst/>
          </a:prstGeom>
        </p:spPr>
      </p:pic>
      <p:sp>
        <p:nvSpPr>
          <p:cNvPr id="7" name="Rectangle: Rounded Corners 6">
            <a:extLst>
              <a:ext uri="{FF2B5EF4-FFF2-40B4-BE49-F238E27FC236}">
                <a16:creationId xmlns:a16="http://schemas.microsoft.com/office/drawing/2014/main" id="{19FC29A1-5BEA-B571-D38E-9B60FE6249C4}"/>
              </a:ext>
            </a:extLst>
          </p:cNvPr>
          <p:cNvSpPr/>
          <p:nvPr/>
        </p:nvSpPr>
        <p:spPr>
          <a:xfrm>
            <a:off x="8953500" y="7581511"/>
            <a:ext cx="2870791" cy="1254641"/>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njoman Medium" panose="00000600000000000000" pitchFamily="2" charset="-78"/>
                <a:cs typeface="Anjoman Medium" panose="00000600000000000000" pitchFamily="2" charset="-78"/>
              </a:rPr>
              <a:t>Test Design</a:t>
            </a:r>
          </a:p>
        </p:txBody>
      </p:sp>
    </p:spTree>
    <p:extLst>
      <p:ext uri="{BB962C8B-B14F-4D97-AF65-F5344CB8AC3E}">
        <p14:creationId xmlns:p14="http://schemas.microsoft.com/office/powerpoint/2010/main" val="1975252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F269CC-56F9-F0E7-3CE2-D88D017C4CB9}"/>
              </a:ext>
            </a:extLst>
          </p:cNvPr>
          <p:cNvSpPr txBox="1"/>
          <p:nvPr/>
        </p:nvSpPr>
        <p:spPr>
          <a:xfrm>
            <a:off x="885929" y="2623033"/>
            <a:ext cx="10420141" cy="1446550"/>
          </a:xfrm>
          <a:prstGeom prst="rect">
            <a:avLst/>
          </a:prstGeom>
          <a:noFill/>
        </p:spPr>
        <p:txBody>
          <a:bodyPr wrap="square" rtlCol="0">
            <a:spAutoFit/>
          </a:bodyPr>
          <a:lstStyle/>
          <a:p>
            <a:pPr algn="ctr"/>
            <a:r>
              <a:rPr lang="en-US" sz="8800">
                <a:solidFill>
                  <a:schemeClr val="bg1"/>
                </a:solidFill>
                <a:latin typeface="Montserrat ExtraBold" panose="00000900000000000000" pitchFamily="2" charset="0"/>
              </a:rPr>
              <a:t>Software Testing</a:t>
            </a:r>
          </a:p>
        </p:txBody>
      </p:sp>
      <p:pic>
        <p:nvPicPr>
          <p:cNvPr id="2" name="Picture 1">
            <a:extLst>
              <a:ext uri="{FF2B5EF4-FFF2-40B4-BE49-F238E27FC236}">
                <a16:creationId xmlns:a16="http://schemas.microsoft.com/office/drawing/2014/main" id="{3137BAB6-DA0B-BA80-850E-BAF1C96926E6}"/>
              </a:ext>
            </a:extLst>
          </p:cNvPr>
          <p:cNvPicPr>
            <a:picLocks noChangeAspect="1"/>
          </p:cNvPicPr>
          <p:nvPr/>
        </p:nvPicPr>
        <p:blipFill>
          <a:blip r:embed="rId2">
            <a:clrChange>
              <a:clrFrom>
                <a:srgbClr val="333F50"/>
              </a:clrFrom>
              <a:clrTo>
                <a:srgbClr val="333F50">
                  <a:alpha val="0"/>
                </a:srgbClr>
              </a:clrTo>
            </a:clrChange>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67173" y="-2496416"/>
            <a:ext cx="10158127" cy="10573616"/>
          </a:xfrm>
          <a:prstGeom prst="rect">
            <a:avLst/>
          </a:prstGeom>
          <a:effectLst>
            <a:softEdge rad="635000"/>
          </a:effectLst>
        </p:spPr>
      </p:pic>
      <p:sp>
        <p:nvSpPr>
          <p:cNvPr id="7" name="TextBox 6">
            <a:extLst>
              <a:ext uri="{FF2B5EF4-FFF2-40B4-BE49-F238E27FC236}">
                <a16:creationId xmlns:a16="http://schemas.microsoft.com/office/drawing/2014/main" id="{ED5E3CD0-F47E-2643-E9C6-E8DEE68F5389}"/>
              </a:ext>
            </a:extLst>
          </p:cNvPr>
          <p:cNvSpPr txBox="1"/>
          <p:nvPr/>
        </p:nvSpPr>
        <p:spPr>
          <a:xfrm>
            <a:off x="885929" y="2623033"/>
            <a:ext cx="10420141" cy="1446550"/>
          </a:xfrm>
          <a:prstGeom prst="rect">
            <a:avLst/>
          </a:prstGeom>
          <a:noFill/>
        </p:spPr>
        <p:txBody>
          <a:bodyPr wrap="square" rtlCol="0">
            <a:spAutoFit/>
          </a:bodyPr>
          <a:lstStyle/>
          <a:p>
            <a:pPr algn="ctr"/>
            <a:r>
              <a:rPr lang="en-US" sz="8800">
                <a:ln w="57150">
                  <a:solidFill>
                    <a:schemeClr val="bg1"/>
                  </a:solidFill>
                </a:ln>
                <a:noFill/>
                <a:latin typeface="Montserrat ExtraBold" panose="00000900000000000000" pitchFamily="2" charset="0"/>
              </a:rPr>
              <a:t>Software Testing</a:t>
            </a:r>
          </a:p>
        </p:txBody>
      </p:sp>
      <p:sp>
        <p:nvSpPr>
          <p:cNvPr id="11" name="Rectangle: Rounded Corners 10">
            <a:extLst>
              <a:ext uri="{FF2B5EF4-FFF2-40B4-BE49-F238E27FC236}">
                <a16:creationId xmlns:a16="http://schemas.microsoft.com/office/drawing/2014/main" id="{43A669BC-486F-FAF7-B94C-661EF1223FC9}"/>
              </a:ext>
            </a:extLst>
          </p:cNvPr>
          <p:cNvSpPr/>
          <p:nvPr/>
        </p:nvSpPr>
        <p:spPr>
          <a:xfrm>
            <a:off x="12477750" y="828897"/>
            <a:ext cx="2870791" cy="1254641"/>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lnSpc>
                <a:spcPct val="150000"/>
              </a:lnSpc>
            </a:pPr>
            <a:r>
              <a:rPr lang="fa-IR">
                <a:solidFill>
                  <a:schemeClr val="tx1"/>
                </a:solidFill>
                <a:latin typeface="Anjoman Medium" panose="00000600000000000000" pitchFamily="2" charset="-78"/>
                <a:cs typeface="Anjoman Medium" panose="00000600000000000000" pitchFamily="2" charset="-78"/>
              </a:rPr>
              <a:t>تعریف تست نرم‌افزار</a:t>
            </a:r>
          </a:p>
        </p:txBody>
      </p:sp>
      <p:sp>
        <p:nvSpPr>
          <p:cNvPr id="12" name="Rectangle 11">
            <a:extLst>
              <a:ext uri="{FF2B5EF4-FFF2-40B4-BE49-F238E27FC236}">
                <a16:creationId xmlns:a16="http://schemas.microsoft.com/office/drawing/2014/main" id="{E18CA9A4-7835-2E78-F0F1-86F8EE5B0AA5}"/>
              </a:ext>
            </a:extLst>
          </p:cNvPr>
          <p:cNvSpPr/>
          <p:nvPr/>
        </p:nvSpPr>
        <p:spPr>
          <a:xfrm>
            <a:off x="-8534400" y="0"/>
            <a:ext cx="8332381"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lnSpc>
                <a:spcPct val="150000"/>
              </a:lnSpc>
            </a:pPr>
            <a:r>
              <a:rPr lang="fa-IR">
                <a:solidFill>
                  <a:schemeClr val="tx1"/>
                </a:solidFill>
                <a:latin typeface="Anjoman Medium" panose="00000600000000000000" pitchFamily="2" charset="-78"/>
                <a:cs typeface="Anjoman Medium" panose="00000600000000000000" pitchFamily="2" charset="-78"/>
              </a:rPr>
              <a:t>روشی برای ارزیابی کیفیت نرم‌افزار (نه افزایش کیفیت) و </a:t>
            </a:r>
            <a:endParaRPr lang="en-US">
              <a:solidFill>
                <a:schemeClr val="tx1"/>
              </a:solidFill>
              <a:latin typeface="Anjoman Medium" panose="00000600000000000000" pitchFamily="2" charset="-78"/>
              <a:cs typeface="Anjoman Medium" panose="00000600000000000000" pitchFamily="2" charset="-78"/>
            </a:endParaRPr>
          </a:p>
          <a:p>
            <a:pPr algn="r" rtl="1">
              <a:lnSpc>
                <a:spcPct val="150000"/>
              </a:lnSpc>
            </a:pPr>
            <a:r>
              <a:rPr lang="fa-IR">
                <a:solidFill>
                  <a:schemeClr val="tx1"/>
                </a:solidFill>
                <a:latin typeface="Anjoman Medium" panose="00000600000000000000" pitchFamily="2" charset="-78"/>
                <a:cs typeface="Anjoman Medium" panose="00000600000000000000" pitchFamily="2" charset="-78"/>
              </a:rPr>
              <a:t>کاهش خطر خرابی نرم‌افزار (نه حذف خطر خرابی) </a:t>
            </a:r>
          </a:p>
          <a:p>
            <a:pPr algn="r" rtl="1">
              <a:lnSpc>
                <a:spcPct val="150000"/>
              </a:lnSpc>
            </a:pPr>
            <a:endParaRPr lang="fa-IR">
              <a:solidFill>
                <a:schemeClr val="tx1"/>
              </a:solidFill>
              <a:latin typeface="Anjoman Medium" panose="00000600000000000000" pitchFamily="2" charset="-78"/>
              <a:cs typeface="Anjoman Medium" panose="00000600000000000000" pitchFamily="2" charset="-78"/>
            </a:endParaRPr>
          </a:p>
          <a:p>
            <a:pPr algn="r" rtl="1">
              <a:lnSpc>
                <a:spcPct val="150000"/>
              </a:lnSpc>
            </a:pPr>
            <a:endParaRPr lang="en-US">
              <a:solidFill>
                <a:schemeClr val="tx1"/>
              </a:solidFill>
              <a:latin typeface="Anjoman Medium" panose="00000600000000000000" pitchFamily="2" charset="-78"/>
              <a:cs typeface="Anjoman Medium" panose="00000600000000000000" pitchFamily="2" charset="-78"/>
            </a:endParaRPr>
          </a:p>
          <a:p>
            <a:pPr algn="r" rtl="1">
              <a:lnSpc>
                <a:spcPct val="150000"/>
              </a:lnSpc>
            </a:pPr>
            <a:endParaRPr lang="en-US">
              <a:solidFill>
                <a:schemeClr val="tx1"/>
              </a:solidFill>
              <a:latin typeface="Anjoman Medium" panose="00000600000000000000" pitchFamily="2" charset="-78"/>
              <a:cs typeface="Anjoman Medium" panose="00000600000000000000" pitchFamily="2" charset="-78"/>
            </a:endParaRPr>
          </a:p>
          <a:p>
            <a:pPr algn="r" rtl="1">
              <a:lnSpc>
                <a:spcPct val="150000"/>
              </a:lnSpc>
            </a:pPr>
            <a:r>
              <a:rPr lang="fa-IR">
                <a:solidFill>
                  <a:schemeClr val="tx1"/>
                </a:solidFill>
                <a:latin typeface="Anjoman Medium" panose="00000600000000000000" pitchFamily="2" charset="-78"/>
                <a:cs typeface="Anjoman Medium" panose="00000600000000000000" pitchFamily="2" charset="-78"/>
              </a:rPr>
              <a:t>در تست به دو جنبه صحت‌سنجی (</a:t>
            </a:r>
            <a:r>
              <a:rPr lang="en-US">
                <a:solidFill>
                  <a:schemeClr val="tx1"/>
                </a:solidFill>
                <a:latin typeface="Anjoman Medium" panose="00000600000000000000" pitchFamily="2" charset="-78"/>
                <a:cs typeface="Anjoman Medium" panose="00000600000000000000" pitchFamily="2" charset="-78"/>
              </a:rPr>
              <a:t>Verification</a:t>
            </a:r>
            <a:r>
              <a:rPr lang="fa-IR">
                <a:solidFill>
                  <a:schemeClr val="tx1"/>
                </a:solidFill>
                <a:latin typeface="Anjoman Medium" panose="00000600000000000000" pitchFamily="2" charset="-78"/>
                <a:cs typeface="Anjoman Medium" panose="00000600000000000000" pitchFamily="2" charset="-78"/>
              </a:rPr>
              <a:t>) و اعتبارسنجی (</a:t>
            </a:r>
            <a:r>
              <a:rPr lang="en-US">
                <a:solidFill>
                  <a:schemeClr val="tx1"/>
                </a:solidFill>
                <a:latin typeface="Anjoman Medium" panose="00000600000000000000" pitchFamily="2" charset="-78"/>
                <a:cs typeface="Anjoman Medium" panose="00000600000000000000" pitchFamily="2" charset="-78"/>
              </a:rPr>
              <a:t>Validation</a:t>
            </a:r>
            <a:r>
              <a:rPr lang="fa-IR">
                <a:solidFill>
                  <a:schemeClr val="tx1"/>
                </a:solidFill>
                <a:latin typeface="Anjoman Medium" panose="00000600000000000000" pitchFamily="2" charset="-78"/>
                <a:cs typeface="Anjoman Medium" panose="00000600000000000000" pitchFamily="2" charset="-78"/>
              </a:rPr>
              <a:t>) باید توجه شود</a:t>
            </a:r>
          </a:p>
          <a:p>
            <a:pPr algn="r" rtl="1">
              <a:lnSpc>
                <a:spcPct val="150000"/>
              </a:lnSpc>
            </a:pPr>
            <a:r>
              <a:rPr lang="fa-IR">
                <a:solidFill>
                  <a:schemeClr val="tx1"/>
                </a:solidFill>
                <a:latin typeface="Anjoman Medium" panose="00000600000000000000" pitchFamily="2" charset="-78"/>
                <a:cs typeface="Anjoman Medium" panose="00000600000000000000" pitchFamily="2" charset="-78"/>
              </a:rPr>
              <a:t>صحت‌سنجی: درست کار کردن</a:t>
            </a:r>
          </a:p>
          <a:p>
            <a:pPr algn="r" rtl="1">
              <a:lnSpc>
                <a:spcPct val="150000"/>
              </a:lnSpc>
            </a:pPr>
            <a:r>
              <a:rPr lang="fa-IR">
                <a:solidFill>
                  <a:schemeClr val="tx1"/>
                </a:solidFill>
                <a:latin typeface="Anjoman Medium" panose="00000600000000000000" pitchFamily="2" charset="-78"/>
                <a:cs typeface="Anjoman Medium" panose="00000600000000000000" pitchFamily="2" charset="-78"/>
              </a:rPr>
              <a:t>اعتبارسنجی: کار درست کردن</a:t>
            </a:r>
            <a:endParaRPr lang="en-US">
              <a:solidFill>
                <a:schemeClr val="tx1"/>
              </a:solidFill>
              <a:latin typeface="Anjoman Medium" panose="00000600000000000000" pitchFamily="2" charset="-78"/>
              <a:cs typeface="Anjoman Medium" panose="00000600000000000000" pitchFamily="2" charset="-78"/>
            </a:endParaRPr>
          </a:p>
        </p:txBody>
      </p:sp>
      <p:pic>
        <p:nvPicPr>
          <p:cNvPr id="13" name="Graphic 12" descr="Magnifying glass with solid fill">
            <a:extLst>
              <a:ext uri="{FF2B5EF4-FFF2-40B4-BE49-F238E27FC236}">
                <a16:creationId xmlns:a16="http://schemas.microsoft.com/office/drawing/2014/main" id="{398A43AF-5721-4FC2-3331-8AEFCBF1B4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3726297">
            <a:off x="13623682" y="6350522"/>
            <a:ext cx="1080398" cy="1080398"/>
          </a:xfrm>
          <a:prstGeom prst="rect">
            <a:avLst/>
          </a:prstGeom>
        </p:spPr>
      </p:pic>
    </p:spTree>
    <p:extLst>
      <p:ext uri="{BB962C8B-B14F-4D97-AF65-F5344CB8AC3E}">
        <p14:creationId xmlns:p14="http://schemas.microsoft.com/office/powerpoint/2010/main" val="27672511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D47C5-C50E-25C9-6262-B385F0EEF76E}"/>
            </a:ext>
          </a:extLst>
        </p:cNvPr>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5B3D9556-3B42-4E5A-2823-A544B8C10BE1}"/>
              </a:ext>
            </a:extLst>
          </p:cNvPr>
          <p:cNvSpPr/>
          <p:nvPr/>
        </p:nvSpPr>
        <p:spPr>
          <a:xfrm rot="5400000">
            <a:off x="9810750" y="2801679"/>
            <a:ext cx="2870791" cy="1254641"/>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njoman Medium" panose="00000600000000000000" pitchFamily="2" charset="-78"/>
                <a:cs typeface="Anjoman Medium" panose="00000600000000000000" pitchFamily="2" charset="-78"/>
              </a:rPr>
              <a:t>Test Design</a:t>
            </a:r>
          </a:p>
        </p:txBody>
      </p:sp>
      <p:pic>
        <p:nvPicPr>
          <p:cNvPr id="6" name="Graphic 5" descr="Target with solid fill">
            <a:extLst>
              <a:ext uri="{FF2B5EF4-FFF2-40B4-BE49-F238E27FC236}">
                <a16:creationId xmlns:a16="http://schemas.microsoft.com/office/drawing/2014/main" id="{5AC944F7-F06F-FC42-6AC0-0B3F2C72A3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9560176">
            <a:off x="13940064" y="250029"/>
            <a:ext cx="939274" cy="939274"/>
          </a:xfrm>
          <a:prstGeom prst="rect">
            <a:avLst/>
          </a:prstGeom>
        </p:spPr>
      </p:pic>
      <p:sp>
        <p:nvSpPr>
          <p:cNvPr id="4" name="Rectangle: Rounded Corners 3">
            <a:extLst>
              <a:ext uri="{FF2B5EF4-FFF2-40B4-BE49-F238E27FC236}">
                <a16:creationId xmlns:a16="http://schemas.microsoft.com/office/drawing/2014/main" id="{CC795DC3-E684-6AB4-6BBD-92177BE991C1}"/>
              </a:ext>
            </a:extLst>
          </p:cNvPr>
          <p:cNvSpPr/>
          <p:nvPr/>
        </p:nvSpPr>
        <p:spPr>
          <a:xfrm>
            <a:off x="0" y="0"/>
            <a:ext cx="10306050" cy="6858000"/>
          </a:xfrm>
          <a:prstGeom prst="roundRect">
            <a:avLst>
              <a:gd name="adj" fmla="val 10555"/>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rtl="1">
              <a:lnSpc>
                <a:spcPct val="150000"/>
              </a:lnSpc>
              <a:buNone/>
            </a:pPr>
            <a:endParaRPr lang="en-US" sz="2800">
              <a:solidFill>
                <a:schemeClr val="tx1"/>
              </a:solidFill>
              <a:latin typeface="Anjoman Medium" panose="00000600000000000000" pitchFamily="2" charset="-78"/>
              <a:cs typeface="Anjoman Medium" panose="00000600000000000000" pitchFamily="2" charset="-78"/>
            </a:endParaRPr>
          </a:p>
        </p:txBody>
      </p:sp>
      <p:sp>
        <p:nvSpPr>
          <p:cNvPr id="5" name="Freeform 395">
            <a:extLst>
              <a:ext uri="{FF2B5EF4-FFF2-40B4-BE49-F238E27FC236}">
                <a16:creationId xmlns:a16="http://schemas.microsoft.com/office/drawing/2014/main" id="{022BFB28-AFCB-3515-B02E-A9E09D4899E7}"/>
              </a:ext>
            </a:extLst>
          </p:cNvPr>
          <p:cNvSpPr>
            <a:spLocks/>
          </p:cNvSpPr>
          <p:nvPr/>
        </p:nvSpPr>
        <p:spPr bwMode="auto">
          <a:xfrm>
            <a:off x="2362199" y="5083175"/>
            <a:ext cx="7235825" cy="785813"/>
          </a:xfrm>
          <a:custGeom>
            <a:avLst/>
            <a:gdLst>
              <a:gd name="T0" fmla="*/ 3281 w 3480"/>
              <a:gd name="T1" fmla="*/ 495 h 495"/>
              <a:gd name="T2" fmla="*/ 0 w 3480"/>
              <a:gd name="T3" fmla="*/ 495 h 495"/>
              <a:gd name="T4" fmla="*/ 0 w 3480"/>
              <a:gd name="T5" fmla="*/ 0 h 495"/>
              <a:gd name="T6" fmla="*/ 3281 w 3480"/>
              <a:gd name="T7" fmla="*/ 0 h 495"/>
              <a:gd name="T8" fmla="*/ 3480 w 3480"/>
              <a:gd name="T9" fmla="*/ 247 h 495"/>
              <a:gd name="T10" fmla="*/ 3281 w 3480"/>
              <a:gd name="T11" fmla="*/ 495 h 495"/>
            </a:gdLst>
            <a:ahLst/>
            <a:cxnLst>
              <a:cxn ang="0">
                <a:pos x="T0" y="T1"/>
              </a:cxn>
              <a:cxn ang="0">
                <a:pos x="T2" y="T3"/>
              </a:cxn>
              <a:cxn ang="0">
                <a:pos x="T4" y="T5"/>
              </a:cxn>
              <a:cxn ang="0">
                <a:pos x="T6" y="T7"/>
              </a:cxn>
              <a:cxn ang="0">
                <a:pos x="T8" y="T9"/>
              </a:cxn>
              <a:cxn ang="0">
                <a:pos x="T10" y="T11"/>
              </a:cxn>
            </a:cxnLst>
            <a:rect l="0" t="0" r="r" b="b"/>
            <a:pathLst>
              <a:path w="3480" h="495">
                <a:moveTo>
                  <a:pt x="3281" y="495"/>
                </a:moveTo>
                <a:lnTo>
                  <a:pt x="0" y="495"/>
                </a:lnTo>
                <a:lnTo>
                  <a:pt x="0" y="0"/>
                </a:lnTo>
                <a:lnTo>
                  <a:pt x="3281" y="0"/>
                </a:lnTo>
                <a:lnTo>
                  <a:pt x="3480" y="247"/>
                </a:lnTo>
                <a:lnTo>
                  <a:pt x="3281" y="495"/>
                </a:lnTo>
                <a:close/>
              </a:path>
            </a:pathLst>
          </a:custGeom>
          <a:solidFill>
            <a:schemeClr val="tx1">
              <a:lumMod val="50000"/>
              <a:lumOff val="50000"/>
            </a:schemeClr>
          </a:solidFill>
          <a:ln>
            <a:noFill/>
          </a:ln>
        </p:spPr>
        <p:txBody>
          <a:bodyPr/>
          <a:lstStyle/>
          <a:p>
            <a:pPr eaLnBrk="1" hangingPunct="1">
              <a:defRPr/>
            </a:pPr>
            <a:endParaRPr lang="et-EE">
              <a:cs typeface="Arial" charset="0"/>
            </a:endParaRPr>
          </a:p>
        </p:txBody>
      </p:sp>
      <p:sp>
        <p:nvSpPr>
          <p:cNvPr id="7" name="Freeform 387">
            <a:extLst>
              <a:ext uri="{FF2B5EF4-FFF2-40B4-BE49-F238E27FC236}">
                <a16:creationId xmlns:a16="http://schemas.microsoft.com/office/drawing/2014/main" id="{1583E2A1-9624-49E3-9A19-559780D5B0F7}"/>
              </a:ext>
            </a:extLst>
          </p:cNvPr>
          <p:cNvSpPr>
            <a:spLocks/>
          </p:cNvSpPr>
          <p:nvPr/>
        </p:nvSpPr>
        <p:spPr bwMode="auto">
          <a:xfrm>
            <a:off x="2362199" y="4048125"/>
            <a:ext cx="7235825" cy="787400"/>
          </a:xfrm>
          <a:custGeom>
            <a:avLst/>
            <a:gdLst>
              <a:gd name="T0" fmla="*/ 3480 w 3480"/>
              <a:gd name="T1" fmla="*/ 496 h 496"/>
              <a:gd name="T2" fmla="*/ 0 w 3480"/>
              <a:gd name="T3" fmla="*/ 496 h 496"/>
              <a:gd name="T4" fmla="*/ 0 w 3480"/>
              <a:gd name="T5" fmla="*/ 0 h 496"/>
              <a:gd name="T6" fmla="*/ 3480 w 3480"/>
              <a:gd name="T7" fmla="*/ 0 h 496"/>
              <a:gd name="T8" fmla="*/ 3366 w 3480"/>
              <a:gd name="T9" fmla="*/ 106 h 496"/>
              <a:gd name="T10" fmla="*/ 3480 w 3480"/>
              <a:gd name="T11" fmla="*/ 248 h 496"/>
              <a:gd name="T12" fmla="*/ 3376 w 3480"/>
              <a:gd name="T13" fmla="*/ 378 h 496"/>
              <a:gd name="T14" fmla="*/ 3480 w 3480"/>
              <a:gd name="T15" fmla="*/ 496 h 4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80" h="496">
                <a:moveTo>
                  <a:pt x="3480" y="496"/>
                </a:moveTo>
                <a:lnTo>
                  <a:pt x="0" y="496"/>
                </a:lnTo>
                <a:lnTo>
                  <a:pt x="0" y="0"/>
                </a:lnTo>
                <a:lnTo>
                  <a:pt x="3480" y="0"/>
                </a:lnTo>
                <a:lnTo>
                  <a:pt x="3366" y="106"/>
                </a:lnTo>
                <a:lnTo>
                  <a:pt x="3480" y="248"/>
                </a:lnTo>
                <a:lnTo>
                  <a:pt x="3376" y="378"/>
                </a:lnTo>
                <a:lnTo>
                  <a:pt x="3480" y="496"/>
                </a:lnTo>
                <a:close/>
              </a:path>
            </a:pathLst>
          </a:custGeom>
          <a:solidFill>
            <a:schemeClr val="tx1">
              <a:lumMod val="50000"/>
              <a:lumOff val="50000"/>
            </a:schemeClr>
          </a:solidFill>
          <a:ln>
            <a:noFill/>
          </a:ln>
        </p:spPr>
        <p:txBody>
          <a:bodyPr/>
          <a:lstStyle/>
          <a:p>
            <a:pPr eaLnBrk="1" hangingPunct="1">
              <a:defRPr/>
            </a:pPr>
            <a:endParaRPr lang="et-EE">
              <a:cs typeface="Arial" charset="0"/>
            </a:endParaRPr>
          </a:p>
        </p:txBody>
      </p:sp>
      <p:sp>
        <p:nvSpPr>
          <p:cNvPr id="8" name="Freeform 384">
            <a:extLst>
              <a:ext uri="{FF2B5EF4-FFF2-40B4-BE49-F238E27FC236}">
                <a16:creationId xmlns:a16="http://schemas.microsoft.com/office/drawing/2014/main" id="{8DD82719-551F-AA52-C320-99173F0800CF}"/>
              </a:ext>
            </a:extLst>
          </p:cNvPr>
          <p:cNvSpPr>
            <a:spLocks/>
          </p:cNvSpPr>
          <p:nvPr/>
        </p:nvSpPr>
        <p:spPr bwMode="auto">
          <a:xfrm>
            <a:off x="2362199" y="2992438"/>
            <a:ext cx="7235825" cy="833437"/>
          </a:xfrm>
          <a:custGeom>
            <a:avLst/>
            <a:gdLst>
              <a:gd name="T0" fmla="*/ 2824 w 2995"/>
              <a:gd name="T1" fmla="*/ 439 h 452"/>
              <a:gd name="T2" fmla="*/ 0 w 2995"/>
              <a:gd name="T3" fmla="*/ 439 h 452"/>
              <a:gd name="T4" fmla="*/ 0 w 2995"/>
              <a:gd name="T5" fmla="*/ 13 h 452"/>
              <a:gd name="T6" fmla="*/ 2824 w 2995"/>
              <a:gd name="T7" fmla="*/ 13 h 452"/>
              <a:gd name="T8" fmla="*/ 2995 w 2995"/>
              <a:gd name="T9" fmla="*/ 226 h 452"/>
              <a:gd name="T10" fmla="*/ 2824 w 2995"/>
              <a:gd name="T11" fmla="*/ 439 h 452"/>
            </a:gdLst>
            <a:ahLst/>
            <a:cxnLst>
              <a:cxn ang="0">
                <a:pos x="T0" y="T1"/>
              </a:cxn>
              <a:cxn ang="0">
                <a:pos x="T2" y="T3"/>
              </a:cxn>
              <a:cxn ang="0">
                <a:pos x="T4" y="T5"/>
              </a:cxn>
              <a:cxn ang="0">
                <a:pos x="T6" y="T7"/>
              </a:cxn>
              <a:cxn ang="0">
                <a:pos x="T8" y="T9"/>
              </a:cxn>
              <a:cxn ang="0">
                <a:pos x="T10" y="T11"/>
              </a:cxn>
            </a:cxnLst>
            <a:rect l="0" t="0" r="r" b="b"/>
            <a:pathLst>
              <a:path w="2995" h="452">
                <a:moveTo>
                  <a:pt x="2824" y="439"/>
                </a:moveTo>
                <a:cubicBezTo>
                  <a:pt x="0" y="439"/>
                  <a:pt x="0" y="439"/>
                  <a:pt x="0" y="439"/>
                </a:cubicBezTo>
                <a:cubicBezTo>
                  <a:pt x="0" y="13"/>
                  <a:pt x="0" y="13"/>
                  <a:pt x="0" y="13"/>
                </a:cubicBezTo>
                <a:cubicBezTo>
                  <a:pt x="2824" y="13"/>
                  <a:pt x="2824" y="13"/>
                  <a:pt x="2824" y="13"/>
                </a:cubicBezTo>
                <a:cubicBezTo>
                  <a:pt x="2824" y="13"/>
                  <a:pt x="2995" y="0"/>
                  <a:pt x="2995" y="226"/>
                </a:cubicBezTo>
                <a:cubicBezTo>
                  <a:pt x="2995" y="452"/>
                  <a:pt x="2824" y="439"/>
                  <a:pt x="2824" y="439"/>
                </a:cubicBezTo>
                <a:close/>
              </a:path>
            </a:pathLst>
          </a:custGeom>
          <a:solidFill>
            <a:schemeClr val="tx1">
              <a:lumMod val="50000"/>
              <a:lumOff val="50000"/>
            </a:schemeClr>
          </a:solidFill>
          <a:ln>
            <a:noFill/>
          </a:ln>
        </p:spPr>
        <p:txBody>
          <a:bodyPr/>
          <a:lstStyle/>
          <a:p>
            <a:pPr eaLnBrk="1" hangingPunct="1">
              <a:defRPr/>
            </a:pPr>
            <a:endParaRPr lang="et-EE">
              <a:cs typeface="Arial" charset="0"/>
            </a:endParaRPr>
          </a:p>
        </p:txBody>
      </p:sp>
      <p:sp>
        <p:nvSpPr>
          <p:cNvPr id="9" name="Freeform 381">
            <a:extLst>
              <a:ext uri="{FF2B5EF4-FFF2-40B4-BE49-F238E27FC236}">
                <a16:creationId xmlns:a16="http://schemas.microsoft.com/office/drawing/2014/main" id="{95987E79-C2C6-1F18-8D4E-CB978AA217B3}"/>
              </a:ext>
            </a:extLst>
          </p:cNvPr>
          <p:cNvSpPr>
            <a:spLocks/>
          </p:cNvSpPr>
          <p:nvPr/>
        </p:nvSpPr>
        <p:spPr bwMode="auto">
          <a:xfrm>
            <a:off x="2362199" y="1982788"/>
            <a:ext cx="7235825" cy="785812"/>
          </a:xfrm>
          <a:custGeom>
            <a:avLst/>
            <a:gdLst>
              <a:gd name="T0" fmla="*/ 3480 w 3480"/>
              <a:gd name="T1" fmla="*/ 495 h 495"/>
              <a:gd name="T2" fmla="*/ 0 w 3480"/>
              <a:gd name="T3" fmla="*/ 495 h 495"/>
              <a:gd name="T4" fmla="*/ 0 w 3480"/>
              <a:gd name="T5" fmla="*/ 0 h 495"/>
              <a:gd name="T6" fmla="*/ 3480 w 3480"/>
              <a:gd name="T7" fmla="*/ 0 h 495"/>
              <a:gd name="T8" fmla="*/ 3282 w 3480"/>
              <a:gd name="T9" fmla="*/ 247 h 495"/>
              <a:gd name="T10" fmla="*/ 3480 w 3480"/>
              <a:gd name="T11" fmla="*/ 495 h 495"/>
            </a:gdLst>
            <a:ahLst/>
            <a:cxnLst>
              <a:cxn ang="0">
                <a:pos x="T0" y="T1"/>
              </a:cxn>
              <a:cxn ang="0">
                <a:pos x="T2" y="T3"/>
              </a:cxn>
              <a:cxn ang="0">
                <a:pos x="T4" y="T5"/>
              </a:cxn>
              <a:cxn ang="0">
                <a:pos x="T6" y="T7"/>
              </a:cxn>
              <a:cxn ang="0">
                <a:pos x="T8" y="T9"/>
              </a:cxn>
              <a:cxn ang="0">
                <a:pos x="T10" y="T11"/>
              </a:cxn>
            </a:cxnLst>
            <a:rect l="0" t="0" r="r" b="b"/>
            <a:pathLst>
              <a:path w="3480" h="495">
                <a:moveTo>
                  <a:pt x="3480" y="495"/>
                </a:moveTo>
                <a:lnTo>
                  <a:pt x="0" y="495"/>
                </a:lnTo>
                <a:lnTo>
                  <a:pt x="0" y="0"/>
                </a:lnTo>
                <a:lnTo>
                  <a:pt x="3480" y="0"/>
                </a:lnTo>
                <a:lnTo>
                  <a:pt x="3282" y="247"/>
                </a:lnTo>
                <a:lnTo>
                  <a:pt x="3480" y="495"/>
                </a:lnTo>
                <a:close/>
              </a:path>
            </a:pathLst>
          </a:custGeom>
          <a:solidFill>
            <a:schemeClr val="tx1">
              <a:lumMod val="50000"/>
              <a:lumOff val="50000"/>
            </a:schemeClr>
          </a:solidFill>
          <a:ln>
            <a:noFill/>
          </a:ln>
        </p:spPr>
        <p:txBody>
          <a:bodyPr/>
          <a:lstStyle/>
          <a:p>
            <a:pPr eaLnBrk="1" hangingPunct="1">
              <a:defRPr/>
            </a:pPr>
            <a:endParaRPr lang="et-EE">
              <a:cs typeface="Arial" charset="0"/>
            </a:endParaRPr>
          </a:p>
        </p:txBody>
      </p:sp>
      <p:sp>
        <p:nvSpPr>
          <p:cNvPr id="10" name="Freeform 378">
            <a:extLst>
              <a:ext uri="{FF2B5EF4-FFF2-40B4-BE49-F238E27FC236}">
                <a16:creationId xmlns:a16="http://schemas.microsoft.com/office/drawing/2014/main" id="{35C66302-E17B-3D2D-BF49-BCE826581A87}"/>
              </a:ext>
            </a:extLst>
          </p:cNvPr>
          <p:cNvSpPr>
            <a:spLocks/>
          </p:cNvSpPr>
          <p:nvPr/>
        </p:nvSpPr>
        <p:spPr bwMode="auto">
          <a:xfrm>
            <a:off x="2362199" y="947738"/>
            <a:ext cx="7235825" cy="787400"/>
          </a:xfrm>
          <a:custGeom>
            <a:avLst/>
            <a:gdLst>
              <a:gd name="T0" fmla="*/ 2147483646 w 3480"/>
              <a:gd name="T1" fmla="*/ 1249997500 h 496"/>
              <a:gd name="T2" fmla="*/ 0 w 3480"/>
              <a:gd name="T3" fmla="*/ 1249997500 h 496"/>
              <a:gd name="T4" fmla="*/ 0 w 3480"/>
              <a:gd name="T5" fmla="*/ 0 h 496"/>
              <a:gd name="T6" fmla="*/ 2147483646 w 3480"/>
              <a:gd name="T7" fmla="*/ 0 h 496"/>
              <a:gd name="T8" fmla="*/ 2147483646 w 3480"/>
              <a:gd name="T9" fmla="*/ 627519700 h 496"/>
              <a:gd name="T10" fmla="*/ 2147483646 w 3480"/>
              <a:gd name="T11" fmla="*/ 1249997500 h 4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480" h="496">
                <a:moveTo>
                  <a:pt x="3281" y="496"/>
                </a:moveTo>
                <a:lnTo>
                  <a:pt x="0" y="496"/>
                </a:lnTo>
                <a:lnTo>
                  <a:pt x="0" y="0"/>
                </a:lnTo>
                <a:lnTo>
                  <a:pt x="3281" y="0"/>
                </a:lnTo>
                <a:lnTo>
                  <a:pt x="3480" y="249"/>
                </a:lnTo>
                <a:lnTo>
                  <a:pt x="3281" y="496"/>
                </a:lnTo>
                <a:close/>
              </a:path>
            </a:pathLst>
          </a:custGeom>
          <a:solidFill>
            <a:srgbClr val="2752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TextBox 2387">
            <a:extLst>
              <a:ext uri="{FF2B5EF4-FFF2-40B4-BE49-F238E27FC236}">
                <a16:creationId xmlns:a16="http://schemas.microsoft.com/office/drawing/2014/main" id="{10973263-C156-E136-A7A7-C4D87D9419CA}"/>
              </a:ext>
            </a:extLst>
          </p:cNvPr>
          <p:cNvSpPr txBox="1">
            <a:spLocks noChangeArrowheads="1"/>
          </p:cNvSpPr>
          <p:nvPr/>
        </p:nvSpPr>
        <p:spPr bwMode="auto">
          <a:xfrm>
            <a:off x="3598858" y="1112838"/>
            <a:ext cx="54705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rtl="1" eaLnBrk="1" hangingPunct="1">
              <a:spcBef>
                <a:spcPct val="0"/>
              </a:spcBef>
              <a:buFontTx/>
              <a:buNone/>
            </a:pPr>
            <a:r>
              <a:rPr lang="fa-IR" altLang="en-US" sz="2400" b="1">
                <a:solidFill>
                  <a:schemeClr val="bg1"/>
                </a:solidFill>
                <a:latin typeface="Anjoman Medium" panose="00000600000000000000" pitchFamily="2" charset="-78"/>
                <a:cs typeface="Anjoman Medium" panose="00000600000000000000" pitchFamily="2" charset="-78"/>
              </a:rPr>
              <a:t>چگونگی تست کردن را مشخص می‌کند</a:t>
            </a:r>
            <a:endParaRPr lang="et-EE" altLang="en-US" sz="2400" b="1">
              <a:solidFill>
                <a:schemeClr val="bg1"/>
              </a:solidFill>
              <a:latin typeface="Anjoman Medium" panose="00000600000000000000" pitchFamily="2" charset="-78"/>
              <a:cs typeface="Anjoman Medium" panose="00000600000000000000" pitchFamily="2" charset="-78"/>
            </a:endParaRPr>
          </a:p>
        </p:txBody>
      </p:sp>
      <p:sp>
        <p:nvSpPr>
          <p:cNvPr id="13" name="TextBox 373">
            <a:extLst>
              <a:ext uri="{FF2B5EF4-FFF2-40B4-BE49-F238E27FC236}">
                <a16:creationId xmlns:a16="http://schemas.microsoft.com/office/drawing/2014/main" id="{3E5C51B5-503B-034E-1FB8-5B08117DD17F}"/>
              </a:ext>
            </a:extLst>
          </p:cNvPr>
          <p:cNvSpPr txBox="1">
            <a:spLocks noChangeArrowheads="1"/>
          </p:cNvSpPr>
          <p:nvPr/>
        </p:nvSpPr>
        <p:spPr bwMode="auto">
          <a:xfrm>
            <a:off x="3621088" y="2182019"/>
            <a:ext cx="54705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rtl="1" eaLnBrk="1" hangingPunct="1">
              <a:spcBef>
                <a:spcPct val="0"/>
              </a:spcBef>
              <a:buFontTx/>
              <a:buNone/>
            </a:pPr>
            <a:r>
              <a:rPr lang="fa-IR" altLang="en-US" sz="2400" b="1">
                <a:solidFill>
                  <a:schemeClr val="bg1"/>
                </a:solidFill>
                <a:latin typeface="Anjoman Medium" panose="00000600000000000000" pitchFamily="2" charset="-78"/>
                <a:cs typeface="Anjoman Medium" panose="00000600000000000000" pitchFamily="2" charset="-78"/>
              </a:rPr>
              <a:t>تهیه </a:t>
            </a:r>
            <a:r>
              <a:rPr lang="en-US" altLang="en-US" sz="2400" b="1">
                <a:solidFill>
                  <a:schemeClr val="bg1"/>
                </a:solidFill>
                <a:latin typeface="Anjoman Medium" panose="00000600000000000000" pitchFamily="2" charset="-78"/>
                <a:cs typeface="Anjoman Medium" panose="00000600000000000000" pitchFamily="2" charset="-78"/>
              </a:rPr>
              <a:t>Test Case</a:t>
            </a:r>
            <a:r>
              <a:rPr lang="fa-IR" altLang="en-US" sz="2400" b="1">
                <a:solidFill>
                  <a:schemeClr val="bg1"/>
                </a:solidFill>
                <a:latin typeface="Anjoman Medium" panose="00000600000000000000" pitchFamily="2" charset="-78"/>
                <a:cs typeface="Anjoman Medium" panose="00000600000000000000" pitchFamily="2" charset="-78"/>
              </a:rPr>
              <a:t>ها برای هر </a:t>
            </a:r>
            <a:r>
              <a:rPr lang="en-US" altLang="en-US" sz="2400" b="1">
                <a:solidFill>
                  <a:schemeClr val="bg1"/>
                </a:solidFill>
                <a:latin typeface="Anjoman Medium" panose="00000600000000000000" pitchFamily="2" charset="-78"/>
                <a:cs typeface="Anjoman Medium" panose="00000600000000000000" pitchFamily="2" charset="-78"/>
              </a:rPr>
              <a:t>Test Condition</a:t>
            </a:r>
            <a:endParaRPr lang="et-EE" altLang="en-US" sz="2400" b="1">
              <a:solidFill>
                <a:schemeClr val="bg1"/>
              </a:solidFill>
              <a:latin typeface="Anjoman Medium" panose="00000600000000000000" pitchFamily="2" charset="-78"/>
              <a:cs typeface="Anjoman Medium" panose="00000600000000000000" pitchFamily="2" charset="-78"/>
            </a:endParaRPr>
          </a:p>
        </p:txBody>
      </p:sp>
      <p:sp>
        <p:nvSpPr>
          <p:cNvPr id="15" name="TextBox 374">
            <a:extLst>
              <a:ext uri="{FF2B5EF4-FFF2-40B4-BE49-F238E27FC236}">
                <a16:creationId xmlns:a16="http://schemas.microsoft.com/office/drawing/2014/main" id="{274239D0-EDCF-6A8A-2353-D97EDDB167A1}"/>
              </a:ext>
            </a:extLst>
          </p:cNvPr>
          <p:cNvSpPr txBox="1">
            <a:spLocks noChangeArrowheads="1"/>
          </p:cNvSpPr>
          <p:nvPr/>
        </p:nvSpPr>
        <p:spPr bwMode="auto">
          <a:xfrm>
            <a:off x="3598858" y="3177183"/>
            <a:ext cx="54705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rtl="1" eaLnBrk="1" hangingPunct="1">
              <a:spcBef>
                <a:spcPct val="0"/>
              </a:spcBef>
              <a:buFontTx/>
              <a:buNone/>
            </a:pPr>
            <a:r>
              <a:rPr lang="fa-IR" altLang="en-US" sz="2400" b="1">
                <a:solidFill>
                  <a:schemeClr val="bg1"/>
                </a:solidFill>
                <a:latin typeface="Anjoman Medium" panose="00000600000000000000" pitchFamily="2" charset="-78"/>
                <a:cs typeface="Anjoman Medium" panose="00000600000000000000" pitchFamily="2" charset="-78"/>
              </a:rPr>
              <a:t>طراحی </a:t>
            </a:r>
            <a:r>
              <a:rPr lang="en-US" altLang="en-US" sz="2400" b="1">
                <a:solidFill>
                  <a:schemeClr val="bg1"/>
                </a:solidFill>
                <a:latin typeface="Anjoman Medium" panose="00000600000000000000" pitchFamily="2" charset="-78"/>
                <a:cs typeface="Anjoman Medium" panose="00000600000000000000" pitchFamily="2" charset="-78"/>
              </a:rPr>
              <a:t>Test Data</a:t>
            </a:r>
            <a:r>
              <a:rPr lang="fa-IR" altLang="en-US" sz="2400" b="1">
                <a:solidFill>
                  <a:schemeClr val="bg1"/>
                </a:solidFill>
                <a:latin typeface="Anjoman Medium" panose="00000600000000000000" pitchFamily="2" charset="-78"/>
                <a:cs typeface="Anjoman Medium" panose="00000600000000000000" pitchFamily="2" charset="-78"/>
              </a:rPr>
              <a:t> های مناسب برای تست</a:t>
            </a:r>
            <a:endParaRPr lang="et-EE" altLang="en-US" sz="2400" b="1">
              <a:solidFill>
                <a:schemeClr val="bg1"/>
              </a:solidFill>
              <a:latin typeface="Anjoman Medium" panose="00000600000000000000" pitchFamily="2" charset="-78"/>
              <a:cs typeface="Anjoman Medium" panose="00000600000000000000" pitchFamily="2" charset="-78"/>
            </a:endParaRPr>
          </a:p>
        </p:txBody>
      </p:sp>
      <p:sp>
        <p:nvSpPr>
          <p:cNvPr id="16" name="TextBox 375">
            <a:extLst>
              <a:ext uri="{FF2B5EF4-FFF2-40B4-BE49-F238E27FC236}">
                <a16:creationId xmlns:a16="http://schemas.microsoft.com/office/drawing/2014/main" id="{FC5A51C2-21A0-24C2-A988-F09693DC95FD}"/>
              </a:ext>
            </a:extLst>
          </p:cNvPr>
          <p:cNvSpPr txBox="1">
            <a:spLocks noChangeArrowheads="1"/>
          </p:cNvSpPr>
          <p:nvPr/>
        </p:nvSpPr>
        <p:spPr bwMode="auto">
          <a:xfrm>
            <a:off x="3230563" y="4223514"/>
            <a:ext cx="60309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rtl="1" eaLnBrk="1" hangingPunct="1">
              <a:spcBef>
                <a:spcPct val="0"/>
              </a:spcBef>
              <a:buFontTx/>
              <a:buNone/>
            </a:pPr>
            <a:r>
              <a:rPr lang="fa-IR" altLang="en-US" sz="2000" b="1">
                <a:solidFill>
                  <a:schemeClr val="bg1"/>
                </a:solidFill>
                <a:latin typeface="Anjoman Medium" panose="00000600000000000000" pitchFamily="2" charset="-78"/>
                <a:cs typeface="Anjoman Medium" panose="00000600000000000000" pitchFamily="2" charset="-78"/>
              </a:rPr>
              <a:t>توضیح کامل شرایط، عملکردها یا رفتارهای مورد انتظار</a:t>
            </a:r>
            <a:endParaRPr lang="et-EE" altLang="en-US" sz="2000" b="1">
              <a:solidFill>
                <a:schemeClr val="bg1"/>
              </a:solidFill>
              <a:latin typeface="Anjoman Medium" panose="00000600000000000000" pitchFamily="2" charset="-78"/>
              <a:cs typeface="Anjoman Medium" panose="00000600000000000000" pitchFamily="2" charset="-78"/>
            </a:endParaRPr>
          </a:p>
        </p:txBody>
      </p:sp>
      <p:sp>
        <p:nvSpPr>
          <p:cNvPr id="17" name="TextBox 376">
            <a:extLst>
              <a:ext uri="{FF2B5EF4-FFF2-40B4-BE49-F238E27FC236}">
                <a16:creationId xmlns:a16="http://schemas.microsoft.com/office/drawing/2014/main" id="{B6197591-3D16-AD61-026A-DFDAA24750CC}"/>
              </a:ext>
            </a:extLst>
          </p:cNvPr>
          <p:cNvSpPr txBox="1">
            <a:spLocks noChangeArrowheads="1"/>
          </p:cNvSpPr>
          <p:nvPr/>
        </p:nvSpPr>
        <p:spPr bwMode="auto">
          <a:xfrm>
            <a:off x="3203574" y="5219700"/>
            <a:ext cx="60579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rtl="1" eaLnBrk="1" hangingPunct="1">
              <a:spcBef>
                <a:spcPct val="0"/>
              </a:spcBef>
              <a:buFontTx/>
              <a:buNone/>
            </a:pPr>
            <a:r>
              <a:rPr lang="fa-IR" altLang="en-US" sz="2400" b="1">
                <a:solidFill>
                  <a:schemeClr val="bg1"/>
                </a:solidFill>
                <a:latin typeface="Anjoman Medium" panose="00000600000000000000" pitchFamily="2" charset="-78"/>
                <a:cs typeface="Anjoman Medium" panose="00000600000000000000" pitchFamily="2" charset="-78"/>
              </a:rPr>
              <a:t>طراحی محیط تست مورد نیاز</a:t>
            </a:r>
            <a:endParaRPr lang="et-EE" altLang="en-US" sz="2400" b="1">
              <a:solidFill>
                <a:schemeClr val="bg1"/>
              </a:solidFill>
              <a:latin typeface="Anjoman Medium" panose="00000600000000000000" pitchFamily="2" charset="-78"/>
              <a:cs typeface="Anjoman Medium" panose="00000600000000000000" pitchFamily="2" charset="-78"/>
            </a:endParaRPr>
          </a:p>
        </p:txBody>
      </p:sp>
      <p:sp>
        <p:nvSpPr>
          <p:cNvPr id="18" name="Freeform 376">
            <a:extLst>
              <a:ext uri="{FF2B5EF4-FFF2-40B4-BE49-F238E27FC236}">
                <a16:creationId xmlns:a16="http://schemas.microsoft.com/office/drawing/2014/main" id="{E1D446CF-6F37-AD1F-11A1-764502C5C7B8}"/>
              </a:ext>
            </a:extLst>
          </p:cNvPr>
          <p:cNvSpPr>
            <a:spLocks/>
          </p:cNvSpPr>
          <p:nvPr/>
        </p:nvSpPr>
        <p:spPr bwMode="auto">
          <a:xfrm>
            <a:off x="1187450" y="690563"/>
            <a:ext cx="868363" cy="868362"/>
          </a:xfrm>
          <a:custGeom>
            <a:avLst/>
            <a:gdLst>
              <a:gd name="T0" fmla="*/ 1600964543 w 471"/>
              <a:gd name="T1" fmla="*/ 1600962699 h 471"/>
              <a:gd name="T2" fmla="*/ 142761827 w 471"/>
              <a:gd name="T3" fmla="*/ 1600962699 h 471"/>
              <a:gd name="T4" fmla="*/ 0 w 471"/>
              <a:gd name="T5" fmla="*/ 1458201037 h 471"/>
              <a:gd name="T6" fmla="*/ 0 w 471"/>
              <a:gd name="T7" fmla="*/ 142761663 h 471"/>
              <a:gd name="T8" fmla="*/ 142761827 w 471"/>
              <a:gd name="T9" fmla="*/ 0 h 471"/>
              <a:gd name="T10" fmla="*/ 1600964543 w 471"/>
              <a:gd name="T11" fmla="*/ 0 h 471"/>
              <a:gd name="T12" fmla="*/ 1600964543 w 471"/>
              <a:gd name="T13" fmla="*/ 1600962699 h 47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1" h="471">
                <a:moveTo>
                  <a:pt x="471" y="471"/>
                </a:moveTo>
                <a:cubicBezTo>
                  <a:pt x="42" y="471"/>
                  <a:pt x="42" y="471"/>
                  <a:pt x="42" y="471"/>
                </a:cubicBezTo>
                <a:cubicBezTo>
                  <a:pt x="19" y="471"/>
                  <a:pt x="0" y="453"/>
                  <a:pt x="0" y="429"/>
                </a:cubicBezTo>
                <a:cubicBezTo>
                  <a:pt x="0" y="42"/>
                  <a:pt x="0" y="42"/>
                  <a:pt x="0" y="42"/>
                </a:cubicBezTo>
                <a:cubicBezTo>
                  <a:pt x="0" y="18"/>
                  <a:pt x="19" y="0"/>
                  <a:pt x="42" y="0"/>
                </a:cubicBezTo>
                <a:cubicBezTo>
                  <a:pt x="471" y="0"/>
                  <a:pt x="471" y="0"/>
                  <a:pt x="471" y="0"/>
                </a:cubicBezTo>
                <a:lnTo>
                  <a:pt x="471" y="471"/>
                </a:lnTo>
                <a:close/>
              </a:path>
            </a:pathLst>
          </a:custGeom>
          <a:solidFill>
            <a:srgbClr val="2752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 name="Freeform 377">
            <a:extLst>
              <a:ext uri="{FF2B5EF4-FFF2-40B4-BE49-F238E27FC236}">
                <a16:creationId xmlns:a16="http://schemas.microsoft.com/office/drawing/2014/main" id="{D41177F5-7E0B-C75F-F891-0730BD771430}"/>
              </a:ext>
            </a:extLst>
          </p:cNvPr>
          <p:cNvSpPr>
            <a:spLocks/>
          </p:cNvSpPr>
          <p:nvPr/>
        </p:nvSpPr>
        <p:spPr bwMode="auto">
          <a:xfrm>
            <a:off x="1249363" y="752475"/>
            <a:ext cx="744537" cy="742950"/>
          </a:xfrm>
          <a:custGeom>
            <a:avLst/>
            <a:gdLst>
              <a:gd name="T0" fmla="*/ 1375523794 w 403"/>
              <a:gd name="T1" fmla="*/ 1226920166 h 403"/>
              <a:gd name="T2" fmla="*/ 1232168090 w 403"/>
              <a:gd name="T3" fmla="*/ 1369664274 h 403"/>
              <a:gd name="T4" fmla="*/ 143355704 w 403"/>
              <a:gd name="T5" fmla="*/ 1369664274 h 403"/>
              <a:gd name="T6" fmla="*/ 0 w 403"/>
              <a:gd name="T7" fmla="*/ 1226920166 h 403"/>
              <a:gd name="T8" fmla="*/ 0 w 403"/>
              <a:gd name="T9" fmla="*/ 142744108 h 403"/>
              <a:gd name="T10" fmla="*/ 143355704 w 403"/>
              <a:gd name="T11" fmla="*/ 0 h 403"/>
              <a:gd name="T12" fmla="*/ 1232168090 w 403"/>
              <a:gd name="T13" fmla="*/ 0 h 403"/>
              <a:gd name="T14" fmla="*/ 1375523794 w 403"/>
              <a:gd name="T15" fmla="*/ 142744108 h 403"/>
              <a:gd name="T16" fmla="*/ 1375523794 w 403"/>
              <a:gd name="T17" fmla="*/ 1226920166 h 4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3" h="403">
                <a:moveTo>
                  <a:pt x="403" y="361"/>
                </a:moveTo>
                <a:cubicBezTo>
                  <a:pt x="403" y="384"/>
                  <a:pt x="385" y="403"/>
                  <a:pt x="361" y="403"/>
                </a:cubicBezTo>
                <a:cubicBezTo>
                  <a:pt x="42" y="403"/>
                  <a:pt x="42" y="403"/>
                  <a:pt x="42" y="403"/>
                </a:cubicBezTo>
                <a:cubicBezTo>
                  <a:pt x="19" y="403"/>
                  <a:pt x="0" y="384"/>
                  <a:pt x="0" y="361"/>
                </a:cubicBezTo>
                <a:cubicBezTo>
                  <a:pt x="0" y="42"/>
                  <a:pt x="0" y="42"/>
                  <a:pt x="0" y="42"/>
                </a:cubicBezTo>
                <a:cubicBezTo>
                  <a:pt x="0" y="19"/>
                  <a:pt x="19" y="0"/>
                  <a:pt x="42" y="0"/>
                </a:cubicBezTo>
                <a:cubicBezTo>
                  <a:pt x="361" y="0"/>
                  <a:pt x="361" y="0"/>
                  <a:pt x="361" y="0"/>
                </a:cubicBezTo>
                <a:cubicBezTo>
                  <a:pt x="385" y="0"/>
                  <a:pt x="403" y="19"/>
                  <a:pt x="403" y="42"/>
                </a:cubicBezTo>
                <a:lnTo>
                  <a:pt x="403"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 name="Freeform 379">
            <a:extLst>
              <a:ext uri="{FF2B5EF4-FFF2-40B4-BE49-F238E27FC236}">
                <a16:creationId xmlns:a16="http://schemas.microsoft.com/office/drawing/2014/main" id="{48123534-5366-4074-C5A8-FF99F5C7A667}"/>
              </a:ext>
            </a:extLst>
          </p:cNvPr>
          <p:cNvSpPr>
            <a:spLocks/>
          </p:cNvSpPr>
          <p:nvPr/>
        </p:nvSpPr>
        <p:spPr bwMode="auto">
          <a:xfrm>
            <a:off x="1187450" y="1830388"/>
            <a:ext cx="868363" cy="871537"/>
          </a:xfrm>
          <a:custGeom>
            <a:avLst/>
            <a:gdLst>
              <a:gd name="T0" fmla="*/ 471 w 471"/>
              <a:gd name="T1" fmla="*/ 472 h 472"/>
              <a:gd name="T2" fmla="*/ 42 w 471"/>
              <a:gd name="T3" fmla="*/ 472 h 472"/>
              <a:gd name="T4" fmla="*/ 0 w 471"/>
              <a:gd name="T5" fmla="*/ 430 h 472"/>
              <a:gd name="T6" fmla="*/ 0 w 471"/>
              <a:gd name="T7" fmla="*/ 42 h 472"/>
              <a:gd name="T8" fmla="*/ 42 w 471"/>
              <a:gd name="T9" fmla="*/ 0 h 472"/>
              <a:gd name="T10" fmla="*/ 471 w 471"/>
              <a:gd name="T11" fmla="*/ 0 h 472"/>
              <a:gd name="T12" fmla="*/ 471 w 471"/>
              <a:gd name="T13" fmla="*/ 472 h 472"/>
            </a:gdLst>
            <a:ahLst/>
            <a:cxnLst>
              <a:cxn ang="0">
                <a:pos x="T0" y="T1"/>
              </a:cxn>
              <a:cxn ang="0">
                <a:pos x="T2" y="T3"/>
              </a:cxn>
              <a:cxn ang="0">
                <a:pos x="T4" y="T5"/>
              </a:cxn>
              <a:cxn ang="0">
                <a:pos x="T6" y="T7"/>
              </a:cxn>
              <a:cxn ang="0">
                <a:pos x="T8" y="T9"/>
              </a:cxn>
              <a:cxn ang="0">
                <a:pos x="T10" y="T11"/>
              </a:cxn>
              <a:cxn ang="0">
                <a:pos x="T12" y="T13"/>
              </a:cxn>
            </a:cxnLst>
            <a:rect l="0" t="0" r="r" b="b"/>
            <a:pathLst>
              <a:path w="471" h="472">
                <a:moveTo>
                  <a:pt x="471" y="472"/>
                </a:moveTo>
                <a:cubicBezTo>
                  <a:pt x="42" y="472"/>
                  <a:pt x="42" y="472"/>
                  <a:pt x="42" y="472"/>
                </a:cubicBezTo>
                <a:cubicBezTo>
                  <a:pt x="19" y="472"/>
                  <a:pt x="0" y="453"/>
                  <a:pt x="0" y="430"/>
                </a:cubicBezTo>
                <a:cubicBezTo>
                  <a:pt x="0" y="42"/>
                  <a:pt x="0" y="42"/>
                  <a:pt x="0" y="42"/>
                </a:cubicBezTo>
                <a:cubicBezTo>
                  <a:pt x="0" y="19"/>
                  <a:pt x="19" y="0"/>
                  <a:pt x="42" y="0"/>
                </a:cubicBezTo>
                <a:cubicBezTo>
                  <a:pt x="471" y="0"/>
                  <a:pt x="471" y="0"/>
                  <a:pt x="471" y="0"/>
                </a:cubicBezTo>
                <a:lnTo>
                  <a:pt x="471" y="472"/>
                </a:lnTo>
                <a:close/>
              </a:path>
            </a:pathLst>
          </a:custGeom>
          <a:solidFill>
            <a:schemeClr val="tx1">
              <a:lumMod val="50000"/>
              <a:lumOff val="50000"/>
            </a:schemeClr>
          </a:solidFill>
          <a:ln>
            <a:noFill/>
          </a:ln>
        </p:spPr>
        <p:txBody>
          <a:bodyPr/>
          <a:lstStyle/>
          <a:p>
            <a:pPr eaLnBrk="1" hangingPunct="1">
              <a:defRPr/>
            </a:pPr>
            <a:endParaRPr lang="et-EE">
              <a:cs typeface="Arial" charset="0"/>
            </a:endParaRPr>
          </a:p>
        </p:txBody>
      </p:sp>
      <p:sp>
        <p:nvSpPr>
          <p:cNvPr id="21" name="Freeform 380">
            <a:extLst>
              <a:ext uri="{FF2B5EF4-FFF2-40B4-BE49-F238E27FC236}">
                <a16:creationId xmlns:a16="http://schemas.microsoft.com/office/drawing/2014/main" id="{5C784C33-5619-0E4E-2F7C-8D6A64ED3264}"/>
              </a:ext>
            </a:extLst>
          </p:cNvPr>
          <p:cNvSpPr>
            <a:spLocks/>
          </p:cNvSpPr>
          <p:nvPr/>
        </p:nvSpPr>
        <p:spPr bwMode="auto">
          <a:xfrm>
            <a:off x="1249363" y="1893888"/>
            <a:ext cx="744537" cy="744537"/>
          </a:xfrm>
          <a:custGeom>
            <a:avLst/>
            <a:gdLst>
              <a:gd name="T0" fmla="*/ 1375523794 w 403"/>
              <a:gd name="T1" fmla="*/ 1229473852 h 404"/>
              <a:gd name="T2" fmla="*/ 1232168090 w 403"/>
              <a:gd name="T3" fmla="*/ 1372119032 h 404"/>
              <a:gd name="T4" fmla="*/ 143355704 w 403"/>
              <a:gd name="T5" fmla="*/ 1372119032 h 404"/>
              <a:gd name="T6" fmla="*/ 0 w 403"/>
              <a:gd name="T7" fmla="*/ 1229473852 h 404"/>
              <a:gd name="T8" fmla="*/ 0 w 403"/>
              <a:gd name="T9" fmla="*/ 146041670 h 404"/>
              <a:gd name="T10" fmla="*/ 143355704 w 403"/>
              <a:gd name="T11" fmla="*/ 0 h 404"/>
              <a:gd name="T12" fmla="*/ 1232168090 w 403"/>
              <a:gd name="T13" fmla="*/ 0 h 404"/>
              <a:gd name="T14" fmla="*/ 1375523794 w 403"/>
              <a:gd name="T15" fmla="*/ 146041670 h 404"/>
              <a:gd name="T16" fmla="*/ 1375523794 w 403"/>
              <a:gd name="T17" fmla="*/ 1229473852 h 4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3" h="404">
                <a:moveTo>
                  <a:pt x="403" y="362"/>
                </a:moveTo>
                <a:cubicBezTo>
                  <a:pt x="403" y="385"/>
                  <a:pt x="385" y="404"/>
                  <a:pt x="361" y="404"/>
                </a:cubicBezTo>
                <a:cubicBezTo>
                  <a:pt x="42" y="404"/>
                  <a:pt x="42" y="404"/>
                  <a:pt x="42" y="404"/>
                </a:cubicBezTo>
                <a:cubicBezTo>
                  <a:pt x="19" y="404"/>
                  <a:pt x="0" y="385"/>
                  <a:pt x="0" y="362"/>
                </a:cubicBezTo>
                <a:cubicBezTo>
                  <a:pt x="0" y="43"/>
                  <a:pt x="0" y="43"/>
                  <a:pt x="0" y="43"/>
                </a:cubicBezTo>
                <a:cubicBezTo>
                  <a:pt x="0" y="19"/>
                  <a:pt x="19" y="0"/>
                  <a:pt x="42" y="0"/>
                </a:cubicBezTo>
                <a:cubicBezTo>
                  <a:pt x="361" y="0"/>
                  <a:pt x="361" y="0"/>
                  <a:pt x="361" y="0"/>
                </a:cubicBezTo>
                <a:cubicBezTo>
                  <a:pt x="385" y="0"/>
                  <a:pt x="403" y="19"/>
                  <a:pt x="403" y="43"/>
                </a:cubicBezTo>
                <a:lnTo>
                  <a:pt x="403" y="3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382">
            <a:extLst>
              <a:ext uri="{FF2B5EF4-FFF2-40B4-BE49-F238E27FC236}">
                <a16:creationId xmlns:a16="http://schemas.microsoft.com/office/drawing/2014/main" id="{639AD732-E53F-400C-2E12-8B8727BAFC91}"/>
              </a:ext>
            </a:extLst>
          </p:cNvPr>
          <p:cNvSpPr>
            <a:spLocks/>
          </p:cNvSpPr>
          <p:nvPr/>
        </p:nvSpPr>
        <p:spPr bwMode="auto">
          <a:xfrm>
            <a:off x="1187450" y="2973388"/>
            <a:ext cx="868363" cy="869950"/>
          </a:xfrm>
          <a:custGeom>
            <a:avLst/>
            <a:gdLst>
              <a:gd name="T0" fmla="*/ 471 w 471"/>
              <a:gd name="T1" fmla="*/ 472 h 472"/>
              <a:gd name="T2" fmla="*/ 42 w 471"/>
              <a:gd name="T3" fmla="*/ 472 h 472"/>
              <a:gd name="T4" fmla="*/ 0 w 471"/>
              <a:gd name="T5" fmla="*/ 430 h 472"/>
              <a:gd name="T6" fmla="*/ 0 w 471"/>
              <a:gd name="T7" fmla="*/ 42 h 472"/>
              <a:gd name="T8" fmla="*/ 42 w 471"/>
              <a:gd name="T9" fmla="*/ 0 h 472"/>
              <a:gd name="T10" fmla="*/ 471 w 471"/>
              <a:gd name="T11" fmla="*/ 0 h 472"/>
              <a:gd name="T12" fmla="*/ 471 w 471"/>
              <a:gd name="T13" fmla="*/ 472 h 472"/>
            </a:gdLst>
            <a:ahLst/>
            <a:cxnLst>
              <a:cxn ang="0">
                <a:pos x="T0" y="T1"/>
              </a:cxn>
              <a:cxn ang="0">
                <a:pos x="T2" y="T3"/>
              </a:cxn>
              <a:cxn ang="0">
                <a:pos x="T4" y="T5"/>
              </a:cxn>
              <a:cxn ang="0">
                <a:pos x="T6" y="T7"/>
              </a:cxn>
              <a:cxn ang="0">
                <a:pos x="T8" y="T9"/>
              </a:cxn>
              <a:cxn ang="0">
                <a:pos x="T10" y="T11"/>
              </a:cxn>
              <a:cxn ang="0">
                <a:pos x="T12" y="T13"/>
              </a:cxn>
            </a:cxnLst>
            <a:rect l="0" t="0" r="r" b="b"/>
            <a:pathLst>
              <a:path w="471" h="472">
                <a:moveTo>
                  <a:pt x="471" y="472"/>
                </a:moveTo>
                <a:cubicBezTo>
                  <a:pt x="42" y="472"/>
                  <a:pt x="42" y="472"/>
                  <a:pt x="42" y="472"/>
                </a:cubicBezTo>
                <a:cubicBezTo>
                  <a:pt x="19" y="472"/>
                  <a:pt x="0" y="453"/>
                  <a:pt x="0" y="430"/>
                </a:cubicBezTo>
                <a:cubicBezTo>
                  <a:pt x="0" y="42"/>
                  <a:pt x="0" y="42"/>
                  <a:pt x="0" y="42"/>
                </a:cubicBezTo>
                <a:cubicBezTo>
                  <a:pt x="0" y="19"/>
                  <a:pt x="19" y="0"/>
                  <a:pt x="42" y="0"/>
                </a:cubicBezTo>
                <a:cubicBezTo>
                  <a:pt x="471" y="0"/>
                  <a:pt x="471" y="0"/>
                  <a:pt x="471" y="0"/>
                </a:cubicBezTo>
                <a:lnTo>
                  <a:pt x="471" y="472"/>
                </a:lnTo>
                <a:close/>
              </a:path>
            </a:pathLst>
          </a:custGeom>
          <a:solidFill>
            <a:schemeClr val="tx1">
              <a:lumMod val="50000"/>
              <a:lumOff val="50000"/>
            </a:schemeClr>
          </a:solidFill>
          <a:ln>
            <a:noFill/>
          </a:ln>
        </p:spPr>
        <p:txBody>
          <a:bodyPr/>
          <a:lstStyle/>
          <a:p>
            <a:pPr eaLnBrk="1" hangingPunct="1">
              <a:defRPr/>
            </a:pPr>
            <a:endParaRPr lang="et-EE">
              <a:cs typeface="Arial" charset="0"/>
            </a:endParaRPr>
          </a:p>
        </p:txBody>
      </p:sp>
      <p:sp>
        <p:nvSpPr>
          <p:cNvPr id="23" name="Freeform 383">
            <a:extLst>
              <a:ext uri="{FF2B5EF4-FFF2-40B4-BE49-F238E27FC236}">
                <a16:creationId xmlns:a16="http://schemas.microsoft.com/office/drawing/2014/main" id="{47BEF72A-6B03-40D3-9B58-DA418A60BCAF}"/>
              </a:ext>
            </a:extLst>
          </p:cNvPr>
          <p:cNvSpPr>
            <a:spLocks/>
          </p:cNvSpPr>
          <p:nvPr/>
        </p:nvSpPr>
        <p:spPr bwMode="auto">
          <a:xfrm>
            <a:off x="1249363" y="3036888"/>
            <a:ext cx="744537" cy="744537"/>
          </a:xfrm>
          <a:custGeom>
            <a:avLst/>
            <a:gdLst>
              <a:gd name="T0" fmla="*/ 1375523794 w 403"/>
              <a:gd name="T1" fmla="*/ 1229473852 h 404"/>
              <a:gd name="T2" fmla="*/ 1232168090 w 403"/>
              <a:gd name="T3" fmla="*/ 1372119032 h 404"/>
              <a:gd name="T4" fmla="*/ 143355704 w 403"/>
              <a:gd name="T5" fmla="*/ 1372119032 h 404"/>
              <a:gd name="T6" fmla="*/ 0 w 403"/>
              <a:gd name="T7" fmla="*/ 1229473852 h 404"/>
              <a:gd name="T8" fmla="*/ 0 w 403"/>
              <a:gd name="T9" fmla="*/ 142645180 h 404"/>
              <a:gd name="T10" fmla="*/ 143355704 w 403"/>
              <a:gd name="T11" fmla="*/ 0 h 404"/>
              <a:gd name="T12" fmla="*/ 1232168090 w 403"/>
              <a:gd name="T13" fmla="*/ 0 h 404"/>
              <a:gd name="T14" fmla="*/ 1375523794 w 403"/>
              <a:gd name="T15" fmla="*/ 142645180 h 404"/>
              <a:gd name="T16" fmla="*/ 1375523794 w 403"/>
              <a:gd name="T17" fmla="*/ 1229473852 h 4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3" h="404">
                <a:moveTo>
                  <a:pt x="403" y="362"/>
                </a:moveTo>
                <a:cubicBezTo>
                  <a:pt x="403" y="385"/>
                  <a:pt x="385" y="404"/>
                  <a:pt x="361" y="404"/>
                </a:cubicBezTo>
                <a:cubicBezTo>
                  <a:pt x="42" y="404"/>
                  <a:pt x="42" y="404"/>
                  <a:pt x="42" y="404"/>
                </a:cubicBezTo>
                <a:cubicBezTo>
                  <a:pt x="19" y="404"/>
                  <a:pt x="0" y="385"/>
                  <a:pt x="0" y="362"/>
                </a:cubicBezTo>
                <a:cubicBezTo>
                  <a:pt x="0" y="42"/>
                  <a:pt x="0" y="42"/>
                  <a:pt x="0" y="42"/>
                </a:cubicBezTo>
                <a:cubicBezTo>
                  <a:pt x="0" y="19"/>
                  <a:pt x="19" y="0"/>
                  <a:pt x="42" y="0"/>
                </a:cubicBezTo>
                <a:cubicBezTo>
                  <a:pt x="361" y="0"/>
                  <a:pt x="361" y="0"/>
                  <a:pt x="361" y="0"/>
                </a:cubicBezTo>
                <a:cubicBezTo>
                  <a:pt x="385" y="0"/>
                  <a:pt x="403" y="19"/>
                  <a:pt x="403" y="42"/>
                </a:cubicBezTo>
                <a:lnTo>
                  <a:pt x="403" y="3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 name="Freeform 385">
            <a:extLst>
              <a:ext uri="{FF2B5EF4-FFF2-40B4-BE49-F238E27FC236}">
                <a16:creationId xmlns:a16="http://schemas.microsoft.com/office/drawing/2014/main" id="{0BD67878-54F0-5E25-E21E-1648226E8009}"/>
              </a:ext>
            </a:extLst>
          </p:cNvPr>
          <p:cNvSpPr>
            <a:spLocks/>
          </p:cNvSpPr>
          <p:nvPr/>
        </p:nvSpPr>
        <p:spPr bwMode="auto">
          <a:xfrm>
            <a:off x="1187450" y="4116388"/>
            <a:ext cx="868363" cy="869950"/>
          </a:xfrm>
          <a:custGeom>
            <a:avLst/>
            <a:gdLst>
              <a:gd name="T0" fmla="*/ 471 w 471"/>
              <a:gd name="T1" fmla="*/ 472 h 472"/>
              <a:gd name="T2" fmla="*/ 42 w 471"/>
              <a:gd name="T3" fmla="*/ 472 h 472"/>
              <a:gd name="T4" fmla="*/ 0 w 471"/>
              <a:gd name="T5" fmla="*/ 430 h 472"/>
              <a:gd name="T6" fmla="*/ 0 w 471"/>
              <a:gd name="T7" fmla="*/ 42 h 472"/>
              <a:gd name="T8" fmla="*/ 42 w 471"/>
              <a:gd name="T9" fmla="*/ 0 h 472"/>
              <a:gd name="T10" fmla="*/ 471 w 471"/>
              <a:gd name="T11" fmla="*/ 0 h 472"/>
              <a:gd name="T12" fmla="*/ 471 w 471"/>
              <a:gd name="T13" fmla="*/ 472 h 472"/>
            </a:gdLst>
            <a:ahLst/>
            <a:cxnLst>
              <a:cxn ang="0">
                <a:pos x="T0" y="T1"/>
              </a:cxn>
              <a:cxn ang="0">
                <a:pos x="T2" y="T3"/>
              </a:cxn>
              <a:cxn ang="0">
                <a:pos x="T4" y="T5"/>
              </a:cxn>
              <a:cxn ang="0">
                <a:pos x="T6" y="T7"/>
              </a:cxn>
              <a:cxn ang="0">
                <a:pos x="T8" y="T9"/>
              </a:cxn>
              <a:cxn ang="0">
                <a:pos x="T10" y="T11"/>
              </a:cxn>
              <a:cxn ang="0">
                <a:pos x="T12" y="T13"/>
              </a:cxn>
            </a:cxnLst>
            <a:rect l="0" t="0" r="r" b="b"/>
            <a:pathLst>
              <a:path w="471" h="472">
                <a:moveTo>
                  <a:pt x="471" y="472"/>
                </a:moveTo>
                <a:cubicBezTo>
                  <a:pt x="42" y="472"/>
                  <a:pt x="42" y="472"/>
                  <a:pt x="42" y="472"/>
                </a:cubicBezTo>
                <a:cubicBezTo>
                  <a:pt x="19" y="472"/>
                  <a:pt x="0" y="453"/>
                  <a:pt x="0" y="430"/>
                </a:cubicBezTo>
                <a:cubicBezTo>
                  <a:pt x="0" y="42"/>
                  <a:pt x="0" y="42"/>
                  <a:pt x="0" y="42"/>
                </a:cubicBezTo>
                <a:cubicBezTo>
                  <a:pt x="0" y="19"/>
                  <a:pt x="19" y="0"/>
                  <a:pt x="42" y="0"/>
                </a:cubicBezTo>
                <a:cubicBezTo>
                  <a:pt x="471" y="0"/>
                  <a:pt x="471" y="0"/>
                  <a:pt x="471" y="0"/>
                </a:cubicBezTo>
                <a:lnTo>
                  <a:pt x="471" y="472"/>
                </a:lnTo>
                <a:close/>
              </a:path>
            </a:pathLst>
          </a:custGeom>
          <a:solidFill>
            <a:schemeClr val="tx1">
              <a:lumMod val="50000"/>
              <a:lumOff val="50000"/>
            </a:schemeClr>
          </a:solidFill>
          <a:ln>
            <a:noFill/>
          </a:ln>
        </p:spPr>
        <p:txBody>
          <a:bodyPr/>
          <a:lstStyle/>
          <a:p>
            <a:pPr eaLnBrk="1" hangingPunct="1">
              <a:defRPr/>
            </a:pPr>
            <a:endParaRPr lang="et-EE">
              <a:cs typeface="Arial" charset="0"/>
            </a:endParaRPr>
          </a:p>
        </p:txBody>
      </p:sp>
      <p:sp>
        <p:nvSpPr>
          <p:cNvPr id="25" name="Freeform 386">
            <a:extLst>
              <a:ext uri="{FF2B5EF4-FFF2-40B4-BE49-F238E27FC236}">
                <a16:creationId xmlns:a16="http://schemas.microsoft.com/office/drawing/2014/main" id="{4C49040B-CC87-AFC6-A3E8-4A0DD62E1C90}"/>
              </a:ext>
            </a:extLst>
          </p:cNvPr>
          <p:cNvSpPr>
            <a:spLocks/>
          </p:cNvSpPr>
          <p:nvPr/>
        </p:nvSpPr>
        <p:spPr bwMode="auto">
          <a:xfrm>
            <a:off x="1249363" y="4179888"/>
            <a:ext cx="744537" cy="744537"/>
          </a:xfrm>
          <a:custGeom>
            <a:avLst/>
            <a:gdLst>
              <a:gd name="T0" fmla="*/ 1375523794 w 403"/>
              <a:gd name="T1" fmla="*/ 1226077362 h 404"/>
              <a:gd name="T2" fmla="*/ 1232168090 w 403"/>
              <a:gd name="T3" fmla="*/ 1372119032 h 404"/>
              <a:gd name="T4" fmla="*/ 143355704 w 403"/>
              <a:gd name="T5" fmla="*/ 1372119032 h 404"/>
              <a:gd name="T6" fmla="*/ 0 w 403"/>
              <a:gd name="T7" fmla="*/ 1226077362 h 404"/>
              <a:gd name="T8" fmla="*/ 0 w 403"/>
              <a:gd name="T9" fmla="*/ 142645180 h 404"/>
              <a:gd name="T10" fmla="*/ 143355704 w 403"/>
              <a:gd name="T11" fmla="*/ 0 h 404"/>
              <a:gd name="T12" fmla="*/ 1232168090 w 403"/>
              <a:gd name="T13" fmla="*/ 0 h 404"/>
              <a:gd name="T14" fmla="*/ 1375523794 w 403"/>
              <a:gd name="T15" fmla="*/ 142645180 h 404"/>
              <a:gd name="T16" fmla="*/ 1375523794 w 403"/>
              <a:gd name="T17" fmla="*/ 1226077362 h 4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3" h="404">
                <a:moveTo>
                  <a:pt x="403" y="361"/>
                </a:moveTo>
                <a:cubicBezTo>
                  <a:pt x="403" y="385"/>
                  <a:pt x="385" y="404"/>
                  <a:pt x="361" y="404"/>
                </a:cubicBezTo>
                <a:cubicBezTo>
                  <a:pt x="42" y="404"/>
                  <a:pt x="42" y="404"/>
                  <a:pt x="42" y="404"/>
                </a:cubicBezTo>
                <a:cubicBezTo>
                  <a:pt x="19" y="404"/>
                  <a:pt x="0" y="385"/>
                  <a:pt x="0" y="361"/>
                </a:cubicBezTo>
                <a:cubicBezTo>
                  <a:pt x="0" y="42"/>
                  <a:pt x="0" y="42"/>
                  <a:pt x="0" y="42"/>
                </a:cubicBezTo>
                <a:cubicBezTo>
                  <a:pt x="0" y="19"/>
                  <a:pt x="19" y="0"/>
                  <a:pt x="42" y="0"/>
                </a:cubicBezTo>
                <a:cubicBezTo>
                  <a:pt x="361" y="0"/>
                  <a:pt x="361" y="0"/>
                  <a:pt x="361" y="0"/>
                </a:cubicBezTo>
                <a:cubicBezTo>
                  <a:pt x="385" y="0"/>
                  <a:pt x="403" y="19"/>
                  <a:pt x="403" y="42"/>
                </a:cubicBezTo>
                <a:lnTo>
                  <a:pt x="403"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 name="Freeform 388">
            <a:extLst>
              <a:ext uri="{FF2B5EF4-FFF2-40B4-BE49-F238E27FC236}">
                <a16:creationId xmlns:a16="http://schemas.microsoft.com/office/drawing/2014/main" id="{A3D94E17-D670-5D52-D67A-6E4D233BDDAB}"/>
              </a:ext>
            </a:extLst>
          </p:cNvPr>
          <p:cNvSpPr>
            <a:spLocks/>
          </p:cNvSpPr>
          <p:nvPr/>
        </p:nvSpPr>
        <p:spPr bwMode="auto">
          <a:xfrm>
            <a:off x="1187450" y="5259388"/>
            <a:ext cx="868363" cy="868362"/>
          </a:xfrm>
          <a:custGeom>
            <a:avLst/>
            <a:gdLst>
              <a:gd name="T0" fmla="*/ 471 w 471"/>
              <a:gd name="T1" fmla="*/ 471 h 471"/>
              <a:gd name="T2" fmla="*/ 42 w 471"/>
              <a:gd name="T3" fmla="*/ 471 h 471"/>
              <a:gd name="T4" fmla="*/ 0 w 471"/>
              <a:gd name="T5" fmla="*/ 429 h 471"/>
              <a:gd name="T6" fmla="*/ 0 w 471"/>
              <a:gd name="T7" fmla="*/ 42 h 471"/>
              <a:gd name="T8" fmla="*/ 42 w 471"/>
              <a:gd name="T9" fmla="*/ 0 h 471"/>
              <a:gd name="T10" fmla="*/ 471 w 471"/>
              <a:gd name="T11" fmla="*/ 0 h 471"/>
              <a:gd name="T12" fmla="*/ 471 w 471"/>
              <a:gd name="T13" fmla="*/ 471 h 471"/>
            </a:gdLst>
            <a:ahLst/>
            <a:cxnLst>
              <a:cxn ang="0">
                <a:pos x="T0" y="T1"/>
              </a:cxn>
              <a:cxn ang="0">
                <a:pos x="T2" y="T3"/>
              </a:cxn>
              <a:cxn ang="0">
                <a:pos x="T4" y="T5"/>
              </a:cxn>
              <a:cxn ang="0">
                <a:pos x="T6" y="T7"/>
              </a:cxn>
              <a:cxn ang="0">
                <a:pos x="T8" y="T9"/>
              </a:cxn>
              <a:cxn ang="0">
                <a:pos x="T10" y="T11"/>
              </a:cxn>
              <a:cxn ang="0">
                <a:pos x="T12" y="T13"/>
              </a:cxn>
            </a:cxnLst>
            <a:rect l="0" t="0" r="r" b="b"/>
            <a:pathLst>
              <a:path w="471" h="471">
                <a:moveTo>
                  <a:pt x="471" y="471"/>
                </a:moveTo>
                <a:cubicBezTo>
                  <a:pt x="42" y="471"/>
                  <a:pt x="42" y="471"/>
                  <a:pt x="42" y="471"/>
                </a:cubicBezTo>
                <a:cubicBezTo>
                  <a:pt x="19" y="471"/>
                  <a:pt x="0" y="453"/>
                  <a:pt x="0" y="429"/>
                </a:cubicBezTo>
                <a:cubicBezTo>
                  <a:pt x="0" y="42"/>
                  <a:pt x="0" y="42"/>
                  <a:pt x="0" y="42"/>
                </a:cubicBezTo>
                <a:cubicBezTo>
                  <a:pt x="0" y="18"/>
                  <a:pt x="19" y="0"/>
                  <a:pt x="42" y="0"/>
                </a:cubicBezTo>
                <a:cubicBezTo>
                  <a:pt x="471" y="0"/>
                  <a:pt x="471" y="0"/>
                  <a:pt x="471" y="0"/>
                </a:cubicBezTo>
                <a:lnTo>
                  <a:pt x="471" y="471"/>
                </a:lnTo>
                <a:close/>
              </a:path>
            </a:pathLst>
          </a:custGeom>
          <a:solidFill>
            <a:schemeClr val="tx1">
              <a:lumMod val="50000"/>
              <a:lumOff val="50000"/>
            </a:schemeClr>
          </a:solidFill>
          <a:ln>
            <a:noFill/>
          </a:ln>
        </p:spPr>
        <p:txBody>
          <a:bodyPr/>
          <a:lstStyle/>
          <a:p>
            <a:pPr eaLnBrk="1" hangingPunct="1">
              <a:defRPr/>
            </a:pPr>
            <a:endParaRPr lang="et-EE">
              <a:cs typeface="Arial" charset="0"/>
            </a:endParaRPr>
          </a:p>
        </p:txBody>
      </p:sp>
      <p:sp>
        <p:nvSpPr>
          <p:cNvPr id="27" name="Freeform 389">
            <a:extLst>
              <a:ext uri="{FF2B5EF4-FFF2-40B4-BE49-F238E27FC236}">
                <a16:creationId xmlns:a16="http://schemas.microsoft.com/office/drawing/2014/main" id="{CA5CFCFB-6033-C604-6859-3A5988930B70}"/>
              </a:ext>
            </a:extLst>
          </p:cNvPr>
          <p:cNvSpPr>
            <a:spLocks/>
          </p:cNvSpPr>
          <p:nvPr/>
        </p:nvSpPr>
        <p:spPr bwMode="auto">
          <a:xfrm>
            <a:off x="1249363" y="5322888"/>
            <a:ext cx="744537" cy="742950"/>
          </a:xfrm>
          <a:custGeom>
            <a:avLst/>
            <a:gdLst>
              <a:gd name="T0" fmla="*/ 1375523794 w 403"/>
              <a:gd name="T1" fmla="*/ 1226920166 h 403"/>
              <a:gd name="T2" fmla="*/ 1232168090 w 403"/>
              <a:gd name="T3" fmla="*/ 1369664274 h 403"/>
              <a:gd name="T4" fmla="*/ 143355704 w 403"/>
              <a:gd name="T5" fmla="*/ 1369664274 h 403"/>
              <a:gd name="T6" fmla="*/ 0 w 403"/>
              <a:gd name="T7" fmla="*/ 1226920166 h 403"/>
              <a:gd name="T8" fmla="*/ 0 w 403"/>
              <a:gd name="T9" fmla="*/ 142744108 h 403"/>
              <a:gd name="T10" fmla="*/ 143355704 w 403"/>
              <a:gd name="T11" fmla="*/ 0 h 403"/>
              <a:gd name="T12" fmla="*/ 1232168090 w 403"/>
              <a:gd name="T13" fmla="*/ 0 h 403"/>
              <a:gd name="T14" fmla="*/ 1375523794 w 403"/>
              <a:gd name="T15" fmla="*/ 142744108 h 403"/>
              <a:gd name="T16" fmla="*/ 1375523794 w 403"/>
              <a:gd name="T17" fmla="*/ 1226920166 h 4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3" h="403">
                <a:moveTo>
                  <a:pt x="403" y="361"/>
                </a:moveTo>
                <a:cubicBezTo>
                  <a:pt x="403" y="384"/>
                  <a:pt x="385" y="403"/>
                  <a:pt x="361" y="403"/>
                </a:cubicBezTo>
                <a:cubicBezTo>
                  <a:pt x="42" y="403"/>
                  <a:pt x="42" y="403"/>
                  <a:pt x="42" y="403"/>
                </a:cubicBezTo>
                <a:cubicBezTo>
                  <a:pt x="19" y="403"/>
                  <a:pt x="0" y="384"/>
                  <a:pt x="0" y="361"/>
                </a:cubicBezTo>
                <a:cubicBezTo>
                  <a:pt x="0" y="42"/>
                  <a:pt x="0" y="42"/>
                  <a:pt x="0" y="42"/>
                </a:cubicBezTo>
                <a:cubicBezTo>
                  <a:pt x="0" y="19"/>
                  <a:pt x="19" y="0"/>
                  <a:pt x="42" y="0"/>
                </a:cubicBezTo>
                <a:cubicBezTo>
                  <a:pt x="361" y="0"/>
                  <a:pt x="361" y="0"/>
                  <a:pt x="361" y="0"/>
                </a:cubicBezTo>
                <a:cubicBezTo>
                  <a:pt x="385" y="0"/>
                  <a:pt x="403" y="19"/>
                  <a:pt x="403" y="42"/>
                </a:cubicBezTo>
                <a:lnTo>
                  <a:pt x="403"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 name="Freeform 390">
            <a:extLst>
              <a:ext uri="{FF2B5EF4-FFF2-40B4-BE49-F238E27FC236}">
                <a16:creationId xmlns:a16="http://schemas.microsoft.com/office/drawing/2014/main" id="{6F9CFE75-A982-CE75-3541-B6590BAA087E}"/>
              </a:ext>
            </a:extLst>
          </p:cNvPr>
          <p:cNvSpPr>
            <a:spLocks/>
          </p:cNvSpPr>
          <p:nvPr/>
        </p:nvSpPr>
        <p:spPr bwMode="auto">
          <a:xfrm>
            <a:off x="2055813" y="690563"/>
            <a:ext cx="306387" cy="1044575"/>
          </a:xfrm>
          <a:custGeom>
            <a:avLst/>
            <a:gdLst>
              <a:gd name="T0" fmla="*/ 565501808 w 166"/>
              <a:gd name="T1" fmla="*/ 1924403758 h 567"/>
              <a:gd name="T2" fmla="*/ 0 w 166"/>
              <a:gd name="T3" fmla="*/ 1601972748 h 567"/>
              <a:gd name="T4" fmla="*/ 0 w 166"/>
              <a:gd name="T5" fmla="*/ 0 h 567"/>
              <a:gd name="T6" fmla="*/ 565501808 w 166"/>
              <a:gd name="T7" fmla="*/ 478555364 h 567"/>
              <a:gd name="T8" fmla="*/ 565501808 w 166"/>
              <a:gd name="T9" fmla="*/ 1924403758 h 5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6" h="567">
                <a:moveTo>
                  <a:pt x="166" y="567"/>
                </a:moveTo>
                <a:cubicBezTo>
                  <a:pt x="111" y="535"/>
                  <a:pt x="56" y="504"/>
                  <a:pt x="0" y="472"/>
                </a:cubicBezTo>
                <a:cubicBezTo>
                  <a:pt x="0" y="314"/>
                  <a:pt x="0" y="157"/>
                  <a:pt x="0" y="0"/>
                </a:cubicBezTo>
                <a:cubicBezTo>
                  <a:pt x="56" y="47"/>
                  <a:pt x="111" y="94"/>
                  <a:pt x="166" y="141"/>
                </a:cubicBezTo>
                <a:cubicBezTo>
                  <a:pt x="166" y="283"/>
                  <a:pt x="166" y="425"/>
                  <a:pt x="166" y="567"/>
                </a:cubicBezTo>
                <a:close/>
              </a:path>
            </a:pathLst>
          </a:custGeom>
          <a:solidFill>
            <a:srgbClr val="1E4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 name="Freeform 391">
            <a:extLst>
              <a:ext uri="{FF2B5EF4-FFF2-40B4-BE49-F238E27FC236}">
                <a16:creationId xmlns:a16="http://schemas.microsoft.com/office/drawing/2014/main" id="{F6FBFAEC-F994-BC05-45AE-BA5B6217195F}"/>
              </a:ext>
            </a:extLst>
          </p:cNvPr>
          <p:cNvSpPr>
            <a:spLocks/>
          </p:cNvSpPr>
          <p:nvPr/>
        </p:nvSpPr>
        <p:spPr bwMode="auto">
          <a:xfrm>
            <a:off x="2055813" y="1833563"/>
            <a:ext cx="306387" cy="935037"/>
          </a:xfrm>
          <a:custGeom>
            <a:avLst/>
            <a:gdLst>
              <a:gd name="T0" fmla="*/ 166 w 166"/>
              <a:gd name="T1" fmla="*/ 508 h 508"/>
              <a:gd name="T2" fmla="*/ 0 w 166"/>
              <a:gd name="T3" fmla="*/ 471 h 508"/>
              <a:gd name="T4" fmla="*/ 0 w 166"/>
              <a:gd name="T5" fmla="*/ 0 h 508"/>
              <a:gd name="T6" fmla="*/ 166 w 166"/>
              <a:gd name="T7" fmla="*/ 81 h 508"/>
              <a:gd name="T8" fmla="*/ 166 w 166"/>
              <a:gd name="T9" fmla="*/ 508 h 508"/>
            </a:gdLst>
            <a:ahLst/>
            <a:cxnLst>
              <a:cxn ang="0">
                <a:pos x="T0" y="T1"/>
              </a:cxn>
              <a:cxn ang="0">
                <a:pos x="T2" y="T3"/>
              </a:cxn>
              <a:cxn ang="0">
                <a:pos x="T4" y="T5"/>
              </a:cxn>
              <a:cxn ang="0">
                <a:pos x="T6" y="T7"/>
              </a:cxn>
              <a:cxn ang="0">
                <a:pos x="T8" y="T9"/>
              </a:cxn>
            </a:cxnLst>
            <a:rect l="0" t="0" r="r" b="b"/>
            <a:pathLst>
              <a:path w="166" h="508">
                <a:moveTo>
                  <a:pt x="166" y="508"/>
                </a:moveTo>
                <a:cubicBezTo>
                  <a:pt x="111" y="496"/>
                  <a:pt x="56" y="483"/>
                  <a:pt x="0" y="471"/>
                </a:cubicBezTo>
                <a:cubicBezTo>
                  <a:pt x="0" y="314"/>
                  <a:pt x="0" y="157"/>
                  <a:pt x="0" y="0"/>
                </a:cubicBezTo>
                <a:cubicBezTo>
                  <a:pt x="56" y="27"/>
                  <a:pt x="111" y="54"/>
                  <a:pt x="166" y="81"/>
                </a:cubicBezTo>
                <a:cubicBezTo>
                  <a:pt x="166" y="223"/>
                  <a:pt x="166" y="366"/>
                  <a:pt x="166" y="508"/>
                </a:cubicBezTo>
                <a:close/>
              </a:path>
            </a:pathLst>
          </a:custGeom>
          <a:solidFill>
            <a:schemeClr val="tx1">
              <a:lumMod val="65000"/>
              <a:lumOff val="35000"/>
            </a:schemeClr>
          </a:solidFill>
          <a:ln>
            <a:noFill/>
          </a:ln>
        </p:spPr>
        <p:txBody>
          <a:bodyPr/>
          <a:lstStyle/>
          <a:p>
            <a:pPr eaLnBrk="1" hangingPunct="1">
              <a:defRPr/>
            </a:pPr>
            <a:endParaRPr lang="et-EE">
              <a:cs typeface="Arial" charset="0"/>
            </a:endParaRPr>
          </a:p>
        </p:txBody>
      </p:sp>
      <p:sp>
        <p:nvSpPr>
          <p:cNvPr id="30" name="Freeform 392">
            <a:extLst>
              <a:ext uri="{FF2B5EF4-FFF2-40B4-BE49-F238E27FC236}">
                <a16:creationId xmlns:a16="http://schemas.microsoft.com/office/drawing/2014/main" id="{86860A05-8A83-379A-1A6C-D55F1F853FAD}"/>
              </a:ext>
            </a:extLst>
          </p:cNvPr>
          <p:cNvSpPr>
            <a:spLocks/>
          </p:cNvSpPr>
          <p:nvPr/>
        </p:nvSpPr>
        <p:spPr bwMode="auto">
          <a:xfrm>
            <a:off x="2055813" y="2973388"/>
            <a:ext cx="306387" cy="869950"/>
          </a:xfrm>
          <a:custGeom>
            <a:avLst/>
            <a:gdLst>
              <a:gd name="T0" fmla="*/ 166 w 166"/>
              <a:gd name="T1" fmla="*/ 449 h 472"/>
              <a:gd name="T2" fmla="*/ 0 w 166"/>
              <a:gd name="T3" fmla="*/ 472 h 472"/>
              <a:gd name="T4" fmla="*/ 0 w 166"/>
              <a:gd name="T5" fmla="*/ 0 h 472"/>
              <a:gd name="T6" fmla="*/ 166 w 166"/>
              <a:gd name="T7" fmla="*/ 23 h 472"/>
              <a:gd name="T8" fmla="*/ 166 w 166"/>
              <a:gd name="T9" fmla="*/ 449 h 472"/>
            </a:gdLst>
            <a:ahLst/>
            <a:cxnLst>
              <a:cxn ang="0">
                <a:pos x="T0" y="T1"/>
              </a:cxn>
              <a:cxn ang="0">
                <a:pos x="T2" y="T3"/>
              </a:cxn>
              <a:cxn ang="0">
                <a:pos x="T4" y="T5"/>
              </a:cxn>
              <a:cxn ang="0">
                <a:pos x="T6" y="T7"/>
              </a:cxn>
              <a:cxn ang="0">
                <a:pos x="T8" y="T9"/>
              </a:cxn>
            </a:cxnLst>
            <a:rect l="0" t="0" r="r" b="b"/>
            <a:pathLst>
              <a:path w="166" h="472">
                <a:moveTo>
                  <a:pt x="166" y="449"/>
                </a:moveTo>
                <a:cubicBezTo>
                  <a:pt x="111" y="457"/>
                  <a:pt x="56" y="464"/>
                  <a:pt x="0" y="472"/>
                </a:cubicBezTo>
                <a:cubicBezTo>
                  <a:pt x="0" y="315"/>
                  <a:pt x="0" y="157"/>
                  <a:pt x="0" y="0"/>
                </a:cubicBezTo>
                <a:cubicBezTo>
                  <a:pt x="56" y="8"/>
                  <a:pt x="111" y="15"/>
                  <a:pt x="166" y="23"/>
                </a:cubicBezTo>
                <a:cubicBezTo>
                  <a:pt x="166" y="165"/>
                  <a:pt x="166" y="307"/>
                  <a:pt x="166" y="449"/>
                </a:cubicBezTo>
                <a:close/>
              </a:path>
            </a:pathLst>
          </a:custGeom>
          <a:solidFill>
            <a:schemeClr val="tx1">
              <a:lumMod val="65000"/>
              <a:lumOff val="35000"/>
            </a:schemeClr>
          </a:solidFill>
          <a:ln>
            <a:noFill/>
          </a:ln>
        </p:spPr>
        <p:txBody>
          <a:bodyPr/>
          <a:lstStyle/>
          <a:p>
            <a:pPr eaLnBrk="1" hangingPunct="1">
              <a:defRPr/>
            </a:pPr>
            <a:endParaRPr lang="et-EE">
              <a:cs typeface="Arial" charset="0"/>
            </a:endParaRPr>
          </a:p>
        </p:txBody>
      </p:sp>
      <p:sp>
        <p:nvSpPr>
          <p:cNvPr id="31" name="Freeform 393">
            <a:extLst>
              <a:ext uri="{FF2B5EF4-FFF2-40B4-BE49-F238E27FC236}">
                <a16:creationId xmlns:a16="http://schemas.microsoft.com/office/drawing/2014/main" id="{3DA9FABD-C4A0-0935-6ED4-CDB558046EC2}"/>
              </a:ext>
            </a:extLst>
          </p:cNvPr>
          <p:cNvSpPr>
            <a:spLocks/>
          </p:cNvSpPr>
          <p:nvPr/>
        </p:nvSpPr>
        <p:spPr bwMode="auto">
          <a:xfrm>
            <a:off x="2055813" y="4048125"/>
            <a:ext cx="306387" cy="936625"/>
          </a:xfrm>
          <a:custGeom>
            <a:avLst/>
            <a:gdLst>
              <a:gd name="T0" fmla="*/ 166 w 166"/>
              <a:gd name="T1" fmla="*/ 427 h 508"/>
              <a:gd name="T2" fmla="*/ 0 w 166"/>
              <a:gd name="T3" fmla="*/ 508 h 508"/>
              <a:gd name="T4" fmla="*/ 0 w 166"/>
              <a:gd name="T5" fmla="*/ 37 h 508"/>
              <a:gd name="T6" fmla="*/ 166 w 166"/>
              <a:gd name="T7" fmla="*/ 0 h 508"/>
              <a:gd name="T8" fmla="*/ 166 w 166"/>
              <a:gd name="T9" fmla="*/ 427 h 508"/>
            </a:gdLst>
            <a:ahLst/>
            <a:cxnLst>
              <a:cxn ang="0">
                <a:pos x="T0" y="T1"/>
              </a:cxn>
              <a:cxn ang="0">
                <a:pos x="T2" y="T3"/>
              </a:cxn>
              <a:cxn ang="0">
                <a:pos x="T4" y="T5"/>
              </a:cxn>
              <a:cxn ang="0">
                <a:pos x="T6" y="T7"/>
              </a:cxn>
              <a:cxn ang="0">
                <a:pos x="T8" y="T9"/>
              </a:cxn>
            </a:cxnLst>
            <a:rect l="0" t="0" r="r" b="b"/>
            <a:pathLst>
              <a:path w="166" h="508">
                <a:moveTo>
                  <a:pt x="166" y="427"/>
                </a:moveTo>
                <a:cubicBezTo>
                  <a:pt x="111" y="454"/>
                  <a:pt x="56" y="481"/>
                  <a:pt x="0" y="508"/>
                </a:cubicBezTo>
                <a:cubicBezTo>
                  <a:pt x="0" y="351"/>
                  <a:pt x="0" y="194"/>
                  <a:pt x="0" y="37"/>
                </a:cubicBezTo>
                <a:cubicBezTo>
                  <a:pt x="56" y="25"/>
                  <a:pt x="111" y="12"/>
                  <a:pt x="166" y="0"/>
                </a:cubicBezTo>
                <a:cubicBezTo>
                  <a:pt x="166" y="142"/>
                  <a:pt x="166" y="285"/>
                  <a:pt x="166" y="427"/>
                </a:cubicBezTo>
                <a:close/>
              </a:path>
            </a:pathLst>
          </a:custGeom>
          <a:solidFill>
            <a:schemeClr val="tx1">
              <a:lumMod val="65000"/>
              <a:lumOff val="35000"/>
            </a:schemeClr>
          </a:solidFill>
          <a:ln>
            <a:noFill/>
          </a:ln>
        </p:spPr>
        <p:txBody>
          <a:bodyPr/>
          <a:lstStyle/>
          <a:p>
            <a:pPr eaLnBrk="1" hangingPunct="1">
              <a:defRPr/>
            </a:pPr>
            <a:endParaRPr lang="et-EE">
              <a:cs typeface="Arial" charset="0"/>
            </a:endParaRPr>
          </a:p>
        </p:txBody>
      </p:sp>
      <p:sp>
        <p:nvSpPr>
          <p:cNvPr id="32" name="Freeform 394">
            <a:extLst>
              <a:ext uri="{FF2B5EF4-FFF2-40B4-BE49-F238E27FC236}">
                <a16:creationId xmlns:a16="http://schemas.microsoft.com/office/drawing/2014/main" id="{9626732B-3C8C-6C9C-854B-D17B81502AF0}"/>
              </a:ext>
            </a:extLst>
          </p:cNvPr>
          <p:cNvSpPr>
            <a:spLocks/>
          </p:cNvSpPr>
          <p:nvPr/>
        </p:nvSpPr>
        <p:spPr bwMode="auto">
          <a:xfrm>
            <a:off x="2055813" y="5083175"/>
            <a:ext cx="306387" cy="1044575"/>
          </a:xfrm>
          <a:custGeom>
            <a:avLst/>
            <a:gdLst>
              <a:gd name="T0" fmla="*/ 166 w 166"/>
              <a:gd name="T1" fmla="*/ 427 h 567"/>
              <a:gd name="T2" fmla="*/ 0 w 166"/>
              <a:gd name="T3" fmla="*/ 567 h 567"/>
              <a:gd name="T4" fmla="*/ 0 w 166"/>
              <a:gd name="T5" fmla="*/ 95 h 567"/>
              <a:gd name="T6" fmla="*/ 166 w 166"/>
              <a:gd name="T7" fmla="*/ 0 h 567"/>
              <a:gd name="T8" fmla="*/ 166 w 166"/>
              <a:gd name="T9" fmla="*/ 427 h 567"/>
            </a:gdLst>
            <a:ahLst/>
            <a:cxnLst>
              <a:cxn ang="0">
                <a:pos x="T0" y="T1"/>
              </a:cxn>
              <a:cxn ang="0">
                <a:pos x="T2" y="T3"/>
              </a:cxn>
              <a:cxn ang="0">
                <a:pos x="T4" y="T5"/>
              </a:cxn>
              <a:cxn ang="0">
                <a:pos x="T6" y="T7"/>
              </a:cxn>
              <a:cxn ang="0">
                <a:pos x="T8" y="T9"/>
              </a:cxn>
            </a:cxnLst>
            <a:rect l="0" t="0" r="r" b="b"/>
            <a:pathLst>
              <a:path w="166" h="567">
                <a:moveTo>
                  <a:pt x="166" y="427"/>
                </a:moveTo>
                <a:cubicBezTo>
                  <a:pt x="111" y="473"/>
                  <a:pt x="56" y="520"/>
                  <a:pt x="0" y="567"/>
                </a:cubicBezTo>
                <a:cubicBezTo>
                  <a:pt x="0" y="410"/>
                  <a:pt x="0" y="253"/>
                  <a:pt x="0" y="95"/>
                </a:cubicBezTo>
                <a:cubicBezTo>
                  <a:pt x="56" y="63"/>
                  <a:pt x="111" y="32"/>
                  <a:pt x="166" y="0"/>
                </a:cubicBezTo>
                <a:cubicBezTo>
                  <a:pt x="166" y="142"/>
                  <a:pt x="166" y="284"/>
                  <a:pt x="166" y="427"/>
                </a:cubicBezTo>
                <a:close/>
              </a:path>
            </a:pathLst>
          </a:custGeom>
          <a:solidFill>
            <a:schemeClr val="tx1">
              <a:lumMod val="65000"/>
              <a:lumOff val="35000"/>
            </a:schemeClr>
          </a:solidFill>
          <a:ln>
            <a:noFill/>
          </a:ln>
        </p:spPr>
        <p:txBody>
          <a:bodyPr/>
          <a:lstStyle/>
          <a:p>
            <a:pPr eaLnBrk="1" hangingPunct="1">
              <a:defRPr/>
            </a:pPr>
            <a:endParaRPr lang="et-EE">
              <a:cs typeface="Arial" charset="0"/>
            </a:endParaRPr>
          </a:p>
        </p:txBody>
      </p:sp>
      <p:sp>
        <p:nvSpPr>
          <p:cNvPr id="33" name="Freeform 396">
            <a:extLst>
              <a:ext uri="{FF2B5EF4-FFF2-40B4-BE49-F238E27FC236}">
                <a16:creationId xmlns:a16="http://schemas.microsoft.com/office/drawing/2014/main" id="{60694DD4-7E50-CDC4-FEED-6D89337426B9}"/>
              </a:ext>
            </a:extLst>
          </p:cNvPr>
          <p:cNvSpPr>
            <a:spLocks noEditPoints="1"/>
          </p:cNvSpPr>
          <p:nvPr/>
        </p:nvSpPr>
        <p:spPr bwMode="auto">
          <a:xfrm>
            <a:off x="1425575" y="3116263"/>
            <a:ext cx="395288" cy="585787"/>
          </a:xfrm>
          <a:custGeom>
            <a:avLst/>
            <a:gdLst>
              <a:gd name="T0" fmla="*/ 365076175 w 214"/>
              <a:gd name="T1" fmla="*/ 0 h 318"/>
              <a:gd name="T2" fmla="*/ 75062236 w 214"/>
              <a:gd name="T3" fmla="*/ 583652009 h 318"/>
              <a:gd name="T4" fmla="*/ 174007994 w 214"/>
              <a:gd name="T5" fmla="*/ 950131777 h 318"/>
              <a:gd name="T6" fmla="*/ 252481898 w 214"/>
              <a:gd name="T7" fmla="*/ 984065055 h 318"/>
              <a:gd name="T8" fmla="*/ 330957649 w 214"/>
              <a:gd name="T9" fmla="*/ 1079078601 h 318"/>
              <a:gd name="T10" fmla="*/ 470845269 w 214"/>
              <a:gd name="T11" fmla="*/ 1004425758 h 318"/>
              <a:gd name="T12" fmla="*/ 511788979 w 214"/>
              <a:gd name="T13" fmla="*/ 987458199 h 318"/>
              <a:gd name="T14" fmla="*/ 549321020 w 214"/>
              <a:gd name="T15" fmla="*/ 729566393 h 318"/>
              <a:gd name="T16" fmla="*/ 726740682 w 214"/>
              <a:gd name="T17" fmla="*/ 363086625 h 318"/>
              <a:gd name="T18" fmla="*/ 249070230 w 214"/>
              <a:gd name="T19" fmla="*/ 407199333 h 318"/>
              <a:gd name="T20" fmla="*/ 330957649 w 214"/>
              <a:gd name="T21" fmla="*/ 430953180 h 318"/>
              <a:gd name="T22" fmla="*/ 358252839 w 214"/>
              <a:gd name="T23" fmla="*/ 427560037 h 318"/>
              <a:gd name="T24" fmla="*/ 423078224 w 214"/>
              <a:gd name="T25" fmla="*/ 424166893 h 318"/>
              <a:gd name="T26" fmla="*/ 446961747 w 214"/>
              <a:gd name="T27" fmla="*/ 434346324 h 318"/>
              <a:gd name="T28" fmla="*/ 416254888 w 214"/>
              <a:gd name="T29" fmla="*/ 682058699 h 318"/>
              <a:gd name="T30" fmla="*/ 477670452 w 214"/>
              <a:gd name="T31" fmla="*/ 756711541 h 318"/>
              <a:gd name="T32" fmla="*/ 249070230 w 214"/>
              <a:gd name="T33" fmla="*/ 814398666 h 318"/>
              <a:gd name="T34" fmla="*/ 477670452 w 214"/>
              <a:gd name="T35" fmla="*/ 756711541 h 318"/>
              <a:gd name="T36" fmla="*/ 249070230 w 214"/>
              <a:gd name="T37" fmla="*/ 851725088 h 318"/>
              <a:gd name="T38" fmla="*/ 477670452 w 214"/>
              <a:gd name="T39" fmla="*/ 912805356 h 318"/>
              <a:gd name="T40" fmla="*/ 491317124 w 214"/>
              <a:gd name="T41" fmla="*/ 682058699 h 318"/>
              <a:gd name="T42" fmla="*/ 542495837 w 214"/>
              <a:gd name="T43" fmla="*/ 383445486 h 318"/>
              <a:gd name="T44" fmla="*/ 487905456 w 214"/>
              <a:gd name="T45" fmla="*/ 369872912 h 318"/>
              <a:gd name="T46" fmla="*/ 446961747 w 214"/>
              <a:gd name="T47" fmla="*/ 393626759 h 318"/>
              <a:gd name="T48" fmla="*/ 406019884 w 214"/>
              <a:gd name="T49" fmla="*/ 329153347 h 318"/>
              <a:gd name="T50" fmla="*/ 344604320 w 214"/>
              <a:gd name="T51" fmla="*/ 390233615 h 318"/>
              <a:gd name="T52" fmla="*/ 279777088 w 214"/>
              <a:gd name="T53" fmla="*/ 346119065 h 318"/>
              <a:gd name="T54" fmla="*/ 238835226 w 214"/>
              <a:gd name="T55" fmla="*/ 369872912 h 318"/>
              <a:gd name="T56" fmla="*/ 184244845 w 214"/>
              <a:gd name="T57" fmla="*/ 383445486 h 318"/>
              <a:gd name="T58" fmla="*/ 232011890 w 214"/>
              <a:gd name="T59" fmla="*/ 682058699 h 318"/>
              <a:gd name="T60" fmla="*/ 71650568 w 214"/>
              <a:gd name="T61" fmla="*/ 359693481 h 318"/>
              <a:gd name="T62" fmla="*/ 655090114 w 214"/>
              <a:gd name="T63" fmla="*/ 363086625 h 318"/>
              <a:gd name="T64" fmla="*/ 491317124 w 214"/>
              <a:gd name="T65" fmla="*/ 682058699 h 318"/>
              <a:gd name="T66" fmla="*/ 491317124 w 214"/>
              <a:gd name="T67" fmla="*/ 682058699 h 3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4" h="318">
                <a:moveTo>
                  <a:pt x="213" y="107"/>
                </a:moveTo>
                <a:cubicBezTo>
                  <a:pt x="214" y="48"/>
                  <a:pt x="166" y="0"/>
                  <a:pt x="107" y="0"/>
                </a:cubicBezTo>
                <a:cubicBezTo>
                  <a:pt x="48" y="0"/>
                  <a:pt x="0" y="47"/>
                  <a:pt x="0" y="106"/>
                </a:cubicBezTo>
                <a:cubicBezTo>
                  <a:pt x="0" y="130"/>
                  <a:pt x="8" y="153"/>
                  <a:pt x="22" y="172"/>
                </a:cubicBezTo>
                <a:cubicBezTo>
                  <a:pt x="33" y="186"/>
                  <a:pt x="43" y="200"/>
                  <a:pt x="52" y="215"/>
                </a:cubicBezTo>
                <a:cubicBezTo>
                  <a:pt x="51" y="280"/>
                  <a:pt x="51" y="280"/>
                  <a:pt x="51" y="280"/>
                </a:cubicBezTo>
                <a:cubicBezTo>
                  <a:pt x="51" y="286"/>
                  <a:pt x="56" y="290"/>
                  <a:pt x="62" y="290"/>
                </a:cubicBezTo>
                <a:cubicBezTo>
                  <a:pt x="74" y="290"/>
                  <a:pt x="74" y="290"/>
                  <a:pt x="74" y="290"/>
                </a:cubicBezTo>
                <a:cubicBezTo>
                  <a:pt x="74" y="296"/>
                  <a:pt x="74" y="296"/>
                  <a:pt x="74" y="296"/>
                </a:cubicBezTo>
                <a:cubicBezTo>
                  <a:pt x="74" y="308"/>
                  <a:pt x="84" y="318"/>
                  <a:pt x="97" y="318"/>
                </a:cubicBezTo>
                <a:cubicBezTo>
                  <a:pt x="115" y="318"/>
                  <a:pt x="115" y="318"/>
                  <a:pt x="115" y="318"/>
                </a:cubicBezTo>
                <a:cubicBezTo>
                  <a:pt x="128" y="318"/>
                  <a:pt x="138" y="308"/>
                  <a:pt x="138" y="296"/>
                </a:cubicBezTo>
                <a:cubicBezTo>
                  <a:pt x="138" y="291"/>
                  <a:pt x="138" y="291"/>
                  <a:pt x="138" y="291"/>
                </a:cubicBezTo>
                <a:cubicBezTo>
                  <a:pt x="150" y="291"/>
                  <a:pt x="150" y="291"/>
                  <a:pt x="150" y="291"/>
                </a:cubicBezTo>
                <a:cubicBezTo>
                  <a:pt x="156" y="291"/>
                  <a:pt x="161" y="286"/>
                  <a:pt x="161" y="280"/>
                </a:cubicBezTo>
                <a:cubicBezTo>
                  <a:pt x="161" y="215"/>
                  <a:pt x="161" y="215"/>
                  <a:pt x="161" y="215"/>
                </a:cubicBezTo>
                <a:cubicBezTo>
                  <a:pt x="170" y="200"/>
                  <a:pt x="180" y="186"/>
                  <a:pt x="190" y="173"/>
                </a:cubicBezTo>
                <a:cubicBezTo>
                  <a:pt x="205" y="154"/>
                  <a:pt x="213" y="131"/>
                  <a:pt x="213" y="107"/>
                </a:cubicBezTo>
                <a:close/>
                <a:moveTo>
                  <a:pt x="91" y="201"/>
                </a:moveTo>
                <a:cubicBezTo>
                  <a:pt x="73" y="120"/>
                  <a:pt x="73" y="120"/>
                  <a:pt x="73" y="120"/>
                </a:cubicBezTo>
                <a:cubicBezTo>
                  <a:pt x="84" y="114"/>
                  <a:pt x="84" y="114"/>
                  <a:pt x="84" y="114"/>
                </a:cubicBezTo>
                <a:cubicBezTo>
                  <a:pt x="97" y="127"/>
                  <a:pt x="97" y="127"/>
                  <a:pt x="97" y="127"/>
                </a:cubicBezTo>
                <a:cubicBezTo>
                  <a:pt x="98" y="128"/>
                  <a:pt x="100" y="128"/>
                  <a:pt x="101" y="128"/>
                </a:cubicBezTo>
                <a:cubicBezTo>
                  <a:pt x="103" y="128"/>
                  <a:pt x="104" y="127"/>
                  <a:pt x="105" y="126"/>
                </a:cubicBezTo>
                <a:cubicBezTo>
                  <a:pt x="117" y="112"/>
                  <a:pt x="117" y="112"/>
                  <a:pt x="117" y="112"/>
                </a:cubicBezTo>
                <a:cubicBezTo>
                  <a:pt x="124" y="125"/>
                  <a:pt x="124" y="125"/>
                  <a:pt x="124" y="125"/>
                </a:cubicBezTo>
                <a:cubicBezTo>
                  <a:pt x="125" y="127"/>
                  <a:pt x="127" y="128"/>
                  <a:pt x="129" y="128"/>
                </a:cubicBezTo>
                <a:cubicBezTo>
                  <a:pt x="129" y="128"/>
                  <a:pt x="130" y="128"/>
                  <a:pt x="131" y="128"/>
                </a:cubicBezTo>
                <a:cubicBezTo>
                  <a:pt x="140" y="124"/>
                  <a:pt x="140" y="124"/>
                  <a:pt x="140" y="124"/>
                </a:cubicBezTo>
                <a:cubicBezTo>
                  <a:pt x="122" y="201"/>
                  <a:pt x="122" y="201"/>
                  <a:pt x="122" y="201"/>
                </a:cubicBezTo>
                <a:lnTo>
                  <a:pt x="91" y="201"/>
                </a:lnTo>
                <a:close/>
                <a:moveTo>
                  <a:pt x="140" y="223"/>
                </a:moveTo>
                <a:cubicBezTo>
                  <a:pt x="140" y="241"/>
                  <a:pt x="140" y="241"/>
                  <a:pt x="140" y="241"/>
                </a:cubicBezTo>
                <a:cubicBezTo>
                  <a:pt x="73" y="240"/>
                  <a:pt x="73" y="240"/>
                  <a:pt x="73" y="240"/>
                </a:cubicBezTo>
                <a:cubicBezTo>
                  <a:pt x="73" y="222"/>
                  <a:pt x="73" y="222"/>
                  <a:pt x="73" y="222"/>
                </a:cubicBezTo>
                <a:lnTo>
                  <a:pt x="140" y="223"/>
                </a:lnTo>
                <a:close/>
                <a:moveTo>
                  <a:pt x="73" y="269"/>
                </a:moveTo>
                <a:cubicBezTo>
                  <a:pt x="73" y="251"/>
                  <a:pt x="73" y="251"/>
                  <a:pt x="73" y="251"/>
                </a:cubicBezTo>
                <a:cubicBezTo>
                  <a:pt x="140" y="251"/>
                  <a:pt x="140" y="251"/>
                  <a:pt x="140" y="251"/>
                </a:cubicBezTo>
                <a:cubicBezTo>
                  <a:pt x="140" y="269"/>
                  <a:pt x="140" y="269"/>
                  <a:pt x="140" y="269"/>
                </a:cubicBezTo>
                <a:lnTo>
                  <a:pt x="73" y="269"/>
                </a:lnTo>
                <a:close/>
                <a:moveTo>
                  <a:pt x="144" y="201"/>
                </a:moveTo>
                <a:cubicBezTo>
                  <a:pt x="138" y="201"/>
                  <a:pt x="138" y="201"/>
                  <a:pt x="138" y="201"/>
                </a:cubicBezTo>
                <a:cubicBezTo>
                  <a:pt x="159" y="113"/>
                  <a:pt x="159" y="113"/>
                  <a:pt x="159" y="113"/>
                </a:cubicBezTo>
                <a:cubicBezTo>
                  <a:pt x="160" y="109"/>
                  <a:pt x="157" y="104"/>
                  <a:pt x="153" y="103"/>
                </a:cubicBezTo>
                <a:cubicBezTo>
                  <a:pt x="148" y="102"/>
                  <a:pt x="144" y="105"/>
                  <a:pt x="143" y="109"/>
                </a:cubicBezTo>
                <a:cubicBezTo>
                  <a:pt x="143" y="111"/>
                  <a:pt x="143" y="111"/>
                  <a:pt x="143" y="111"/>
                </a:cubicBezTo>
                <a:cubicBezTo>
                  <a:pt x="131" y="116"/>
                  <a:pt x="131" y="116"/>
                  <a:pt x="131" y="116"/>
                </a:cubicBezTo>
                <a:cubicBezTo>
                  <a:pt x="123" y="100"/>
                  <a:pt x="123" y="100"/>
                  <a:pt x="123" y="100"/>
                </a:cubicBezTo>
                <a:cubicBezTo>
                  <a:pt x="122" y="98"/>
                  <a:pt x="121" y="97"/>
                  <a:pt x="119" y="97"/>
                </a:cubicBezTo>
                <a:cubicBezTo>
                  <a:pt x="117" y="96"/>
                  <a:pt x="115" y="97"/>
                  <a:pt x="114" y="99"/>
                </a:cubicBezTo>
                <a:cubicBezTo>
                  <a:pt x="101" y="115"/>
                  <a:pt x="101" y="115"/>
                  <a:pt x="101" y="115"/>
                </a:cubicBezTo>
                <a:cubicBezTo>
                  <a:pt x="88" y="103"/>
                  <a:pt x="88" y="103"/>
                  <a:pt x="88" y="103"/>
                </a:cubicBezTo>
                <a:cubicBezTo>
                  <a:pt x="86" y="101"/>
                  <a:pt x="84" y="101"/>
                  <a:pt x="82" y="102"/>
                </a:cubicBezTo>
                <a:cubicBezTo>
                  <a:pt x="70" y="109"/>
                  <a:pt x="70" y="109"/>
                  <a:pt x="70" y="109"/>
                </a:cubicBezTo>
                <a:cubicBezTo>
                  <a:pt x="70" y="109"/>
                  <a:pt x="70" y="109"/>
                  <a:pt x="70" y="109"/>
                </a:cubicBezTo>
                <a:cubicBezTo>
                  <a:pt x="69" y="105"/>
                  <a:pt x="65" y="102"/>
                  <a:pt x="60" y="103"/>
                </a:cubicBezTo>
                <a:cubicBezTo>
                  <a:pt x="56" y="104"/>
                  <a:pt x="53" y="108"/>
                  <a:pt x="54" y="113"/>
                </a:cubicBezTo>
                <a:cubicBezTo>
                  <a:pt x="74" y="201"/>
                  <a:pt x="74" y="201"/>
                  <a:pt x="74" y="201"/>
                </a:cubicBezTo>
                <a:cubicBezTo>
                  <a:pt x="68" y="201"/>
                  <a:pt x="68" y="201"/>
                  <a:pt x="68" y="201"/>
                </a:cubicBezTo>
                <a:cubicBezTo>
                  <a:pt x="60" y="187"/>
                  <a:pt x="50" y="172"/>
                  <a:pt x="39" y="159"/>
                </a:cubicBezTo>
                <a:cubicBezTo>
                  <a:pt x="27" y="144"/>
                  <a:pt x="21" y="126"/>
                  <a:pt x="21" y="106"/>
                </a:cubicBezTo>
                <a:cubicBezTo>
                  <a:pt x="21" y="59"/>
                  <a:pt x="60" y="21"/>
                  <a:pt x="107" y="21"/>
                </a:cubicBezTo>
                <a:cubicBezTo>
                  <a:pt x="154" y="21"/>
                  <a:pt x="192" y="60"/>
                  <a:pt x="192" y="107"/>
                </a:cubicBezTo>
                <a:cubicBezTo>
                  <a:pt x="192" y="126"/>
                  <a:pt x="186" y="144"/>
                  <a:pt x="174" y="159"/>
                </a:cubicBezTo>
                <a:cubicBezTo>
                  <a:pt x="163" y="173"/>
                  <a:pt x="153" y="187"/>
                  <a:pt x="144" y="201"/>
                </a:cubicBezTo>
                <a:close/>
                <a:moveTo>
                  <a:pt x="144" y="201"/>
                </a:moveTo>
                <a:cubicBezTo>
                  <a:pt x="144" y="201"/>
                  <a:pt x="144" y="201"/>
                  <a:pt x="144" y="201"/>
                </a:cubicBezTo>
              </a:path>
            </a:pathLst>
          </a:custGeom>
          <a:solidFill>
            <a:srgbClr val="B8DE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397">
            <a:extLst>
              <a:ext uri="{FF2B5EF4-FFF2-40B4-BE49-F238E27FC236}">
                <a16:creationId xmlns:a16="http://schemas.microsoft.com/office/drawing/2014/main" id="{74C542C9-FF7A-37FB-DEBA-ABC3F4DFCD50}"/>
              </a:ext>
            </a:extLst>
          </p:cNvPr>
          <p:cNvSpPr>
            <a:spLocks noEditPoints="1"/>
          </p:cNvSpPr>
          <p:nvPr/>
        </p:nvSpPr>
        <p:spPr bwMode="auto">
          <a:xfrm>
            <a:off x="1423988" y="5495925"/>
            <a:ext cx="385762" cy="384175"/>
          </a:xfrm>
          <a:custGeom>
            <a:avLst/>
            <a:gdLst>
              <a:gd name="T0" fmla="*/ 480360440 w 209"/>
              <a:gd name="T1" fmla="*/ 101365217 h 209"/>
              <a:gd name="T2" fmla="*/ 102204781 w 209"/>
              <a:gd name="T3" fmla="*/ 104743751 h 209"/>
              <a:gd name="T4" fmla="*/ 105610192 w 209"/>
              <a:gd name="T5" fmla="*/ 476413763 h 209"/>
              <a:gd name="T6" fmla="*/ 442884308 w 209"/>
              <a:gd name="T7" fmla="*/ 506824247 h 209"/>
              <a:gd name="T8" fmla="*/ 459918746 w 209"/>
              <a:gd name="T9" fmla="*/ 533854359 h 209"/>
              <a:gd name="T10" fmla="*/ 609817738 w 209"/>
              <a:gd name="T11" fmla="*/ 682522732 h 209"/>
              <a:gd name="T12" fmla="*/ 691580824 w 209"/>
              <a:gd name="T13" fmla="*/ 682522732 h 209"/>
              <a:gd name="T14" fmla="*/ 691580824 w 209"/>
              <a:gd name="T15" fmla="*/ 604809092 h 209"/>
              <a:gd name="T16" fmla="*/ 538274576 w 209"/>
              <a:gd name="T17" fmla="*/ 456140720 h 209"/>
              <a:gd name="T18" fmla="*/ 511020213 w 209"/>
              <a:gd name="T19" fmla="*/ 439248049 h 209"/>
              <a:gd name="T20" fmla="*/ 480360440 w 209"/>
              <a:gd name="T21" fmla="*/ 101365217 h 209"/>
              <a:gd name="T22" fmla="*/ 432664384 w 209"/>
              <a:gd name="T23" fmla="*/ 429110608 h 209"/>
              <a:gd name="T24" fmla="*/ 153306249 w 209"/>
              <a:gd name="T25" fmla="*/ 429110608 h 209"/>
              <a:gd name="T26" fmla="*/ 149898992 w 209"/>
              <a:gd name="T27" fmla="*/ 152046907 h 209"/>
              <a:gd name="T28" fmla="*/ 432664384 w 209"/>
              <a:gd name="T29" fmla="*/ 152046907 h 209"/>
              <a:gd name="T30" fmla="*/ 432664384 w 209"/>
              <a:gd name="T31" fmla="*/ 429110608 h 209"/>
              <a:gd name="T32" fmla="*/ 432664384 w 209"/>
              <a:gd name="T33" fmla="*/ 429110608 h 209"/>
              <a:gd name="T34" fmla="*/ 432664384 w 209"/>
              <a:gd name="T35" fmla="*/ 429110608 h 20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9" h="209">
                <a:moveTo>
                  <a:pt x="141" y="30"/>
                </a:moveTo>
                <a:cubicBezTo>
                  <a:pt x="110" y="0"/>
                  <a:pt x="61" y="0"/>
                  <a:pt x="30" y="31"/>
                </a:cubicBezTo>
                <a:cubicBezTo>
                  <a:pt x="0" y="61"/>
                  <a:pt x="0" y="111"/>
                  <a:pt x="31" y="141"/>
                </a:cubicBezTo>
                <a:cubicBezTo>
                  <a:pt x="58" y="168"/>
                  <a:pt x="100" y="171"/>
                  <a:pt x="130" y="150"/>
                </a:cubicBezTo>
                <a:cubicBezTo>
                  <a:pt x="131" y="153"/>
                  <a:pt x="133" y="156"/>
                  <a:pt x="135" y="158"/>
                </a:cubicBezTo>
                <a:cubicBezTo>
                  <a:pt x="179" y="202"/>
                  <a:pt x="179" y="202"/>
                  <a:pt x="179" y="202"/>
                </a:cubicBezTo>
                <a:cubicBezTo>
                  <a:pt x="186" y="209"/>
                  <a:pt x="196" y="209"/>
                  <a:pt x="203" y="202"/>
                </a:cubicBezTo>
                <a:cubicBezTo>
                  <a:pt x="209" y="196"/>
                  <a:pt x="209" y="185"/>
                  <a:pt x="203" y="179"/>
                </a:cubicBezTo>
                <a:cubicBezTo>
                  <a:pt x="158" y="135"/>
                  <a:pt x="158" y="135"/>
                  <a:pt x="158" y="135"/>
                </a:cubicBezTo>
                <a:cubicBezTo>
                  <a:pt x="156" y="132"/>
                  <a:pt x="153" y="131"/>
                  <a:pt x="150" y="130"/>
                </a:cubicBezTo>
                <a:cubicBezTo>
                  <a:pt x="171" y="100"/>
                  <a:pt x="168" y="58"/>
                  <a:pt x="141" y="30"/>
                </a:cubicBezTo>
                <a:close/>
                <a:moveTo>
                  <a:pt x="127" y="127"/>
                </a:moveTo>
                <a:cubicBezTo>
                  <a:pt x="104" y="150"/>
                  <a:pt x="67" y="150"/>
                  <a:pt x="45" y="127"/>
                </a:cubicBezTo>
                <a:cubicBezTo>
                  <a:pt x="22" y="105"/>
                  <a:pt x="22" y="68"/>
                  <a:pt x="44" y="45"/>
                </a:cubicBezTo>
                <a:cubicBezTo>
                  <a:pt x="67" y="22"/>
                  <a:pt x="104" y="22"/>
                  <a:pt x="127" y="45"/>
                </a:cubicBezTo>
                <a:cubicBezTo>
                  <a:pt x="150" y="67"/>
                  <a:pt x="150" y="104"/>
                  <a:pt x="127" y="127"/>
                </a:cubicBezTo>
                <a:close/>
                <a:moveTo>
                  <a:pt x="127" y="127"/>
                </a:moveTo>
                <a:cubicBezTo>
                  <a:pt x="127" y="127"/>
                  <a:pt x="127" y="127"/>
                  <a:pt x="127" y="127"/>
                </a:cubicBezTo>
              </a:path>
            </a:pathLst>
          </a:custGeom>
          <a:solidFill>
            <a:srgbClr val="F292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398">
            <a:extLst>
              <a:ext uri="{FF2B5EF4-FFF2-40B4-BE49-F238E27FC236}">
                <a16:creationId xmlns:a16="http://schemas.microsoft.com/office/drawing/2014/main" id="{481F7F23-C84C-7FB3-AA98-DE9515B8BFB8}"/>
              </a:ext>
            </a:extLst>
          </p:cNvPr>
          <p:cNvSpPr>
            <a:spLocks noEditPoints="1"/>
          </p:cNvSpPr>
          <p:nvPr/>
        </p:nvSpPr>
        <p:spPr bwMode="auto">
          <a:xfrm>
            <a:off x="1435100" y="2114550"/>
            <a:ext cx="374650" cy="350838"/>
          </a:xfrm>
          <a:custGeom>
            <a:avLst/>
            <a:gdLst>
              <a:gd name="T0" fmla="*/ 636943757 w 203"/>
              <a:gd name="T1" fmla="*/ 115927954 h 190"/>
              <a:gd name="T2" fmla="*/ 524541375 w 203"/>
              <a:gd name="T3" fmla="*/ 6819183 h 190"/>
              <a:gd name="T4" fmla="*/ 497293431 w 203"/>
              <a:gd name="T5" fmla="*/ 6819183 h 190"/>
              <a:gd name="T6" fmla="*/ 483667613 w 203"/>
              <a:gd name="T7" fmla="*/ 30687246 h 190"/>
              <a:gd name="T8" fmla="*/ 483667613 w 203"/>
              <a:gd name="T9" fmla="*/ 85240708 h 190"/>
              <a:gd name="T10" fmla="*/ 493886515 w 203"/>
              <a:gd name="T11" fmla="*/ 105698257 h 190"/>
              <a:gd name="T12" fmla="*/ 589258010 w 203"/>
              <a:gd name="T13" fmla="*/ 303456405 h 190"/>
              <a:gd name="T14" fmla="*/ 347424203 w 203"/>
              <a:gd name="T15" fmla="*/ 545540164 h 190"/>
              <a:gd name="T16" fmla="*/ 102183481 w 203"/>
              <a:gd name="T17" fmla="*/ 303456405 h 190"/>
              <a:gd name="T18" fmla="*/ 197554975 w 203"/>
              <a:gd name="T19" fmla="*/ 105698257 h 190"/>
              <a:gd name="T20" fmla="*/ 207773877 w 203"/>
              <a:gd name="T21" fmla="*/ 85240708 h 190"/>
              <a:gd name="T22" fmla="*/ 207773877 w 203"/>
              <a:gd name="T23" fmla="*/ 30687246 h 190"/>
              <a:gd name="T24" fmla="*/ 194148059 w 203"/>
              <a:gd name="T25" fmla="*/ 6819183 h 190"/>
              <a:gd name="T26" fmla="*/ 166900116 w 203"/>
              <a:gd name="T27" fmla="*/ 6819183 h 190"/>
              <a:gd name="T28" fmla="*/ 54497733 w 203"/>
              <a:gd name="T29" fmla="*/ 115927954 h 190"/>
              <a:gd name="T30" fmla="*/ 0 w 203"/>
              <a:gd name="T31" fmla="*/ 303456405 h 190"/>
              <a:gd name="T32" fmla="*/ 102183481 w 203"/>
              <a:gd name="T33" fmla="*/ 545540164 h 190"/>
              <a:gd name="T34" fmla="*/ 347424203 w 203"/>
              <a:gd name="T35" fmla="*/ 647827907 h 190"/>
              <a:gd name="T36" fmla="*/ 589258010 w 203"/>
              <a:gd name="T37" fmla="*/ 545540164 h 190"/>
              <a:gd name="T38" fmla="*/ 691441490 w 203"/>
              <a:gd name="T39" fmla="*/ 303456405 h 190"/>
              <a:gd name="T40" fmla="*/ 636943757 w 203"/>
              <a:gd name="T41" fmla="*/ 115927954 h 190"/>
              <a:gd name="T42" fmla="*/ 636943757 w 203"/>
              <a:gd name="T43" fmla="*/ 115927954 h 190"/>
              <a:gd name="T44" fmla="*/ 636943757 w 203"/>
              <a:gd name="T45" fmla="*/ 115927954 h 1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03" h="190">
                <a:moveTo>
                  <a:pt x="187" y="34"/>
                </a:moveTo>
                <a:cubicBezTo>
                  <a:pt x="179" y="21"/>
                  <a:pt x="167" y="10"/>
                  <a:pt x="154" y="2"/>
                </a:cubicBezTo>
                <a:cubicBezTo>
                  <a:pt x="151" y="0"/>
                  <a:pt x="148" y="0"/>
                  <a:pt x="146" y="2"/>
                </a:cubicBezTo>
                <a:cubicBezTo>
                  <a:pt x="143" y="3"/>
                  <a:pt x="142" y="6"/>
                  <a:pt x="142" y="9"/>
                </a:cubicBezTo>
                <a:cubicBezTo>
                  <a:pt x="142" y="25"/>
                  <a:pt x="142" y="25"/>
                  <a:pt x="142" y="25"/>
                </a:cubicBezTo>
                <a:cubicBezTo>
                  <a:pt x="142" y="28"/>
                  <a:pt x="143" y="30"/>
                  <a:pt x="145" y="31"/>
                </a:cubicBezTo>
                <a:cubicBezTo>
                  <a:pt x="163" y="45"/>
                  <a:pt x="173" y="66"/>
                  <a:pt x="173" y="89"/>
                </a:cubicBezTo>
                <a:cubicBezTo>
                  <a:pt x="173" y="128"/>
                  <a:pt x="141" y="160"/>
                  <a:pt x="102" y="160"/>
                </a:cubicBezTo>
                <a:cubicBezTo>
                  <a:pt x="62" y="160"/>
                  <a:pt x="30" y="128"/>
                  <a:pt x="30" y="89"/>
                </a:cubicBezTo>
                <a:cubicBezTo>
                  <a:pt x="30" y="66"/>
                  <a:pt x="41" y="45"/>
                  <a:pt x="58" y="31"/>
                </a:cubicBezTo>
                <a:cubicBezTo>
                  <a:pt x="60" y="30"/>
                  <a:pt x="61" y="28"/>
                  <a:pt x="61" y="25"/>
                </a:cubicBezTo>
                <a:cubicBezTo>
                  <a:pt x="61" y="9"/>
                  <a:pt x="61" y="9"/>
                  <a:pt x="61" y="9"/>
                </a:cubicBezTo>
                <a:cubicBezTo>
                  <a:pt x="61" y="6"/>
                  <a:pt x="60" y="3"/>
                  <a:pt x="57" y="2"/>
                </a:cubicBezTo>
                <a:cubicBezTo>
                  <a:pt x="55" y="0"/>
                  <a:pt x="52" y="0"/>
                  <a:pt x="49" y="2"/>
                </a:cubicBezTo>
                <a:cubicBezTo>
                  <a:pt x="36" y="10"/>
                  <a:pt x="25" y="21"/>
                  <a:pt x="16" y="34"/>
                </a:cubicBezTo>
                <a:cubicBezTo>
                  <a:pt x="6" y="50"/>
                  <a:pt x="0" y="69"/>
                  <a:pt x="0" y="89"/>
                </a:cubicBezTo>
                <a:cubicBezTo>
                  <a:pt x="0" y="116"/>
                  <a:pt x="11" y="141"/>
                  <a:pt x="30" y="160"/>
                </a:cubicBezTo>
                <a:cubicBezTo>
                  <a:pt x="49" y="179"/>
                  <a:pt x="74" y="190"/>
                  <a:pt x="102" y="190"/>
                </a:cubicBezTo>
                <a:cubicBezTo>
                  <a:pt x="129" y="190"/>
                  <a:pt x="154" y="179"/>
                  <a:pt x="173" y="160"/>
                </a:cubicBezTo>
                <a:cubicBezTo>
                  <a:pt x="192" y="141"/>
                  <a:pt x="203" y="116"/>
                  <a:pt x="203" y="89"/>
                </a:cubicBezTo>
                <a:cubicBezTo>
                  <a:pt x="203" y="69"/>
                  <a:pt x="197" y="50"/>
                  <a:pt x="187" y="34"/>
                </a:cubicBezTo>
                <a:close/>
                <a:moveTo>
                  <a:pt x="187" y="34"/>
                </a:moveTo>
                <a:cubicBezTo>
                  <a:pt x="187" y="34"/>
                  <a:pt x="187" y="34"/>
                  <a:pt x="187" y="34"/>
                </a:cubicBezTo>
              </a:path>
            </a:pathLst>
          </a:custGeom>
          <a:solidFill>
            <a:srgbClr val="3EC6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 name="Freeform 399">
            <a:extLst>
              <a:ext uri="{FF2B5EF4-FFF2-40B4-BE49-F238E27FC236}">
                <a16:creationId xmlns:a16="http://schemas.microsoft.com/office/drawing/2014/main" id="{7E2C4A76-07D9-3DBF-A879-83A199AAFCFD}"/>
              </a:ext>
            </a:extLst>
          </p:cNvPr>
          <p:cNvSpPr>
            <a:spLocks noEditPoints="1"/>
          </p:cNvSpPr>
          <p:nvPr/>
        </p:nvSpPr>
        <p:spPr bwMode="auto">
          <a:xfrm>
            <a:off x="1590675" y="2068513"/>
            <a:ext cx="61913" cy="227012"/>
          </a:xfrm>
          <a:custGeom>
            <a:avLst/>
            <a:gdLst>
              <a:gd name="T0" fmla="*/ 24639498 w 33"/>
              <a:gd name="T1" fmla="*/ 418981099 h 123"/>
              <a:gd name="T2" fmla="*/ 91518671 w 33"/>
              <a:gd name="T3" fmla="*/ 418981099 h 123"/>
              <a:gd name="T4" fmla="*/ 116158169 w 33"/>
              <a:gd name="T5" fmla="*/ 391730431 h 123"/>
              <a:gd name="T6" fmla="*/ 116158169 w 33"/>
              <a:gd name="T7" fmla="*/ 23843643 h 123"/>
              <a:gd name="T8" fmla="*/ 91518671 w 33"/>
              <a:gd name="T9" fmla="*/ 0 h 123"/>
              <a:gd name="T10" fmla="*/ 24639498 w 33"/>
              <a:gd name="T11" fmla="*/ 0 h 123"/>
              <a:gd name="T12" fmla="*/ 0 w 33"/>
              <a:gd name="T13" fmla="*/ 23843643 h 123"/>
              <a:gd name="T14" fmla="*/ 0 w 33"/>
              <a:gd name="T15" fmla="*/ 391730431 h 123"/>
              <a:gd name="T16" fmla="*/ 24639498 w 33"/>
              <a:gd name="T17" fmla="*/ 418981099 h 123"/>
              <a:gd name="T18" fmla="*/ 24639498 w 33"/>
              <a:gd name="T19" fmla="*/ 418981099 h 123"/>
              <a:gd name="T20" fmla="*/ 24639498 w 33"/>
              <a:gd name="T21" fmla="*/ 418981099 h 1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3" h="123">
                <a:moveTo>
                  <a:pt x="7" y="123"/>
                </a:moveTo>
                <a:cubicBezTo>
                  <a:pt x="26" y="123"/>
                  <a:pt x="26" y="123"/>
                  <a:pt x="26" y="123"/>
                </a:cubicBezTo>
                <a:cubicBezTo>
                  <a:pt x="30" y="123"/>
                  <a:pt x="33" y="119"/>
                  <a:pt x="33" y="115"/>
                </a:cubicBezTo>
                <a:cubicBezTo>
                  <a:pt x="33" y="7"/>
                  <a:pt x="33" y="7"/>
                  <a:pt x="33" y="7"/>
                </a:cubicBezTo>
                <a:cubicBezTo>
                  <a:pt x="33" y="3"/>
                  <a:pt x="30" y="0"/>
                  <a:pt x="26" y="0"/>
                </a:cubicBezTo>
                <a:cubicBezTo>
                  <a:pt x="7" y="0"/>
                  <a:pt x="7" y="0"/>
                  <a:pt x="7" y="0"/>
                </a:cubicBezTo>
                <a:cubicBezTo>
                  <a:pt x="3" y="0"/>
                  <a:pt x="0" y="3"/>
                  <a:pt x="0" y="7"/>
                </a:cubicBezTo>
                <a:cubicBezTo>
                  <a:pt x="0" y="115"/>
                  <a:pt x="0" y="115"/>
                  <a:pt x="0" y="115"/>
                </a:cubicBezTo>
                <a:cubicBezTo>
                  <a:pt x="0" y="119"/>
                  <a:pt x="3" y="123"/>
                  <a:pt x="7" y="123"/>
                </a:cubicBezTo>
                <a:close/>
                <a:moveTo>
                  <a:pt x="7" y="123"/>
                </a:moveTo>
                <a:cubicBezTo>
                  <a:pt x="7" y="123"/>
                  <a:pt x="7" y="123"/>
                  <a:pt x="7" y="123"/>
                </a:cubicBezTo>
              </a:path>
            </a:pathLst>
          </a:custGeom>
          <a:solidFill>
            <a:srgbClr val="3EC6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400">
            <a:extLst>
              <a:ext uri="{FF2B5EF4-FFF2-40B4-BE49-F238E27FC236}">
                <a16:creationId xmlns:a16="http://schemas.microsoft.com/office/drawing/2014/main" id="{6AB422CE-4319-7380-0FDB-30F15BCC0188}"/>
              </a:ext>
            </a:extLst>
          </p:cNvPr>
          <p:cNvSpPr>
            <a:spLocks noEditPoints="1"/>
          </p:cNvSpPr>
          <p:nvPr/>
        </p:nvSpPr>
        <p:spPr bwMode="auto">
          <a:xfrm>
            <a:off x="1438275" y="4413250"/>
            <a:ext cx="366713" cy="274638"/>
          </a:xfrm>
          <a:custGeom>
            <a:avLst/>
            <a:gdLst>
              <a:gd name="T0" fmla="*/ 675770977 w 199"/>
              <a:gd name="T1" fmla="*/ 421279946 h 149"/>
              <a:gd name="T2" fmla="*/ 665584095 w 199"/>
              <a:gd name="T3" fmla="*/ 462048022 h 149"/>
              <a:gd name="T4" fmla="*/ 451646679 w 199"/>
              <a:gd name="T5" fmla="*/ 224229946 h 149"/>
              <a:gd name="T6" fmla="*/ 662187853 w 199"/>
              <a:gd name="T7" fmla="*/ 40768076 h 149"/>
              <a:gd name="T8" fmla="*/ 675770977 w 199"/>
              <a:gd name="T9" fmla="*/ 84935027 h 149"/>
              <a:gd name="T10" fmla="*/ 675770977 w 199"/>
              <a:gd name="T11" fmla="*/ 421279946 h 149"/>
              <a:gd name="T12" fmla="*/ 339583609 w 199"/>
              <a:gd name="T13" fmla="*/ 268395054 h 149"/>
              <a:gd name="T14" fmla="*/ 631625366 w 199"/>
              <a:gd name="T15" fmla="*/ 10192941 h 149"/>
              <a:gd name="T16" fmla="*/ 590875996 w 199"/>
              <a:gd name="T17" fmla="*/ 0 h 149"/>
              <a:gd name="T18" fmla="*/ 84894981 w 199"/>
              <a:gd name="T19" fmla="*/ 0 h 149"/>
              <a:gd name="T20" fmla="*/ 44145611 w 199"/>
              <a:gd name="T21" fmla="*/ 10192941 h 149"/>
              <a:gd name="T22" fmla="*/ 339583609 w 199"/>
              <a:gd name="T23" fmla="*/ 268395054 h 149"/>
              <a:gd name="T24" fmla="*/ 421084191 w 199"/>
              <a:gd name="T25" fmla="*/ 251408049 h 149"/>
              <a:gd name="T26" fmla="*/ 353166732 w 199"/>
              <a:gd name="T27" fmla="*/ 312562006 h 149"/>
              <a:gd name="T28" fmla="*/ 339583609 w 199"/>
              <a:gd name="T29" fmla="*/ 315959038 h 149"/>
              <a:gd name="T30" fmla="*/ 322604244 w 199"/>
              <a:gd name="T31" fmla="*/ 312562006 h 149"/>
              <a:gd name="T32" fmla="*/ 258083027 w 199"/>
              <a:gd name="T33" fmla="*/ 251408049 h 149"/>
              <a:gd name="T34" fmla="*/ 40749370 w 199"/>
              <a:gd name="T35" fmla="*/ 492625000 h 149"/>
              <a:gd name="T36" fmla="*/ 84894981 w 199"/>
              <a:gd name="T37" fmla="*/ 506214973 h 149"/>
              <a:gd name="T38" fmla="*/ 590875996 w 199"/>
              <a:gd name="T39" fmla="*/ 506214973 h 149"/>
              <a:gd name="T40" fmla="*/ 635021607 w 199"/>
              <a:gd name="T41" fmla="*/ 492625000 h 149"/>
              <a:gd name="T42" fmla="*/ 421084191 w 199"/>
              <a:gd name="T43" fmla="*/ 251408049 h 149"/>
              <a:gd name="T44" fmla="*/ 13583123 w 199"/>
              <a:gd name="T45" fmla="*/ 40768076 h 149"/>
              <a:gd name="T46" fmla="*/ 0 w 199"/>
              <a:gd name="T47" fmla="*/ 84935027 h 149"/>
              <a:gd name="T48" fmla="*/ 0 w 199"/>
              <a:gd name="T49" fmla="*/ 421279946 h 149"/>
              <a:gd name="T50" fmla="*/ 13583123 w 199"/>
              <a:gd name="T51" fmla="*/ 462048022 h 149"/>
              <a:gd name="T52" fmla="*/ 224124297 w 199"/>
              <a:gd name="T53" fmla="*/ 224229946 h 149"/>
              <a:gd name="T54" fmla="*/ 13583123 w 199"/>
              <a:gd name="T55" fmla="*/ 40768076 h 149"/>
              <a:gd name="T56" fmla="*/ 13583123 w 199"/>
              <a:gd name="T57" fmla="*/ 40768076 h 149"/>
              <a:gd name="T58" fmla="*/ 13583123 w 199"/>
              <a:gd name="T59" fmla="*/ 40768076 h 14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99" h="149">
                <a:moveTo>
                  <a:pt x="199" y="124"/>
                </a:moveTo>
                <a:cubicBezTo>
                  <a:pt x="199" y="129"/>
                  <a:pt x="198" y="133"/>
                  <a:pt x="196" y="136"/>
                </a:cubicBezTo>
                <a:cubicBezTo>
                  <a:pt x="133" y="66"/>
                  <a:pt x="133" y="66"/>
                  <a:pt x="133" y="66"/>
                </a:cubicBezTo>
                <a:cubicBezTo>
                  <a:pt x="195" y="12"/>
                  <a:pt x="195" y="12"/>
                  <a:pt x="195" y="12"/>
                </a:cubicBezTo>
                <a:cubicBezTo>
                  <a:pt x="197" y="16"/>
                  <a:pt x="199" y="20"/>
                  <a:pt x="199" y="25"/>
                </a:cubicBezTo>
                <a:lnTo>
                  <a:pt x="199" y="124"/>
                </a:lnTo>
                <a:close/>
                <a:moveTo>
                  <a:pt x="100" y="79"/>
                </a:moveTo>
                <a:cubicBezTo>
                  <a:pt x="186" y="3"/>
                  <a:pt x="186" y="3"/>
                  <a:pt x="186" y="3"/>
                </a:cubicBezTo>
                <a:cubicBezTo>
                  <a:pt x="182" y="2"/>
                  <a:pt x="178" y="0"/>
                  <a:pt x="174" y="0"/>
                </a:cubicBezTo>
                <a:cubicBezTo>
                  <a:pt x="25" y="0"/>
                  <a:pt x="25" y="0"/>
                  <a:pt x="25" y="0"/>
                </a:cubicBezTo>
                <a:cubicBezTo>
                  <a:pt x="21" y="0"/>
                  <a:pt x="17" y="2"/>
                  <a:pt x="13" y="3"/>
                </a:cubicBezTo>
                <a:lnTo>
                  <a:pt x="100" y="79"/>
                </a:lnTo>
                <a:close/>
                <a:moveTo>
                  <a:pt x="124" y="74"/>
                </a:moveTo>
                <a:cubicBezTo>
                  <a:pt x="104" y="92"/>
                  <a:pt x="104" y="92"/>
                  <a:pt x="104" y="92"/>
                </a:cubicBezTo>
                <a:cubicBezTo>
                  <a:pt x="102" y="93"/>
                  <a:pt x="101" y="93"/>
                  <a:pt x="100" y="93"/>
                </a:cubicBezTo>
                <a:cubicBezTo>
                  <a:pt x="98" y="93"/>
                  <a:pt x="97" y="93"/>
                  <a:pt x="95" y="92"/>
                </a:cubicBezTo>
                <a:cubicBezTo>
                  <a:pt x="76" y="74"/>
                  <a:pt x="76" y="74"/>
                  <a:pt x="76" y="74"/>
                </a:cubicBezTo>
                <a:cubicBezTo>
                  <a:pt x="12" y="145"/>
                  <a:pt x="12" y="145"/>
                  <a:pt x="12" y="145"/>
                </a:cubicBezTo>
                <a:cubicBezTo>
                  <a:pt x="16" y="148"/>
                  <a:pt x="20" y="149"/>
                  <a:pt x="25" y="149"/>
                </a:cubicBezTo>
                <a:cubicBezTo>
                  <a:pt x="174" y="149"/>
                  <a:pt x="174" y="149"/>
                  <a:pt x="174" y="149"/>
                </a:cubicBezTo>
                <a:cubicBezTo>
                  <a:pt x="179" y="149"/>
                  <a:pt x="183" y="148"/>
                  <a:pt x="187" y="145"/>
                </a:cubicBezTo>
                <a:lnTo>
                  <a:pt x="124" y="74"/>
                </a:lnTo>
                <a:close/>
                <a:moveTo>
                  <a:pt x="4" y="12"/>
                </a:moveTo>
                <a:cubicBezTo>
                  <a:pt x="2" y="16"/>
                  <a:pt x="0" y="20"/>
                  <a:pt x="0" y="25"/>
                </a:cubicBezTo>
                <a:cubicBezTo>
                  <a:pt x="0" y="124"/>
                  <a:pt x="0" y="124"/>
                  <a:pt x="0" y="124"/>
                </a:cubicBezTo>
                <a:cubicBezTo>
                  <a:pt x="0" y="129"/>
                  <a:pt x="2" y="133"/>
                  <a:pt x="4" y="136"/>
                </a:cubicBezTo>
                <a:cubicBezTo>
                  <a:pt x="66" y="66"/>
                  <a:pt x="66" y="66"/>
                  <a:pt x="66" y="66"/>
                </a:cubicBezTo>
                <a:lnTo>
                  <a:pt x="4" y="12"/>
                </a:lnTo>
                <a:close/>
                <a:moveTo>
                  <a:pt x="4" y="12"/>
                </a:moveTo>
                <a:cubicBezTo>
                  <a:pt x="4" y="12"/>
                  <a:pt x="4" y="12"/>
                  <a:pt x="4" y="12"/>
                </a:cubicBezTo>
              </a:path>
            </a:pathLst>
          </a:custGeom>
          <a:solidFill>
            <a:srgbClr val="E0C1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401">
            <a:extLst>
              <a:ext uri="{FF2B5EF4-FFF2-40B4-BE49-F238E27FC236}">
                <a16:creationId xmlns:a16="http://schemas.microsoft.com/office/drawing/2014/main" id="{F680CB15-2795-51ED-A193-62B47764E4F4}"/>
              </a:ext>
            </a:extLst>
          </p:cNvPr>
          <p:cNvSpPr>
            <a:spLocks noEditPoints="1"/>
          </p:cNvSpPr>
          <p:nvPr/>
        </p:nvSpPr>
        <p:spPr bwMode="auto">
          <a:xfrm>
            <a:off x="1389063" y="892175"/>
            <a:ext cx="276225" cy="277813"/>
          </a:xfrm>
          <a:custGeom>
            <a:avLst/>
            <a:gdLst>
              <a:gd name="T0" fmla="*/ 54257956 w 150"/>
              <a:gd name="T1" fmla="*/ 315580751 h 150"/>
              <a:gd name="T2" fmla="*/ 74604690 w 150"/>
              <a:gd name="T3" fmla="*/ 360173442 h 150"/>
              <a:gd name="T4" fmla="*/ 50867755 w 150"/>
              <a:gd name="T5" fmla="*/ 387615810 h 150"/>
              <a:gd name="T6" fmla="*/ 54257956 w 150"/>
              <a:gd name="T7" fmla="*/ 418488243 h 150"/>
              <a:gd name="T8" fmla="*/ 91561222 w 150"/>
              <a:gd name="T9" fmla="*/ 459650869 h 150"/>
              <a:gd name="T10" fmla="*/ 122080401 w 150"/>
              <a:gd name="T11" fmla="*/ 459650869 h 150"/>
              <a:gd name="T12" fmla="*/ 152601422 w 150"/>
              <a:gd name="T13" fmla="*/ 439068630 h 150"/>
              <a:gd name="T14" fmla="*/ 196685091 w 150"/>
              <a:gd name="T15" fmla="*/ 456220804 h 150"/>
              <a:gd name="T16" fmla="*/ 203467335 w 150"/>
              <a:gd name="T17" fmla="*/ 493951514 h 150"/>
              <a:gd name="T18" fmla="*/ 227206112 w 150"/>
              <a:gd name="T19" fmla="*/ 514533753 h 150"/>
              <a:gd name="T20" fmla="*/ 281464068 w 150"/>
              <a:gd name="T21" fmla="*/ 514533753 h 150"/>
              <a:gd name="T22" fmla="*/ 305201003 w 150"/>
              <a:gd name="T23" fmla="*/ 493951514 h 150"/>
              <a:gd name="T24" fmla="*/ 308593046 w 150"/>
              <a:gd name="T25" fmla="*/ 459650869 h 150"/>
              <a:gd name="T26" fmla="*/ 356068757 w 150"/>
              <a:gd name="T27" fmla="*/ 439068630 h 150"/>
              <a:gd name="T28" fmla="*/ 383197735 w 150"/>
              <a:gd name="T29" fmla="*/ 459650869 h 150"/>
              <a:gd name="T30" fmla="*/ 417108958 w 150"/>
              <a:gd name="T31" fmla="*/ 459650869 h 150"/>
              <a:gd name="T32" fmla="*/ 454410382 w 150"/>
              <a:gd name="T33" fmla="*/ 418488243 h 150"/>
              <a:gd name="T34" fmla="*/ 457802425 w 150"/>
              <a:gd name="T35" fmla="*/ 387615810 h 150"/>
              <a:gd name="T36" fmla="*/ 434063648 w 150"/>
              <a:gd name="T37" fmla="*/ 360173442 h 150"/>
              <a:gd name="T38" fmla="*/ 454410382 w 150"/>
              <a:gd name="T39" fmla="*/ 312150687 h 150"/>
              <a:gd name="T40" fmla="*/ 488321604 w 150"/>
              <a:gd name="T41" fmla="*/ 308720622 h 150"/>
              <a:gd name="T42" fmla="*/ 508668338 w 150"/>
              <a:gd name="T43" fmla="*/ 284708319 h 150"/>
              <a:gd name="T44" fmla="*/ 508668338 w 150"/>
              <a:gd name="T45" fmla="*/ 229825434 h 150"/>
              <a:gd name="T46" fmla="*/ 488321604 w 150"/>
              <a:gd name="T47" fmla="*/ 205813131 h 150"/>
              <a:gd name="T48" fmla="*/ 454410382 w 150"/>
              <a:gd name="T49" fmla="*/ 202383066 h 150"/>
              <a:gd name="T50" fmla="*/ 437455691 w 150"/>
              <a:gd name="T51" fmla="*/ 154360311 h 150"/>
              <a:gd name="T52" fmla="*/ 457802425 w 150"/>
              <a:gd name="T53" fmla="*/ 126917943 h 150"/>
              <a:gd name="T54" fmla="*/ 454410382 w 150"/>
              <a:gd name="T55" fmla="*/ 96045510 h 150"/>
              <a:gd name="T56" fmla="*/ 417108958 w 150"/>
              <a:gd name="T57" fmla="*/ 58312949 h 150"/>
              <a:gd name="T58" fmla="*/ 383197735 w 150"/>
              <a:gd name="T59" fmla="*/ 54882884 h 150"/>
              <a:gd name="T60" fmla="*/ 359458959 w 150"/>
              <a:gd name="T61" fmla="*/ 75465123 h 150"/>
              <a:gd name="T62" fmla="*/ 308593046 w 150"/>
              <a:gd name="T63" fmla="*/ 51452820 h 150"/>
              <a:gd name="T64" fmla="*/ 305201003 w 150"/>
              <a:gd name="T65" fmla="*/ 20582239 h 150"/>
              <a:gd name="T66" fmla="*/ 281464068 w 150"/>
              <a:gd name="T67" fmla="*/ 0 h 150"/>
              <a:gd name="T68" fmla="*/ 227206112 w 150"/>
              <a:gd name="T69" fmla="*/ 0 h 150"/>
              <a:gd name="T70" fmla="*/ 203467335 w 150"/>
              <a:gd name="T71" fmla="*/ 20582239 h 150"/>
              <a:gd name="T72" fmla="*/ 200077134 w 150"/>
              <a:gd name="T73" fmla="*/ 51452820 h 150"/>
              <a:gd name="T74" fmla="*/ 149209379 w 150"/>
              <a:gd name="T75" fmla="*/ 75465123 h 150"/>
              <a:gd name="T76" fmla="*/ 122080401 w 150"/>
              <a:gd name="T77" fmla="*/ 54882884 h 150"/>
              <a:gd name="T78" fmla="*/ 91561222 w 150"/>
              <a:gd name="T79" fmla="*/ 58312949 h 150"/>
              <a:gd name="T80" fmla="*/ 54257956 w 150"/>
              <a:gd name="T81" fmla="*/ 96045510 h 150"/>
              <a:gd name="T82" fmla="*/ 50867755 w 150"/>
              <a:gd name="T83" fmla="*/ 126917943 h 150"/>
              <a:gd name="T84" fmla="*/ 74604690 w 150"/>
              <a:gd name="T85" fmla="*/ 154360311 h 150"/>
              <a:gd name="T86" fmla="*/ 54257956 w 150"/>
              <a:gd name="T87" fmla="*/ 202383066 h 150"/>
              <a:gd name="T88" fmla="*/ 20346734 w 150"/>
              <a:gd name="T89" fmla="*/ 209243195 h 150"/>
              <a:gd name="T90" fmla="*/ 0 w 150"/>
              <a:gd name="T91" fmla="*/ 229825434 h 150"/>
              <a:gd name="T92" fmla="*/ 0 w 150"/>
              <a:gd name="T93" fmla="*/ 288138383 h 150"/>
              <a:gd name="T94" fmla="*/ 20346734 w 150"/>
              <a:gd name="T95" fmla="*/ 308720622 h 150"/>
              <a:gd name="T96" fmla="*/ 54257956 w 150"/>
              <a:gd name="T97" fmla="*/ 315580751 h 150"/>
              <a:gd name="T98" fmla="*/ 254335090 w 150"/>
              <a:gd name="T99" fmla="*/ 164650505 h 150"/>
              <a:gd name="T100" fmla="*/ 345894470 w 150"/>
              <a:gd name="T101" fmla="*/ 257267803 h 150"/>
              <a:gd name="T102" fmla="*/ 254335090 w 150"/>
              <a:gd name="T103" fmla="*/ 346453184 h 150"/>
              <a:gd name="T104" fmla="*/ 162773868 w 150"/>
              <a:gd name="T105" fmla="*/ 257267803 h 150"/>
              <a:gd name="T106" fmla="*/ 254335090 w 150"/>
              <a:gd name="T107" fmla="*/ 164650505 h 150"/>
              <a:gd name="T108" fmla="*/ 254335090 w 150"/>
              <a:gd name="T109" fmla="*/ 164650505 h 150"/>
              <a:gd name="T110" fmla="*/ 254335090 w 150"/>
              <a:gd name="T111" fmla="*/ 164650505 h 15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50" h="150">
                <a:moveTo>
                  <a:pt x="16" y="92"/>
                </a:moveTo>
                <a:cubicBezTo>
                  <a:pt x="18" y="96"/>
                  <a:pt x="20" y="101"/>
                  <a:pt x="22" y="105"/>
                </a:cubicBezTo>
                <a:cubicBezTo>
                  <a:pt x="15" y="113"/>
                  <a:pt x="15" y="113"/>
                  <a:pt x="15" y="113"/>
                </a:cubicBezTo>
                <a:cubicBezTo>
                  <a:pt x="13" y="116"/>
                  <a:pt x="13" y="120"/>
                  <a:pt x="16" y="122"/>
                </a:cubicBezTo>
                <a:cubicBezTo>
                  <a:pt x="27" y="134"/>
                  <a:pt x="27" y="134"/>
                  <a:pt x="27" y="134"/>
                </a:cubicBezTo>
                <a:cubicBezTo>
                  <a:pt x="30" y="136"/>
                  <a:pt x="34" y="136"/>
                  <a:pt x="36" y="134"/>
                </a:cubicBezTo>
                <a:cubicBezTo>
                  <a:pt x="45" y="128"/>
                  <a:pt x="45" y="128"/>
                  <a:pt x="45" y="128"/>
                </a:cubicBezTo>
                <a:cubicBezTo>
                  <a:pt x="49" y="130"/>
                  <a:pt x="54" y="132"/>
                  <a:pt x="58" y="133"/>
                </a:cubicBezTo>
                <a:cubicBezTo>
                  <a:pt x="60" y="144"/>
                  <a:pt x="60" y="144"/>
                  <a:pt x="60" y="144"/>
                </a:cubicBezTo>
                <a:cubicBezTo>
                  <a:pt x="60" y="148"/>
                  <a:pt x="63" y="150"/>
                  <a:pt x="67" y="150"/>
                </a:cubicBezTo>
                <a:cubicBezTo>
                  <a:pt x="83" y="150"/>
                  <a:pt x="83" y="150"/>
                  <a:pt x="83" y="150"/>
                </a:cubicBezTo>
                <a:cubicBezTo>
                  <a:pt x="86" y="150"/>
                  <a:pt x="89" y="148"/>
                  <a:pt x="90" y="144"/>
                </a:cubicBezTo>
                <a:cubicBezTo>
                  <a:pt x="91" y="134"/>
                  <a:pt x="91" y="134"/>
                  <a:pt x="91" y="134"/>
                </a:cubicBezTo>
                <a:cubicBezTo>
                  <a:pt x="96" y="132"/>
                  <a:pt x="101" y="131"/>
                  <a:pt x="105" y="128"/>
                </a:cubicBezTo>
                <a:cubicBezTo>
                  <a:pt x="113" y="134"/>
                  <a:pt x="113" y="134"/>
                  <a:pt x="113" y="134"/>
                </a:cubicBezTo>
                <a:cubicBezTo>
                  <a:pt x="116" y="136"/>
                  <a:pt x="120" y="136"/>
                  <a:pt x="123" y="134"/>
                </a:cubicBezTo>
                <a:cubicBezTo>
                  <a:pt x="134" y="122"/>
                  <a:pt x="134" y="122"/>
                  <a:pt x="134" y="122"/>
                </a:cubicBezTo>
                <a:cubicBezTo>
                  <a:pt x="137" y="120"/>
                  <a:pt x="137" y="116"/>
                  <a:pt x="135" y="113"/>
                </a:cubicBezTo>
                <a:cubicBezTo>
                  <a:pt x="128" y="105"/>
                  <a:pt x="128" y="105"/>
                  <a:pt x="128" y="105"/>
                </a:cubicBezTo>
                <a:cubicBezTo>
                  <a:pt x="131" y="101"/>
                  <a:pt x="133" y="96"/>
                  <a:pt x="134" y="91"/>
                </a:cubicBezTo>
                <a:cubicBezTo>
                  <a:pt x="144" y="90"/>
                  <a:pt x="144" y="90"/>
                  <a:pt x="144" y="90"/>
                </a:cubicBezTo>
                <a:cubicBezTo>
                  <a:pt x="147" y="89"/>
                  <a:pt x="150" y="86"/>
                  <a:pt x="150" y="83"/>
                </a:cubicBezTo>
                <a:cubicBezTo>
                  <a:pt x="150" y="67"/>
                  <a:pt x="150" y="67"/>
                  <a:pt x="150" y="67"/>
                </a:cubicBezTo>
                <a:cubicBezTo>
                  <a:pt x="150" y="63"/>
                  <a:pt x="147" y="60"/>
                  <a:pt x="144" y="60"/>
                </a:cubicBezTo>
                <a:cubicBezTo>
                  <a:pt x="134" y="59"/>
                  <a:pt x="134" y="59"/>
                  <a:pt x="134" y="59"/>
                </a:cubicBezTo>
                <a:cubicBezTo>
                  <a:pt x="133" y="54"/>
                  <a:pt x="131" y="49"/>
                  <a:pt x="129" y="45"/>
                </a:cubicBezTo>
                <a:cubicBezTo>
                  <a:pt x="135" y="37"/>
                  <a:pt x="135" y="37"/>
                  <a:pt x="135" y="37"/>
                </a:cubicBezTo>
                <a:cubicBezTo>
                  <a:pt x="137" y="34"/>
                  <a:pt x="136" y="30"/>
                  <a:pt x="134" y="28"/>
                </a:cubicBezTo>
                <a:cubicBezTo>
                  <a:pt x="123" y="17"/>
                  <a:pt x="123" y="17"/>
                  <a:pt x="123" y="17"/>
                </a:cubicBezTo>
                <a:cubicBezTo>
                  <a:pt x="120" y="14"/>
                  <a:pt x="116" y="14"/>
                  <a:pt x="113" y="16"/>
                </a:cubicBezTo>
                <a:cubicBezTo>
                  <a:pt x="106" y="22"/>
                  <a:pt x="106" y="22"/>
                  <a:pt x="106" y="22"/>
                </a:cubicBezTo>
                <a:cubicBezTo>
                  <a:pt x="102" y="19"/>
                  <a:pt x="97" y="17"/>
                  <a:pt x="91" y="15"/>
                </a:cubicBezTo>
                <a:cubicBezTo>
                  <a:pt x="90" y="6"/>
                  <a:pt x="90" y="6"/>
                  <a:pt x="90" y="6"/>
                </a:cubicBezTo>
                <a:cubicBezTo>
                  <a:pt x="90" y="3"/>
                  <a:pt x="87" y="0"/>
                  <a:pt x="83" y="0"/>
                </a:cubicBezTo>
                <a:cubicBezTo>
                  <a:pt x="67" y="0"/>
                  <a:pt x="67" y="0"/>
                  <a:pt x="67" y="0"/>
                </a:cubicBezTo>
                <a:cubicBezTo>
                  <a:pt x="64" y="0"/>
                  <a:pt x="61" y="3"/>
                  <a:pt x="60" y="6"/>
                </a:cubicBezTo>
                <a:cubicBezTo>
                  <a:pt x="59" y="15"/>
                  <a:pt x="59" y="15"/>
                  <a:pt x="59" y="15"/>
                </a:cubicBezTo>
                <a:cubicBezTo>
                  <a:pt x="54" y="17"/>
                  <a:pt x="49" y="19"/>
                  <a:pt x="44" y="22"/>
                </a:cubicBezTo>
                <a:cubicBezTo>
                  <a:pt x="36" y="16"/>
                  <a:pt x="36" y="16"/>
                  <a:pt x="36" y="16"/>
                </a:cubicBezTo>
                <a:cubicBezTo>
                  <a:pt x="34" y="14"/>
                  <a:pt x="30" y="14"/>
                  <a:pt x="27" y="17"/>
                </a:cubicBezTo>
                <a:cubicBezTo>
                  <a:pt x="16" y="28"/>
                  <a:pt x="16" y="28"/>
                  <a:pt x="16" y="28"/>
                </a:cubicBezTo>
                <a:cubicBezTo>
                  <a:pt x="13" y="30"/>
                  <a:pt x="13" y="34"/>
                  <a:pt x="15" y="37"/>
                </a:cubicBezTo>
                <a:cubicBezTo>
                  <a:pt x="22" y="45"/>
                  <a:pt x="22" y="45"/>
                  <a:pt x="22" y="45"/>
                </a:cubicBezTo>
                <a:cubicBezTo>
                  <a:pt x="19" y="50"/>
                  <a:pt x="17" y="54"/>
                  <a:pt x="16" y="59"/>
                </a:cubicBezTo>
                <a:cubicBezTo>
                  <a:pt x="6" y="61"/>
                  <a:pt x="6" y="61"/>
                  <a:pt x="6" y="61"/>
                </a:cubicBezTo>
                <a:cubicBezTo>
                  <a:pt x="2" y="61"/>
                  <a:pt x="0" y="64"/>
                  <a:pt x="0" y="67"/>
                </a:cubicBezTo>
                <a:cubicBezTo>
                  <a:pt x="0" y="84"/>
                  <a:pt x="0" y="84"/>
                  <a:pt x="0" y="84"/>
                </a:cubicBezTo>
                <a:cubicBezTo>
                  <a:pt x="0" y="87"/>
                  <a:pt x="2" y="90"/>
                  <a:pt x="6" y="90"/>
                </a:cubicBezTo>
                <a:lnTo>
                  <a:pt x="16" y="92"/>
                </a:lnTo>
                <a:close/>
                <a:moveTo>
                  <a:pt x="75" y="48"/>
                </a:moveTo>
                <a:cubicBezTo>
                  <a:pt x="90" y="48"/>
                  <a:pt x="102" y="60"/>
                  <a:pt x="102" y="75"/>
                </a:cubicBezTo>
                <a:cubicBezTo>
                  <a:pt x="102" y="89"/>
                  <a:pt x="90" y="101"/>
                  <a:pt x="75" y="101"/>
                </a:cubicBezTo>
                <a:cubicBezTo>
                  <a:pt x="60" y="101"/>
                  <a:pt x="48" y="89"/>
                  <a:pt x="48" y="75"/>
                </a:cubicBezTo>
                <a:cubicBezTo>
                  <a:pt x="48" y="60"/>
                  <a:pt x="60" y="48"/>
                  <a:pt x="75" y="48"/>
                </a:cubicBezTo>
                <a:close/>
                <a:moveTo>
                  <a:pt x="75" y="48"/>
                </a:moveTo>
                <a:cubicBezTo>
                  <a:pt x="75" y="48"/>
                  <a:pt x="75" y="48"/>
                  <a:pt x="75" y="48"/>
                </a:cubicBezTo>
              </a:path>
            </a:pathLst>
          </a:custGeom>
          <a:solidFill>
            <a:srgbClr val="2752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402">
            <a:extLst>
              <a:ext uri="{FF2B5EF4-FFF2-40B4-BE49-F238E27FC236}">
                <a16:creationId xmlns:a16="http://schemas.microsoft.com/office/drawing/2014/main" id="{0E4B9AF8-3CD7-7148-ADEB-FB1C3357CCB3}"/>
              </a:ext>
            </a:extLst>
          </p:cNvPr>
          <p:cNvSpPr>
            <a:spLocks noEditPoints="1"/>
          </p:cNvSpPr>
          <p:nvPr/>
        </p:nvSpPr>
        <p:spPr bwMode="auto">
          <a:xfrm>
            <a:off x="1628775" y="1035050"/>
            <a:ext cx="228600" cy="228600"/>
          </a:xfrm>
          <a:custGeom>
            <a:avLst/>
            <a:gdLst>
              <a:gd name="T0" fmla="*/ 360258852 w 124"/>
              <a:gd name="T1" fmla="*/ 64573969 h 124"/>
              <a:gd name="T2" fmla="*/ 329670697 w 124"/>
              <a:gd name="T3" fmla="*/ 37385318 h 124"/>
              <a:gd name="T4" fmla="*/ 299082542 w 124"/>
              <a:gd name="T5" fmla="*/ 40784821 h 124"/>
              <a:gd name="T6" fmla="*/ 282090556 w 124"/>
              <a:gd name="T7" fmla="*/ 54379147 h 124"/>
              <a:gd name="T8" fmla="*/ 241305735 w 124"/>
              <a:gd name="T9" fmla="*/ 40784821 h 124"/>
              <a:gd name="T10" fmla="*/ 237906232 w 124"/>
              <a:gd name="T11" fmla="*/ 16993829 h 124"/>
              <a:gd name="T12" fmla="*/ 210717581 w 124"/>
              <a:gd name="T13" fmla="*/ 0 h 124"/>
              <a:gd name="T14" fmla="*/ 173332263 w 124"/>
              <a:gd name="T15" fmla="*/ 3399503 h 124"/>
              <a:gd name="T16" fmla="*/ 152940774 w 124"/>
              <a:gd name="T17" fmla="*/ 27188652 h 124"/>
              <a:gd name="T18" fmla="*/ 152940774 w 124"/>
              <a:gd name="T19" fmla="*/ 47581984 h 124"/>
              <a:gd name="T20" fmla="*/ 112155953 w 124"/>
              <a:gd name="T21" fmla="*/ 71372976 h 124"/>
              <a:gd name="T22" fmla="*/ 91764465 w 124"/>
              <a:gd name="T23" fmla="*/ 57776806 h 124"/>
              <a:gd name="T24" fmla="*/ 61176310 w 124"/>
              <a:gd name="T25" fmla="*/ 61176310 h 124"/>
              <a:gd name="T26" fmla="*/ 37385318 w 124"/>
              <a:gd name="T27" fmla="*/ 91764465 h 124"/>
              <a:gd name="T28" fmla="*/ 37385318 w 124"/>
              <a:gd name="T29" fmla="*/ 122352619 h 124"/>
              <a:gd name="T30" fmla="*/ 54379147 w 124"/>
              <a:gd name="T31" fmla="*/ 139344605 h 124"/>
              <a:gd name="T32" fmla="*/ 40784821 w 124"/>
              <a:gd name="T33" fmla="*/ 180129426 h 124"/>
              <a:gd name="T34" fmla="*/ 16993829 w 124"/>
              <a:gd name="T35" fmla="*/ 183528929 h 124"/>
              <a:gd name="T36" fmla="*/ 0 w 124"/>
              <a:gd name="T37" fmla="*/ 210717581 h 124"/>
              <a:gd name="T38" fmla="*/ 3399503 w 124"/>
              <a:gd name="T39" fmla="*/ 248102898 h 124"/>
              <a:gd name="T40" fmla="*/ 23790992 w 124"/>
              <a:gd name="T41" fmla="*/ 268494387 h 124"/>
              <a:gd name="T42" fmla="*/ 50979644 w 124"/>
              <a:gd name="T43" fmla="*/ 268494387 h 124"/>
              <a:gd name="T44" fmla="*/ 67973473 w 124"/>
              <a:gd name="T45" fmla="*/ 305879705 h 124"/>
              <a:gd name="T46" fmla="*/ 54379147 w 124"/>
              <a:gd name="T47" fmla="*/ 326273037 h 124"/>
              <a:gd name="T48" fmla="*/ 57776806 w 124"/>
              <a:gd name="T49" fmla="*/ 356861192 h 124"/>
              <a:gd name="T50" fmla="*/ 88364961 w 124"/>
              <a:gd name="T51" fmla="*/ 380650340 h 124"/>
              <a:gd name="T52" fmla="*/ 118953116 w 124"/>
              <a:gd name="T53" fmla="*/ 380650340 h 124"/>
              <a:gd name="T54" fmla="*/ 139344605 w 124"/>
              <a:gd name="T55" fmla="*/ 363658355 h 124"/>
              <a:gd name="T56" fmla="*/ 176731766 w 124"/>
              <a:gd name="T57" fmla="*/ 377252681 h 124"/>
              <a:gd name="T58" fmla="*/ 183528929 w 124"/>
              <a:gd name="T59" fmla="*/ 401043673 h 124"/>
              <a:gd name="T60" fmla="*/ 207318077 w 124"/>
              <a:gd name="T61" fmla="*/ 421435161 h 124"/>
              <a:gd name="T62" fmla="*/ 244703395 w 124"/>
              <a:gd name="T63" fmla="*/ 418035658 h 124"/>
              <a:gd name="T64" fmla="*/ 265096727 w 124"/>
              <a:gd name="T65" fmla="*/ 394246510 h 124"/>
              <a:gd name="T66" fmla="*/ 268494387 w 124"/>
              <a:gd name="T67" fmla="*/ 370455518 h 124"/>
              <a:gd name="T68" fmla="*/ 305879705 w 124"/>
              <a:gd name="T69" fmla="*/ 350062185 h 124"/>
              <a:gd name="T70" fmla="*/ 326273037 w 124"/>
              <a:gd name="T71" fmla="*/ 363658355 h 124"/>
              <a:gd name="T72" fmla="*/ 356861192 w 124"/>
              <a:gd name="T73" fmla="*/ 360258852 h 124"/>
              <a:gd name="T74" fmla="*/ 380650340 w 124"/>
              <a:gd name="T75" fmla="*/ 329670697 h 124"/>
              <a:gd name="T76" fmla="*/ 380650340 w 124"/>
              <a:gd name="T77" fmla="*/ 299082542 h 124"/>
              <a:gd name="T78" fmla="*/ 363658355 w 124"/>
              <a:gd name="T79" fmla="*/ 282090556 h 124"/>
              <a:gd name="T80" fmla="*/ 377252681 w 124"/>
              <a:gd name="T81" fmla="*/ 241305735 h 124"/>
              <a:gd name="T82" fmla="*/ 401043673 w 124"/>
              <a:gd name="T83" fmla="*/ 234508573 h 124"/>
              <a:gd name="T84" fmla="*/ 418035658 w 124"/>
              <a:gd name="T85" fmla="*/ 210717581 h 124"/>
              <a:gd name="T86" fmla="*/ 414637998 w 124"/>
              <a:gd name="T87" fmla="*/ 173332263 h 124"/>
              <a:gd name="T88" fmla="*/ 394246510 w 124"/>
              <a:gd name="T89" fmla="*/ 152940774 h 124"/>
              <a:gd name="T90" fmla="*/ 370455518 w 124"/>
              <a:gd name="T91" fmla="*/ 149541271 h 124"/>
              <a:gd name="T92" fmla="*/ 350062185 w 124"/>
              <a:gd name="T93" fmla="*/ 112155953 h 124"/>
              <a:gd name="T94" fmla="*/ 363658355 w 124"/>
              <a:gd name="T95" fmla="*/ 95162124 h 124"/>
              <a:gd name="T96" fmla="*/ 360258852 w 124"/>
              <a:gd name="T97" fmla="*/ 64573969 h 124"/>
              <a:gd name="T98" fmla="*/ 217514744 w 124"/>
              <a:gd name="T99" fmla="*/ 282090556 h 124"/>
              <a:gd name="T100" fmla="*/ 135946945 w 124"/>
              <a:gd name="T101" fmla="*/ 214117084 h 124"/>
              <a:gd name="T102" fmla="*/ 203920418 w 124"/>
              <a:gd name="T103" fmla="*/ 132547442 h 124"/>
              <a:gd name="T104" fmla="*/ 285488216 w 124"/>
              <a:gd name="T105" fmla="*/ 203920418 h 124"/>
              <a:gd name="T106" fmla="*/ 217514744 w 124"/>
              <a:gd name="T107" fmla="*/ 282090556 h 124"/>
              <a:gd name="T108" fmla="*/ 217514744 w 124"/>
              <a:gd name="T109" fmla="*/ 282090556 h 124"/>
              <a:gd name="T110" fmla="*/ 217514744 w 124"/>
              <a:gd name="T111" fmla="*/ 282090556 h 12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4" h="124">
                <a:moveTo>
                  <a:pt x="106" y="19"/>
                </a:moveTo>
                <a:cubicBezTo>
                  <a:pt x="97" y="11"/>
                  <a:pt x="97" y="11"/>
                  <a:pt x="97" y="11"/>
                </a:cubicBezTo>
                <a:cubicBezTo>
                  <a:pt x="95" y="9"/>
                  <a:pt x="91" y="9"/>
                  <a:pt x="88" y="12"/>
                </a:cubicBezTo>
                <a:cubicBezTo>
                  <a:pt x="83" y="16"/>
                  <a:pt x="83" y="16"/>
                  <a:pt x="83" y="16"/>
                </a:cubicBezTo>
                <a:cubicBezTo>
                  <a:pt x="79" y="14"/>
                  <a:pt x="75" y="13"/>
                  <a:pt x="71" y="12"/>
                </a:cubicBezTo>
                <a:cubicBezTo>
                  <a:pt x="70" y="5"/>
                  <a:pt x="70" y="5"/>
                  <a:pt x="70" y="5"/>
                </a:cubicBezTo>
                <a:cubicBezTo>
                  <a:pt x="69" y="2"/>
                  <a:pt x="66" y="0"/>
                  <a:pt x="62" y="0"/>
                </a:cubicBezTo>
                <a:cubicBezTo>
                  <a:pt x="51" y="1"/>
                  <a:pt x="51" y="1"/>
                  <a:pt x="51" y="1"/>
                </a:cubicBezTo>
                <a:cubicBezTo>
                  <a:pt x="48" y="1"/>
                  <a:pt x="45" y="4"/>
                  <a:pt x="45" y="8"/>
                </a:cubicBezTo>
                <a:cubicBezTo>
                  <a:pt x="45" y="14"/>
                  <a:pt x="45" y="14"/>
                  <a:pt x="45" y="14"/>
                </a:cubicBezTo>
                <a:cubicBezTo>
                  <a:pt x="40" y="16"/>
                  <a:pt x="36" y="18"/>
                  <a:pt x="33" y="21"/>
                </a:cubicBezTo>
                <a:cubicBezTo>
                  <a:pt x="27" y="17"/>
                  <a:pt x="27" y="17"/>
                  <a:pt x="27" y="17"/>
                </a:cubicBezTo>
                <a:cubicBezTo>
                  <a:pt x="24" y="15"/>
                  <a:pt x="20" y="15"/>
                  <a:pt x="18" y="18"/>
                </a:cubicBezTo>
                <a:cubicBezTo>
                  <a:pt x="11" y="27"/>
                  <a:pt x="11" y="27"/>
                  <a:pt x="11" y="27"/>
                </a:cubicBezTo>
                <a:cubicBezTo>
                  <a:pt x="9" y="29"/>
                  <a:pt x="9" y="33"/>
                  <a:pt x="11" y="36"/>
                </a:cubicBezTo>
                <a:cubicBezTo>
                  <a:pt x="16" y="41"/>
                  <a:pt x="16" y="41"/>
                  <a:pt x="16" y="41"/>
                </a:cubicBezTo>
                <a:cubicBezTo>
                  <a:pt x="14" y="45"/>
                  <a:pt x="13" y="49"/>
                  <a:pt x="12" y="53"/>
                </a:cubicBezTo>
                <a:cubicBezTo>
                  <a:pt x="5" y="54"/>
                  <a:pt x="5" y="54"/>
                  <a:pt x="5" y="54"/>
                </a:cubicBezTo>
                <a:cubicBezTo>
                  <a:pt x="2" y="55"/>
                  <a:pt x="0" y="58"/>
                  <a:pt x="0" y="62"/>
                </a:cubicBezTo>
                <a:cubicBezTo>
                  <a:pt x="1" y="73"/>
                  <a:pt x="1" y="73"/>
                  <a:pt x="1" y="73"/>
                </a:cubicBezTo>
                <a:cubicBezTo>
                  <a:pt x="1" y="76"/>
                  <a:pt x="4" y="79"/>
                  <a:pt x="7" y="79"/>
                </a:cubicBezTo>
                <a:cubicBezTo>
                  <a:pt x="15" y="79"/>
                  <a:pt x="15" y="79"/>
                  <a:pt x="15" y="79"/>
                </a:cubicBezTo>
                <a:cubicBezTo>
                  <a:pt x="16" y="83"/>
                  <a:pt x="18" y="86"/>
                  <a:pt x="20" y="90"/>
                </a:cubicBezTo>
                <a:cubicBezTo>
                  <a:pt x="16" y="96"/>
                  <a:pt x="16" y="96"/>
                  <a:pt x="16" y="96"/>
                </a:cubicBezTo>
                <a:cubicBezTo>
                  <a:pt x="14" y="99"/>
                  <a:pt x="15" y="103"/>
                  <a:pt x="17" y="105"/>
                </a:cubicBezTo>
                <a:cubicBezTo>
                  <a:pt x="26" y="112"/>
                  <a:pt x="26" y="112"/>
                  <a:pt x="26" y="112"/>
                </a:cubicBezTo>
                <a:cubicBezTo>
                  <a:pt x="29" y="115"/>
                  <a:pt x="32" y="114"/>
                  <a:pt x="35" y="112"/>
                </a:cubicBezTo>
                <a:cubicBezTo>
                  <a:pt x="41" y="107"/>
                  <a:pt x="41" y="107"/>
                  <a:pt x="41" y="107"/>
                </a:cubicBezTo>
                <a:cubicBezTo>
                  <a:pt x="44" y="109"/>
                  <a:pt x="48" y="110"/>
                  <a:pt x="52" y="111"/>
                </a:cubicBezTo>
                <a:cubicBezTo>
                  <a:pt x="54" y="118"/>
                  <a:pt x="54" y="118"/>
                  <a:pt x="54" y="118"/>
                </a:cubicBezTo>
                <a:cubicBezTo>
                  <a:pt x="54" y="122"/>
                  <a:pt x="57" y="124"/>
                  <a:pt x="61" y="124"/>
                </a:cubicBezTo>
                <a:cubicBezTo>
                  <a:pt x="72" y="123"/>
                  <a:pt x="72" y="123"/>
                  <a:pt x="72" y="123"/>
                </a:cubicBezTo>
                <a:cubicBezTo>
                  <a:pt x="75" y="122"/>
                  <a:pt x="78" y="120"/>
                  <a:pt x="78" y="116"/>
                </a:cubicBezTo>
                <a:cubicBezTo>
                  <a:pt x="79" y="109"/>
                  <a:pt x="79" y="109"/>
                  <a:pt x="79" y="109"/>
                </a:cubicBezTo>
                <a:cubicBezTo>
                  <a:pt x="83" y="107"/>
                  <a:pt x="86" y="105"/>
                  <a:pt x="90" y="103"/>
                </a:cubicBezTo>
                <a:cubicBezTo>
                  <a:pt x="96" y="107"/>
                  <a:pt x="96" y="107"/>
                  <a:pt x="96" y="107"/>
                </a:cubicBezTo>
                <a:cubicBezTo>
                  <a:pt x="99" y="109"/>
                  <a:pt x="103" y="108"/>
                  <a:pt x="105" y="106"/>
                </a:cubicBezTo>
                <a:cubicBezTo>
                  <a:pt x="112" y="97"/>
                  <a:pt x="112" y="97"/>
                  <a:pt x="112" y="97"/>
                </a:cubicBezTo>
                <a:cubicBezTo>
                  <a:pt x="115" y="94"/>
                  <a:pt x="115" y="91"/>
                  <a:pt x="112" y="88"/>
                </a:cubicBezTo>
                <a:cubicBezTo>
                  <a:pt x="107" y="83"/>
                  <a:pt x="107" y="83"/>
                  <a:pt x="107" y="83"/>
                </a:cubicBezTo>
                <a:cubicBezTo>
                  <a:pt x="109" y="79"/>
                  <a:pt x="110" y="75"/>
                  <a:pt x="111" y="71"/>
                </a:cubicBezTo>
                <a:cubicBezTo>
                  <a:pt x="118" y="69"/>
                  <a:pt x="118" y="69"/>
                  <a:pt x="118" y="69"/>
                </a:cubicBezTo>
                <a:cubicBezTo>
                  <a:pt x="121" y="69"/>
                  <a:pt x="124" y="65"/>
                  <a:pt x="123" y="62"/>
                </a:cubicBezTo>
                <a:cubicBezTo>
                  <a:pt x="122" y="51"/>
                  <a:pt x="122" y="51"/>
                  <a:pt x="122" y="51"/>
                </a:cubicBezTo>
                <a:cubicBezTo>
                  <a:pt x="122" y="47"/>
                  <a:pt x="119" y="45"/>
                  <a:pt x="116" y="45"/>
                </a:cubicBezTo>
                <a:cubicBezTo>
                  <a:pt x="109" y="44"/>
                  <a:pt x="109" y="44"/>
                  <a:pt x="109" y="44"/>
                </a:cubicBezTo>
                <a:cubicBezTo>
                  <a:pt x="108" y="40"/>
                  <a:pt x="106" y="37"/>
                  <a:pt x="103" y="33"/>
                </a:cubicBezTo>
                <a:cubicBezTo>
                  <a:pt x="107" y="28"/>
                  <a:pt x="107" y="28"/>
                  <a:pt x="107" y="28"/>
                </a:cubicBezTo>
                <a:cubicBezTo>
                  <a:pt x="109" y="25"/>
                  <a:pt x="108" y="21"/>
                  <a:pt x="106" y="19"/>
                </a:cubicBezTo>
                <a:close/>
                <a:moveTo>
                  <a:pt x="64" y="83"/>
                </a:moveTo>
                <a:cubicBezTo>
                  <a:pt x="52" y="84"/>
                  <a:pt x="41" y="75"/>
                  <a:pt x="40" y="63"/>
                </a:cubicBezTo>
                <a:cubicBezTo>
                  <a:pt x="39" y="51"/>
                  <a:pt x="48" y="40"/>
                  <a:pt x="60" y="39"/>
                </a:cubicBezTo>
                <a:cubicBezTo>
                  <a:pt x="72" y="38"/>
                  <a:pt x="83" y="47"/>
                  <a:pt x="84" y="60"/>
                </a:cubicBezTo>
                <a:cubicBezTo>
                  <a:pt x="85" y="72"/>
                  <a:pt x="76" y="82"/>
                  <a:pt x="64" y="83"/>
                </a:cubicBezTo>
                <a:close/>
                <a:moveTo>
                  <a:pt x="64" y="83"/>
                </a:moveTo>
                <a:cubicBezTo>
                  <a:pt x="64" y="83"/>
                  <a:pt x="64" y="83"/>
                  <a:pt x="64" y="83"/>
                </a:cubicBezTo>
              </a:path>
            </a:pathLst>
          </a:custGeom>
          <a:solidFill>
            <a:srgbClr val="2752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Freeform 403">
            <a:extLst>
              <a:ext uri="{FF2B5EF4-FFF2-40B4-BE49-F238E27FC236}">
                <a16:creationId xmlns:a16="http://schemas.microsoft.com/office/drawing/2014/main" id="{EE0B863C-ABC5-A234-FFDA-164472383E46}"/>
              </a:ext>
            </a:extLst>
          </p:cNvPr>
          <p:cNvSpPr>
            <a:spLocks noEditPoints="1"/>
          </p:cNvSpPr>
          <p:nvPr/>
        </p:nvSpPr>
        <p:spPr bwMode="auto">
          <a:xfrm>
            <a:off x="1479550" y="1171575"/>
            <a:ext cx="185738" cy="184150"/>
          </a:xfrm>
          <a:custGeom>
            <a:avLst/>
            <a:gdLst>
              <a:gd name="T0" fmla="*/ 23673320 w 101"/>
              <a:gd name="T1" fmla="*/ 132254689 h 100"/>
              <a:gd name="T2" fmla="*/ 0 w 101"/>
              <a:gd name="T3" fmla="*/ 155991624 h 100"/>
              <a:gd name="T4" fmla="*/ 0 w 101"/>
              <a:gd name="T5" fmla="*/ 179730400 h 100"/>
              <a:gd name="T6" fmla="*/ 20291417 w 101"/>
              <a:gd name="T7" fmla="*/ 203467335 h 100"/>
              <a:gd name="T8" fmla="*/ 37200931 w 101"/>
              <a:gd name="T9" fmla="*/ 203467335 h 100"/>
              <a:gd name="T10" fmla="*/ 50728542 w 101"/>
              <a:gd name="T11" fmla="*/ 233988356 h 100"/>
              <a:gd name="T12" fmla="*/ 40582834 w 101"/>
              <a:gd name="T13" fmla="*/ 247552845 h 100"/>
              <a:gd name="T14" fmla="*/ 40582834 w 101"/>
              <a:gd name="T15" fmla="*/ 278072025 h 100"/>
              <a:gd name="T16" fmla="*/ 57492347 w 101"/>
              <a:gd name="T17" fmla="*/ 295028557 h 100"/>
              <a:gd name="T18" fmla="*/ 87929473 w 101"/>
              <a:gd name="T19" fmla="*/ 298418758 h 100"/>
              <a:gd name="T20" fmla="*/ 101457084 w 101"/>
              <a:gd name="T21" fmla="*/ 288246312 h 100"/>
              <a:gd name="T22" fmla="*/ 131894209 w 101"/>
              <a:gd name="T23" fmla="*/ 301810801 h 100"/>
              <a:gd name="T24" fmla="*/ 135276112 w 101"/>
              <a:gd name="T25" fmla="*/ 318765492 h 100"/>
              <a:gd name="T26" fmla="*/ 155567528 w 101"/>
              <a:gd name="T27" fmla="*/ 339112225 h 100"/>
              <a:gd name="T28" fmla="*/ 179239009 w 101"/>
              <a:gd name="T29" fmla="*/ 339112225 h 100"/>
              <a:gd name="T30" fmla="*/ 202912329 w 101"/>
              <a:gd name="T31" fmla="*/ 318765492 h 100"/>
              <a:gd name="T32" fmla="*/ 206294231 w 101"/>
              <a:gd name="T33" fmla="*/ 301810801 h 100"/>
              <a:gd name="T34" fmla="*/ 236731356 w 101"/>
              <a:gd name="T35" fmla="*/ 288246312 h 100"/>
              <a:gd name="T36" fmla="*/ 250258968 w 101"/>
              <a:gd name="T37" fmla="*/ 298418758 h 100"/>
              <a:gd name="T38" fmla="*/ 280696093 w 101"/>
              <a:gd name="T39" fmla="*/ 298418758 h 100"/>
              <a:gd name="T40" fmla="*/ 297605607 w 101"/>
              <a:gd name="T41" fmla="*/ 281464068 h 100"/>
              <a:gd name="T42" fmla="*/ 300987510 w 101"/>
              <a:gd name="T43" fmla="*/ 250943047 h 100"/>
              <a:gd name="T44" fmla="*/ 290841801 w 101"/>
              <a:gd name="T45" fmla="*/ 237378558 h 100"/>
              <a:gd name="T46" fmla="*/ 304369412 w 101"/>
              <a:gd name="T47" fmla="*/ 206859378 h 100"/>
              <a:gd name="T48" fmla="*/ 321278926 w 101"/>
              <a:gd name="T49" fmla="*/ 203467335 h 100"/>
              <a:gd name="T50" fmla="*/ 341570343 w 101"/>
              <a:gd name="T51" fmla="*/ 183120602 h 100"/>
              <a:gd name="T52" fmla="*/ 341570343 w 101"/>
              <a:gd name="T53" fmla="*/ 159383667 h 100"/>
              <a:gd name="T54" fmla="*/ 321278926 w 101"/>
              <a:gd name="T55" fmla="*/ 135644890 h 100"/>
              <a:gd name="T56" fmla="*/ 304369412 w 101"/>
              <a:gd name="T57" fmla="*/ 132254689 h 100"/>
              <a:gd name="T58" fmla="*/ 294223704 w 101"/>
              <a:gd name="T59" fmla="*/ 101733668 h 100"/>
              <a:gd name="T60" fmla="*/ 300987510 w 101"/>
              <a:gd name="T61" fmla="*/ 91561222 h 100"/>
              <a:gd name="T62" fmla="*/ 300987510 w 101"/>
              <a:gd name="T63" fmla="*/ 57649999 h 100"/>
              <a:gd name="T64" fmla="*/ 284077996 w 101"/>
              <a:gd name="T65" fmla="*/ 44085510 h 100"/>
              <a:gd name="T66" fmla="*/ 253640870 w 101"/>
              <a:gd name="T67" fmla="*/ 40693467 h 100"/>
              <a:gd name="T68" fmla="*/ 243495162 w 101"/>
              <a:gd name="T69" fmla="*/ 47475712 h 100"/>
              <a:gd name="T70" fmla="*/ 209676134 w 101"/>
              <a:gd name="T71" fmla="*/ 33911223 h 100"/>
              <a:gd name="T72" fmla="*/ 209676134 w 101"/>
              <a:gd name="T73" fmla="*/ 20346734 h 100"/>
              <a:gd name="T74" fmla="*/ 186002815 w 101"/>
              <a:gd name="T75" fmla="*/ 0 h 100"/>
              <a:gd name="T76" fmla="*/ 162331334 w 101"/>
              <a:gd name="T77" fmla="*/ 0 h 100"/>
              <a:gd name="T78" fmla="*/ 138658014 w 101"/>
              <a:gd name="T79" fmla="*/ 20346734 h 100"/>
              <a:gd name="T80" fmla="*/ 138658014 w 101"/>
              <a:gd name="T81" fmla="*/ 33911223 h 100"/>
              <a:gd name="T82" fmla="*/ 101457084 w 101"/>
              <a:gd name="T83" fmla="*/ 47475712 h 100"/>
              <a:gd name="T84" fmla="*/ 91311375 w 101"/>
              <a:gd name="T85" fmla="*/ 37303266 h 100"/>
              <a:gd name="T86" fmla="*/ 60874250 w 101"/>
              <a:gd name="T87" fmla="*/ 40693467 h 100"/>
              <a:gd name="T88" fmla="*/ 43964736 w 101"/>
              <a:gd name="T89" fmla="*/ 57649999 h 100"/>
              <a:gd name="T90" fmla="*/ 40582834 w 101"/>
              <a:gd name="T91" fmla="*/ 88169179 h 100"/>
              <a:gd name="T92" fmla="*/ 50728542 w 101"/>
              <a:gd name="T93" fmla="*/ 98343466 h 100"/>
              <a:gd name="T94" fmla="*/ 37200931 w 101"/>
              <a:gd name="T95" fmla="*/ 132254689 h 100"/>
              <a:gd name="T96" fmla="*/ 23673320 w 101"/>
              <a:gd name="T97" fmla="*/ 132254689 h 100"/>
              <a:gd name="T98" fmla="*/ 172475203 w 101"/>
              <a:gd name="T99" fmla="*/ 108515912 h 100"/>
              <a:gd name="T100" fmla="*/ 233349454 w 101"/>
              <a:gd name="T101" fmla="*/ 169556113 h 100"/>
              <a:gd name="T102" fmla="*/ 172475203 w 101"/>
              <a:gd name="T103" fmla="*/ 227206112 h 100"/>
              <a:gd name="T104" fmla="*/ 111602792 w 101"/>
              <a:gd name="T105" fmla="*/ 166165911 h 100"/>
              <a:gd name="T106" fmla="*/ 172475203 w 101"/>
              <a:gd name="T107" fmla="*/ 108515912 h 100"/>
              <a:gd name="T108" fmla="*/ 172475203 w 101"/>
              <a:gd name="T109" fmla="*/ 108515912 h 100"/>
              <a:gd name="T110" fmla="*/ 172475203 w 101"/>
              <a:gd name="T111" fmla="*/ 108515912 h 10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01" h="100">
                <a:moveTo>
                  <a:pt x="7" y="39"/>
                </a:moveTo>
                <a:cubicBezTo>
                  <a:pt x="3" y="40"/>
                  <a:pt x="1" y="43"/>
                  <a:pt x="0" y="46"/>
                </a:cubicBezTo>
                <a:cubicBezTo>
                  <a:pt x="0" y="53"/>
                  <a:pt x="0" y="53"/>
                  <a:pt x="0" y="53"/>
                </a:cubicBezTo>
                <a:cubicBezTo>
                  <a:pt x="0" y="56"/>
                  <a:pt x="3" y="59"/>
                  <a:pt x="6" y="60"/>
                </a:cubicBezTo>
                <a:cubicBezTo>
                  <a:pt x="11" y="60"/>
                  <a:pt x="11" y="60"/>
                  <a:pt x="11" y="60"/>
                </a:cubicBezTo>
                <a:cubicBezTo>
                  <a:pt x="12" y="63"/>
                  <a:pt x="13" y="66"/>
                  <a:pt x="15" y="69"/>
                </a:cubicBezTo>
                <a:cubicBezTo>
                  <a:pt x="12" y="73"/>
                  <a:pt x="12" y="73"/>
                  <a:pt x="12" y="73"/>
                </a:cubicBezTo>
                <a:cubicBezTo>
                  <a:pt x="10" y="76"/>
                  <a:pt x="10" y="80"/>
                  <a:pt x="12" y="82"/>
                </a:cubicBezTo>
                <a:cubicBezTo>
                  <a:pt x="17" y="87"/>
                  <a:pt x="17" y="87"/>
                  <a:pt x="17" y="87"/>
                </a:cubicBezTo>
                <a:cubicBezTo>
                  <a:pt x="19" y="90"/>
                  <a:pt x="23" y="90"/>
                  <a:pt x="26" y="88"/>
                </a:cubicBezTo>
                <a:cubicBezTo>
                  <a:pt x="30" y="85"/>
                  <a:pt x="30" y="85"/>
                  <a:pt x="30" y="85"/>
                </a:cubicBezTo>
                <a:cubicBezTo>
                  <a:pt x="33" y="86"/>
                  <a:pt x="36" y="88"/>
                  <a:pt x="39" y="89"/>
                </a:cubicBezTo>
                <a:cubicBezTo>
                  <a:pt x="40" y="94"/>
                  <a:pt x="40" y="94"/>
                  <a:pt x="40" y="94"/>
                </a:cubicBezTo>
                <a:cubicBezTo>
                  <a:pt x="40" y="97"/>
                  <a:pt x="43" y="100"/>
                  <a:pt x="46" y="100"/>
                </a:cubicBezTo>
                <a:cubicBezTo>
                  <a:pt x="53" y="100"/>
                  <a:pt x="53" y="100"/>
                  <a:pt x="53" y="100"/>
                </a:cubicBezTo>
                <a:cubicBezTo>
                  <a:pt x="57" y="100"/>
                  <a:pt x="60" y="97"/>
                  <a:pt x="60" y="94"/>
                </a:cubicBezTo>
                <a:cubicBezTo>
                  <a:pt x="61" y="89"/>
                  <a:pt x="61" y="89"/>
                  <a:pt x="61" y="89"/>
                </a:cubicBezTo>
                <a:cubicBezTo>
                  <a:pt x="64" y="88"/>
                  <a:pt x="67" y="87"/>
                  <a:pt x="70" y="85"/>
                </a:cubicBezTo>
                <a:cubicBezTo>
                  <a:pt x="74" y="88"/>
                  <a:pt x="74" y="88"/>
                  <a:pt x="74" y="88"/>
                </a:cubicBezTo>
                <a:cubicBezTo>
                  <a:pt x="77" y="91"/>
                  <a:pt x="81" y="90"/>
                  <a:pt x="83" y="88"/>
                </a:cubicBezTo>
                <a:cubicBezTo>
                  <a:pt x="88" y="83"/>
                  <a:pt x="88" y="83"/>
                  <a:pt x="88" y="83"/>
                </a:cubicBezTo>
                <a:cubicBezTo>
                  <a:pt x="91" y="81"/>
                  <a:pt x="91" y="77"/>
                  <a:pt x="89" y="74"/>
                </a:cubicBezTo>
                <a:cubicBezTo>
                  <a:pt x="86" y="70"/>
                  <a:pt x="86" y="70"/>
                  <a:pt x="86" y="70"/>
                </a:cubicBezTo>
                <a:cubicBezTo>
                  <a:pt x="88" y="67"/>
                  <a:pt x="89" y="64"/>
                  <a:pt x="90" y="61"/>
                </a:cubicBezTo>
                <a:cubicBezTo>
                  <a:pt x="95" y="60"/>
                  <a:pt x="95" y="60"/>
                  <a:pt x="95" y="60"/>
                </a:cubicBezTo>
                <a:cubicBezTo>
                  <a:pt x="98" y="60"/>
                  <a:pt x="101" y="57"/>
                  <a:pt x="101" y="54"/>
                </a:cubicBezTo>
                <a:cubicBezTo>
                  <a:pt x="101" y="47"/>
                  <a:pt x="101" y="47"/>
                  <a:pt x="101" y="47"/>
                </a:cubicBezTo>
                <a:cubicBezTo>
                  <a:pt x="101" y="43"/>
                  <a:pt x="98" y="40"/>
                  <a:pt x="95" y="40"/>
                </a:cubicBezTo>
                <a:cubicBezTo>
                  <a:pt x="90" y="39"/>
                  <a:pt x="90" y="39"/>
                  <a:pt x="90" y="39"/>
                </a:cubicBezTo>
                <a:cubicBezTo>
                  <a:pt x="90" y="36"/>
                  <a:pt x="88" y="33"/>
                  <a:pt x="87" y="30"/>
                </a:cubicBezTo>
                <a:cubicBezTo>
                  <a:pt x="89" y="27"/>
                  <a:pt x="89" y="27"/>
                  <a:pt x="89" y="27"/>
                </a:cubicBezTo>
                <a:cubicBezTo>
                  <a:pt x="92" y="24"/>
                  <a:pt x="91" y="20"/>
                  <a:pt x="89" y="17"/>
                </a:cubicBezTo>
                <a:cubicBezTo>
                  <a:pt x="84" y="13"/>
                  <a:pt x="84" y="13"/>
                  <a:pt x="84" y="13"/>
                </a:cubicBezTo>
                <a:cubicBezTo>
                  <a:pt x="82" y="10"/>
                  <a:pt x="78" y="10"/>
                  <a:pt x="75" y="12"/>
                </a:cubicBezTo>
                <a:cubicBezTo>
                  <a:pt x="72" y="14"/>
                  <a:pt x="72" y="14"/>
                  <a:pt x="72" y="14"/>
                </a:cubicBezTo>
                <a:cubicBezTo>
                  <a:pt x="69" y="13"/>
                  <a:pt x="65" y="11"/>
                  <a:pt x="62" y="10"/>
                </a:cubicBezTo>
                <a:cubicBezTo>
                  <a:pt x="62" y="6"/>
                  <a:pt x="62" y="6"/>
                  <a:pt x="62" y="6"/>
                </a:cubicBezTo>
                <a:cubicBezTo>
                  <a:pt x="61" y="2"/>
                  <a:pt x="58" y="0"/>
                  <a:pt x="55" y="0"/>
                </a:cubicBezTo>
                <a:cubicBezTo>
                  <a:pt x="48" y="0"/>
                  <a:pt x="48" y="0"/>
                  <a:pt x="48" y="0"/>
                </a:cubicBezTo>
                <a:cubicBezTo>
                  <a:pt x="44" y="0"/>
                  <a:pt x="42" y="2"/>
                  <a:pt x="41" y="6"/>
                </a:cubicBezTo>
                <a:cubicBezTo>
                  <a:pt x="41" y="10"/>
                  <a:pt x="41" y="10"/>
                  <a:pt x="41" y="10"/>
                </a:cubicBezTo>
                <a:cubicBezTo>
                  <a:pt x="37" y="11"/>
                  <a:pt x="34" y="12"/>
                  <a:pt x="30" y="14"/>
                </a:cubicBezTo>
                <a:cubicBezTo>
                  <a:pt x="27" y="11"/>
                  <a:pt x="27" y="11"/>
                  <a:pt x="27" y="11"/>
                </a:cubicBezTo>
                <a:cubicBezTo>
                  <a:pt x="24" y="9"/>
                  <a:pt x="20" y="9"/>
                  <a:pt x="18" y="12"/>
                </a:cubicBezTo>
                <a:cubicBezTo>
                  <a:pt x="13" y="17"/>
                  <a:pt x="13" y="17"/>
                  <a:pt x="13" y="17"/>
                </a:cubicBezTo>
                <a:cubicBezTo>
                  <a:pt x="10" y="19"/>
                  <a:pt x="10" y="23"/>
                  <a:pt x="12" y="26"/>
                </a:cubicBezTo>
                <a:cubicBezTo>
                  <a:pt x="15" y="29"/>
                  <a:pt x="15" y="29"/>
                  <a:pt x="15" y="29"/>
                </a:cubicBezTo>
                <a:cubicBezTo>
                  <a:pt x="14" y="32"/>
                  <a:pt x="12" y="36"/>
                  <a:pt x="11" y="39"/>
                </a:cubicBezTo>
                <a:lnTo>
                  <a:pt x="7" y="39"/>
                </a:lnTo>
                <a:close/>
                <a:moveTo>
                  <a:pt x="51" y="32"/>
                </a:moveTo>
                <a:cubicBezTo>
                  <a:pt x="61" y="32"/>
                  <a:pt x="69" y="40"/>
                  <a:pt x="69" y="50"/>
                </a:cubicBezTo>
                <a:cubicBezTo>
                  <a:pt x="69" y="60"/>
                  <a:pt x="60" y="67"/>
                  <a:pt x="51" y="67"/>
                </a:cubicBezTo>
                <a:cubicBezTo>
                  <a:pt x="41" y="67"/>
                  <a:pt x="33" y="59"/>
                  <a:pt x="33" y="49"/>
                </a:cubicBezTo>
                <a:cubicBezTo>
                  <a:pt x="33" y="39"/>
                  <a:pt x="41" y="31"/>
                  <a:pt x="51" y="32"/>
                </a:cubicBezTo>
                <a:close/>
                <a:moveTo>
                  <a:pt x="51" y="32"/>
                </a:moveTo>
                <a:cubicBezTo>
                  <a:pt x="51" y="32"/>
                  <a:pt x="51" y="32"/>
                  <a:pt x="51" y="32"/>
                </a:cubicBezTo>
              </a:path>
            </a:pathLst>
          </a:custGeom>
          <a:solidFill>
            <a:srgbClr val="2752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 name="Rectangle 404">
            <a:extLst>
              <a:ext uri="{FF2B5EF4-FFF2-40B4-BE49-F238E27FC236}">
                <a16:creationId xmlns:a16="http://schemas.microsoft.com/office/drawing/2014/main" id="{EEB7F781-C119-B8DC-A2EF-727EA5AD320D}"/>
              </a:ext>
            </a:extLst>
          </p:cNvPr>
          <p:cNvSpPr>
            <a:spLocks noChangeArrowheads="1"/>
          </p:cNvSpPr>
          <p:nvPr/>
        </p:nvSpPr>
        <p:spPr bwMode="auto">
          <a:xfrm>
            <a:off x="2593975" y="1001713"/>
            <a:ext cx="8620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t-EE" altLang="en-US" sz="4500">
                <a:solidFill>
                  <a:srgbClr val="F2F2F2"/>
                </a:solidFill>
                <a:latin typeface="Myriad Pro" pitchFamily="34" charset="0"/>
              </a:rPr>
              <a:t>01</a:t>
            </a:r>
            <a:endParaRPr lang="et-EE" altLang="en-US" sz="1800"/>
          </a:p>
        </p:txBody>
      </p:sp>
      <p:sp>
        <p:nvSpPr>
          <p:cNvPr id="42" name="Rectangle 405">
            <a:extLst>
              <a:ext uri="{FF2B5EF4-FFF2-40B4-BE49-F238E27FC236}">
                <a16:creationId xmlns:a16="http://schemas.microsoft.com/office/drawing/2014/main" id="{A10197E8-1CEF-80D1-F806-478825DD4496}"/>
              </a:ext>
            </a:extLst>
          </p:cNvPr>
          <p:cNvSpPr>
            <a:spLocks noChangeArrowheads="1"/>
          </p:cNvSpPr>
          <p:nvPr/>
        </p:nvSpPr>
        <p:spPr bwMode="auto">
          <a:xfrm>
            <a:off x="2593975" y="2036763"/>
            <a:ext cx="8620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t-EE" altLang="en-US" sz="4500">
                <a:solidFill>
                  <a:srgbClr val="F2F2F2"/>
                </a:solidFill>
                <a:latin typeface="Myriad Pro" pitchFamily="34" charset="0"/>
              </a:rPr>
              <a:t>02</a:t>
            </a:r>
            <a:endParaRPr lang="et-EE" altLang="en-US" sz="1800"/>
          </a:p>
        </p:txBody>
      </p:sp>
      <p:sp>
        <p:nvSpPr>
          <p:cNvPr id="43" name="Rectangle 406">
            <a:extLst>
              <a:ext uri="{FF2B5EF4-FFF2-40B4-BE49-F238E27FC236}">
                <a16:creationId xmlns:a16="http://schemas.microsoft.com/office/drawing/2014/main" id="{31BFC7CE-C8D4-7109-1B2C-22884410A75C}"/>
              </a:ext>
            </a:extLst>
          </p:cNvPr>
          <p:cNvSpPr>
            <a:spLocks noChangeArrowheads="1"/>
          </p:cNvSpPr>
          <p:nvPr/>
        </p:nvSpPr>
        <p:spPr bwMode="auto">
          <a:xfrm>
            <a:off x="2593975" y="3076575"/>
            <a:ext cx="8620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t-EE" altLang="en-US" sz="4500">
                <a:solidFill>
                  <a:srgbClr val="F2F2F2"/>
                </a:solidFill>
                <a:latin typeface="Myriad Pro" pitchFamily="34" charset="0"/>
              </a:rPr>
              <a:t>03</a:t>
            </a:r>
            <a:endParaRPr lang="et-EE" altLang="en-US" sz="1800"/>
          </a:p>
        </p:txBody>
      </p:sp>
      <p:sp>
        <p:nvSpPr>
          <p:cNvPr id="44" name="Rectangle 407">
            <a:extLst>
              <a:ext uri="{FF2B5EF4-FFF2-40B4-BE49-F238E27FC236}">
                <a16:creationId xmlns:a16="http://schemas.microsoft.com/office/drawing/2014/main" id="{2D4860F8-C8F1-C8C7-E1E2-B2DBB6B05E03}"/>
              </a:ext>
            </a:extLst>
          </p:cNvPr>
          <p:cNvSpPr>
            <a:spLocks noChangeArrowheads="1"/>
          </p:cNvSpPr>
          <p:nvPr/>
        </p:nvSpPr>
        <p:spPr bwMode="auto">
          <a:xfrm>
            <a:off x="2593975" y="4113213"/>
            <a:ext cx="8620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t-EE" altLang="en-US" sz="4500">
                <a:solidFill>
                  <a:srgbClr val="F2F2F2"/>
                </a:solidFill>
                <a:latin typeface="Myriad Pro" pitchFamily="34" charset="0"/>
              </a:rPr>
              <a:t>04</a:t>
            </a:r>
            <a:endParaRPr lang="et-EE" altLang="en-US" sz="1800"/>
          </a:p>
        </p:txBody>
      </p:sp>
      <p:sp>
        <p:nvSpPr>
          <p:cNvPr id="45" name="Rectangle 408">
            <a:extLst>
              <a:ext uri="{FF2B5EF4-FFF2-40B4-BE49-F238E27FC236}">
                <a16:creationId xmlns:a16="http://schemas.microsoft.com/office/drawing/2014/main" id="{D1478EAB-B544-38B7-BC20-45E15609118F}"/>
              </a:ext>
            </a:extLst>
          </p:cNvPr>
          <p:cNvSpPr>
            <a:spLocks noChangeArrowheads="1"/>
          </p:cNvSpPr>
          <p:nvPr/>
        </p:nvSpPr>
        <p:spPr bwMode="auto">
          <a:xfrm>
            <a:off x="2593975" y="5148263"/>
            <a:ext cx="8620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t-EE" altLang="en-US" sz="4500">
                <a:solidFill>
                  <a:srgbClr val="F2F2F2"/>
                </a:solidFill>
                <a:latin typeface="Myriad Pro" pitchFamily="34" charset="0"/>
              </a:rPr>
              <a:t>05</a:t>
            </a:r>
            <a:endParaRPr lang="et-EE" altLang="en-US" sz="1800"/>
          </a:p>
        </p:txBody>
      </p:sp>
      <p:sp>
        <p:nvSpPr>
          <p:cNvPr id="46" name="Rectangle: Rounded Corners 45">
            <a:extLst>
              <a:ext uri="{FF2B5EF4-FFF2-40B4-BE49-F238E27FC236}">
                <a16:creationId xmlns:a16="http://schemas.microsoft.com/office/drawing/2014/main" id="{837B0343-2F75-B002-7E49-E3283BEC7CBF}"/>
              </a:ext>
            </a:extLst>
          </p:cNvPr>
          <p:cNvSpPr/>
          <p:nvPr/>
        </p:nvSpPr>
        <p:spPr>
          <a:xfrm>
            <a:off x="9810749" y="-2103437"/>
            <a:ext cx="2870791" cy="1254641"/>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njoman Medium" panose="00000600000000000000" pitchFamily="2" charset="-78"/>
                <a:cs typeface="Anjoman Medium" panose="00000600000000000000" pitchFamily="2" charset="-78"/>
              </a:rPr>
              <a:t>Traceability</a:t>
            </a:r>
          </a:p>
        </p:txBody>
      </p:sp>
    </p:spTree>
    <p:extLst>
      <p:ext uri="{BB962C8B-B14F-4D97-AF65-F5344CB8AC3E}">
        <p14:creationId xmlns:p14="http://schemas.microsoft.com/office/powerpoint/2010/main" val="12858638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48FFAD-2237-7C81-8413-EB87F0D0335A}"/>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06F4F86B-E488-0C67-162E-4C3AC47CAAC1}"/>
              </a:ext>
            </a:extLst>
          </p:cNvPr>
          <p:cNvSpPr/>
          <p:nvPr/>
        </p:nvSpPr>
        <p:spPr>
          <a:xfrm>
            <a:off x="0" y="0"/>
            <a:ext cx="8248650" cy="6858000"/>
          </a:xfrm>
          <a:prstGeom prst="roundRect">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rtl="1">
              <a:lnSpc>
                <a:spcPct val="150000"/>
              </a:lnSpc>
              <a:buNone/>
            </a:pPr>
            <a:endParaRPr lang="en-US" sz="2800">
              <a:solidFill>
                <a:schemeClr val="tx1"/>
              </a:solidFill>
              <a:latin typeface="Anjoman Medium" panose="00000600000000000000" pitchFamily="2" charset="-78"/>
              <a:cs typeface="Anjoman Medium" panose="00000600000000000000" pitchFamily="2" charset="-78"/>
            </a:endParaRPr>
          </a:p>
        </p:txBody>
      </p:sp>
      <p:sp>
        <p:nvSpPr>
          <p:cNvPr id="14" name="Rectangle: Rounded Corners 13">
            <a:extLst>
              <a:ext uri="{FF2B5EF4-FFF2-40B4-BE49-F238E27FC236}">
                <a16:creationId xmlns:a16="http://schemas.microsoft.com/office/drawing/2014/main" id="{03503C08-848C-3B6A-C917-73782CD85DA4}"/>
              </a:ext>
            </a:extLst>
          </p:cNvPr>
          <p:cNvSpPr/>
          <p:nvPr/>
        </p:nvSpPr>
        <p:spPr>
          <a:xfrm>
            <a:off x="8801100" y="552061"/>
            <a:ext cx="2870791" cy="1254641"/>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njoman Medium" panose="00000600000000000000" pitchFamily="2" charset="-78"/>
                <a:cs typeface="Anjoman Medium" panose="00000600000000000000" pitchFamily="2" charset="-78"/>
              </a:rPr>
              <a:t>Traceability</a:t>
            </a:r>
          </a:p>
        </p:txBody>
      </p:sp>
      <p:graphicFrame>
        <p:nvGraphicFramePr>
          <p:cNvPr id="2" name="Diagram 1">
            <a:extLst>
              <a:ext uri="{FF2B5EF4-FFF2-40B4-BE49-F238E27FC236}">
                <a16:creationId xmlns:a16="http://schemas.microsoft.com/office/drawing/2014/main" id="{9EC2D147-A354-A103-B6D9-056B41DAADAA}"/>
              </a:ext>
            </a:extLst>
          </p:cNvPr>
          <p:cNvGraphicFramePr/>
          <p:nvPr>
            <p:extLst>
              <p:ext uri="{D42A27DB-BD31-4B8C-83A1-F6EECF244321}">
                <p14:modId xmlns:p14="http://schemas.microsoft.com/office/powerpoint/2010/main" val="49253604"/>
              </p:ext>
            </p:extLst>
          </p:nvPr>
        </p:nvGraphicFramePr>
        <p:xfrm>
          <a:off x="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Graphic 5" descr="Target with solid fill">
            <a:extLst>
              <a:ext uri="{FF2B5EF4-FFF2-40B4-BE49-F238E27FC236}">
                <a16:creationId xmlns:a16="http://schemas.microsoft.com/office/drawing/2014/main" id="{B47180DA-315B-8C38-7CA0-9E46C103F31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01100" y="3067050"/>
            <a:ext cx="2762250" cy="2762250"/>
          </a:xfrm>
          <a:prstGeom prst="rect">
            <a:avLst/>
          </a:prstGeom>
        </p:spPr>
      </p:pic>
    </p:spTree>
    <p:extLst>
      <p:ext uri="{BB962C8B-B14F-4D97-AF65-F5344CB8AC3E}">
        <p14:creationId xmlns:p14="http://schemas.microsoft.com/office/powerpoint/2010/main" val="920500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24E1-9219-7A87-7A10-030A15036848}"/>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69ACB68-7305-C384-5981-F676469105A3}"/>
              </a:ext>
            </a:extLst>
          </p:cNvPr>
          <p:cNvSpPr/>
          <p:nvPr/>
        </p:nvSpPr>
        <p:spPr>
          <a:xfrm>
            <a:off x="3543300" y="0"/>
            <a:ext cx="8648700" cy="6858000"/>
          </a:xfrm>
          <a:prstGeom prst="roundRect">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rtl="1">
              <a:lnSpc>
                <a:spcPct val="150000"/>
              </a:lnSpc>
              <a:buNone/>
            </a:pPr>
            <a:endParaRPr lang="en-US" sz="2800">
              <a:solidFill>
                <a:schemeClr val="tx1"/>
              </a:solidFill>
              <a:latin typeface="Anjoman Medium" panose="00000600000000000000" pitchFamily="2" charset="-78"/>
              <a:cs typeface="Anjoman Medium" panose="00000600000000000000" pitchFamily="2" charset="-78"/>
            </a:endParaRPr>
          </a:p>
        </p:txBody>
      </p:sp>
      <p:pic>
        <p:nvPicPr>
          <p:cNvPr id="2" name="Graphic 1" descr="Target with solid fill">
            <a:extLst>
              <a:ext uri="{FF2B5EF4-FFF2-40B4-BE49-F238E27FC236}">
                <a16:creationId xmlns:a16="http://schemas.microsoft.com/office/drawing/2014/main" id="{76329848-DB18-89D7-20B7-B7998B2233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5828443">
            <a:off x="13754100" y="6477000"/>
            <a:ext cx="762000" cy="762000"/>
          </a:xfrm>
          <a:prstGeom prst="rect">
            <a:avLst/>
          </a:prstGeom>
        </p:spPr>
      </p:pic>
      <p:sp>
        <p:nvSpPr>
          <p:cNvPr id="3" name="Rectangle: Rounded Corners 2">
            <a:extLst>
              <a:ext uri="{FF2B5EF4-FFF2-40B4-BE49-F238E27FC236}">
                <a16:creationId xmlns:a16="http://schemas.microsoft.com/office/drawing/2014/main" id="{E96C929B-AB50-AC02-F3ED-7087E8CD6E60}"/>
              </a:ext>
            </a:extLst>
          </p:cNvPr>
          <p:cNvSpPr/>
          <p:nvPr/>
        </p:nvSpPr>
        <p:spPr>
          <a:xfrm>
            <a:off x="260350" y="2801679"/>
            <a:ext cx="2870791" cy="1254641"/>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njoman Medium" panose="00000600000000000000" pitchFamily="2" charset="-78"/>
                <a:cs typeface="Anjoman Medium" panose="00000600000000000000" pitchFamily="2" charset="-78"/>
              </a:rPr>
              <a:t>Test Case Types</a:t>
            </a:r>
          </a:p>
        </p:txBody>
      </p:sp>
      <p:graphicFrame>
        <p:nvGraphicFramePr>
          <p:cNvPr id="11" name="Diagram 10">
            <a:extLst>
              <a:ext uri="{FF2B5EF4-FFF2-40B4-BE49-F238E27FC236}">
                <a16:creationId xmlns:a16="http://schemas.microsoft.com/office/drawing/2014/main" id="{EB95CB08-FED6-671D-E6CE-8F93CF9979D2}"/>
              </a:ext>
            </a:extLst>
          </p:cNvPr>
          <p:cNvGraphicFramePr/>
          <p:nvPr>
            <p:extLst>
              <p:ext uri="{D42A27DB-BD31-4B8C-83A1-F6EECF244321}">
                <p14:modId xmlns:p14="http://schemas.microsoft.com/office/powerpoint/2010/main" val="2699957740"/>
              </p:ext>
            </p:extLst>
          </p:nvPr>
        </p:nvGraphicFramePr>
        <p:xfrm>
          <a:off x="3803650" y="339219"/>
          <a:ext cx="8128000" cy="60608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Rectangle: Rounded Corners 4">
            <a:extLst>
              <a:ext uri="{FF2B5EF4-FFF2-40B4-BE49-F238E27FC236}">
                <a16:creationId xmlns:a16="http://schemas.microsoft.com/office/drawing/2014/main" id="{48449243-8BAC-4922-D8EF-C9BE626544BF}"/>
              </a:ext>
            </a:extLst>
          </p:cNvPr>
          <p:cNvSpPr/>
          <p:nvPr/>
        </p:nvSpPr>
        <p:spPr>
          <a:xfrm>
            <a:off x="-3708400" y="-1554421"/>
            <a:ext cx="2870791" cy="1254641"/>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njoman Medium" panose="00000600000000000000" pitchFamily="2" charset="-78"/>
                <a:cs typeface="Anjoman Medium" panose="00000600000000000000" pitchFamily="2" charset="-78"/>
              </a:rPr>
              <a:t>Test Implementation</a:t>
            </a:r>
          </a:p>
          <a:p>
            <a:pPr algn="ctr"/>
            <a:r>
              <a:rPr lang="en-US" sz="2400" dirty="0">
                <a:solidFill>
                  <a:schemeClr val="tx1"/>
                </a:solidFill>
                <a:latin typeface="Anjoman Medium" panose="00000600000000000000" pitchFamily="2" charset="-78"/>
                <a:cs typeface="Anjoman Medium" panose="00000600000000000000" pitchFamily="2" charset="-78"/>
              </a:rPr>
              <a:t>&amp; Execution</a:t>
            </a:r>
          </a:p>
        </p:txBody>
      </p:sp>
    </p:spTree>
    <p:extLst>
      <p:ext uri="{BB962C8B-B14F-4D97-AF65-F5344CB8AC3E}">
        <p14:creationId xmlns:p14="http://schemas.microsoft.com/office/powerpoint/2010/main" val="30001139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CC01CA-AA05-E02A-C640-BB787FA76E8B}"/>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3E61D0E-DD26-208B-0C7F-7D96A1E6E7DC}"/>
              </a:ext>
            </a:extLst>
          </p:cNvPr>
          <p:cNvSpPr/>
          <p:nvPr/>
        </p:nvSpPr>
        <p:spPr>
          <a:xfrm>
            <a:off x="6096000" y="0"/>
            <a:ext cx="6096000" cy="6858000"/>
          </a:xfrm>
          <a:prstGeom prst="roundRect">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rtl="1">
              <a:lnSpc>
                <a:spcPct val="150000"/>
              </a:lnSpc>
              <a:buNone/>
            </a:pPr>
            <a:endParaRPr lang="en-US" sz="2800">
              <a:solidFill>
                <a:schemeClr val="tx1"/>
              </a:solidFill>
              <a:latin typeface="Anjoman Medium" panose="00000600000000000000" pitchFamily="2" charset="-78"/>
              <a:cs typeface="Anjoman Medium" panose="00000600000000000000" pitchFamily="2" charset="-78"/>
            </a:endParaRPr>
          </a:p>
        </p:txBody>
      </p:sp>
      <p:sp>
        <p:nvSpPr>
          <p:cNvPr id="3" name="Rectangle: Rounded Corners 2">
            <a:extLst>
              <a:ext uri="{FF2B5EF4-FFF2-40B4-BE49-F238E27FC236}">
                <a16:creationId xmlns:a16="http://schemas.microsoft.com/office/drawing/2014/main" id="{102B7A0F-1EC4-C33F-90A2-47397CF5D99B}"/>
              </a:ext>
            </a:extLst>
          </p:cNvPr>
          <p:cNvSpPr/>
          <p:nvPr/>
        </p:nvSpPr>
        <p:spPr>
          <a:xfrm>
            <a:off x="1346200" y="1391979"/>
            <a:ext cx="2870791" cy="1254641"/>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njoman Medium" panose="00000600000000000000" pitchFamily="2" charset="-78"/>
                <a:cs typeface="Anjoman Medium" panose="00000600000000000000" pitchFamily="2" charset="-78"/>
              </a:rPr>
              <a:t>Test Implementation</a:t>
            </a:r>
          </a:p>
          <a:p>
            <a:pPr algn="ctr"/>
            <a:r>
              <a:rPr lang="en-US" sz="2400" dirty="0">
                <a:solidFill>
                  <a:schemeClr val="tx1"/>
                </a:solidFill>
                <a:latin typeface="Anjoman Medium" panose="00000600000000000000" pitchFamily="2" charset="-78"/>
                <a:cs typeface="Anjoman Medium" panose="00000600000000000000" pitchFamily="2" charset="-78"/>
              </a:rPr>
              <a:t>&amp; Execution</a:t>
            </a:r>
          </a:p>
        </p:txBody>
      </p:sp>
      <p:pic>
        <p:nvPicPr>
          <p:cNvPr id="6" name="Graphic 5" descr="Computer with solid fill">
            <a:extLst>
              <a:ext uri="{FF2B5EF4-FFF2-40B4-BE49-F238E27FC236}">
                <a16:creationId xmlns:a16="http://schemas.microsoft.com/office/drawing/2014/main" id="{7D05F68A-CC57-D430-132C-EA13657E60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46200" y="3411060"/>
            <a:ext cx="3244850" cy="3244850"/>
          </a:xfrm>
          <a:prstGeom prst="rect">
            <a:avLst/>
          </a:prstGeom>
        </p:spPr>
      </p:pic>
      <p:sp>
        <p:nvSpPr>
          <p:cNvPr id="7" name="TextBox 6">
            <a:extLst>
              <a:ext uri="{FF2B5EF4-FFF2-40B4-BE49-F238E27FC236}">
                <a16:creationId xmlns:a16="http://schemas.microsoft.com/office/drawing/2014/main" id="{54133ADB-8626-F8B7-AD3E-CBB79B30B7CB}"/>
              </a:ext>
            </a:extLst>
          </p:cNvPr>
          <p:cNvSpPr txBox="1"/>
          <p:nvPr/>
        </p:nvSpPr>
        <p:spPr>
          <a:xfrm>
            <a:off x="6248400" y="617987"/>
            <a:ext cx="5791200" cy="558614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fa-IR" sz="2400" dirty="0">
                <a:latin typeface="Anjoman Medium" panose="00000600000000000000" pitchFamily="2" charset="-78"/>
                <a:cs typeface="Anjoman Medium" panose="00000600000000000000" pitchFamily="2" charset="-78"/>
              </a:rPr>
              <a:t>اجرای تست با استفاده از روندها و </a:t>
            </a:r>
            <a:r>
              <a:rPr lang="en-US" sz="2400" dirty="0">
                <a:latin typeface="Anjoman Medium" panose="00000600000000000000" pitchFamily="2" charset="-78"/>
                <a:cs typeface="Anjoman Medium" panose="00000600000000000000" pitchFamily="2" charset="-78"/>
              </a:rPr>
              <a:t>Logical Test Case</a:t>
            </a:r>
            <a:r>
              <a:rPr lang="fa-IR" sz="2400" dirty="0">
                <a:latin typeface="Anjoman Medium" panose="00000600000000000000" pitchFamily="2" charset="-78"/>
                <a:cs typeface="Anjoman Medium" panose="00000600000000000000" pitchFamily="2" charset="-78"/>
              </a:rPr>
              <a:t>های مشخص شده در مرحله قبل</a:t>
            </a:r>
          </a:p>
          <a:p>
            <a:pPr marL="285750" indent="-285750" algn="r" rtl="1">
              <a:lnSpc>
                <a:spcPct val="150000"/>
              </a:lnSpc>
              <a:buFont typeface="Arial" panose="020B0604020202020204" pitchFamily="34" charset="0"/>
              <a:buChar char="•"/>
            </a:pPr>
            <a:r>
              <a:rPr lang="fa-IR" sz="2400" dirty="0">
                <a:latin typeface="Anjoman Medium" panose="00000600000000000000" pitchFamily="2" charset="-78"/>
                <a:cs typeface="Anjoman Medium" panose="00000600000000000000" pitchFamily="2" charset="-78"/>
              </a:rPr>
              <a:t>تولید داده‌های مناسب برای تست و تهیه </a:t>
            </a:r>
            <a:r>
              <a:rPr lang="en-US" sz="2400" dirty="0">
                <a:latin typeface="Anjoman Medium" panose="00000600000000000000" pitchFamily="2" charset="-78"/>
                <a:cs typeface="Anjoman Medium" panose="00000600000000000000" pitchFamily="2" charset="-78"/>
              </a:rPr>
              <a:t>Physical Test Cases</a:t>
            </a:r>
            <a:endParaRPr lang="fa-IR" sz="2400" dirty="0">
              <a:latin typeface="Anjoman Medium" panose="00000600000000000000" pitchFamily="2" charset="-78"/>
              <a:cs typeface="Anjoman Medium" panose="00000600000000000000" pitchFamily="2" charset="-78"/>
            </a:endParaRPr>
          </a:p>
          <a:p>
            <a:pPr marL="285750" indent="-285750" algn="r" rtl="1">
              <a:lnSpc>
                <a:spcPct val="150000"/>
              </a:lnSpc>
              <a:buFont typeface="Arial" panose="020B0604020202020204" pitchFamily="34" charset="0"/>
              <a:buChar char="•"/>
            </a:pPr>
            <a:r>
              <a:rPr lang="fa-IR" sz="2400" dirty="0">
                <a:latin typeface="Anjoman Medium" panose="00000600000000000000" pitchFamily="2" charset="-78"/>
                <a:cs typeface="Anjoman Medium" panose="00000600000000000000" pitchFamily="2" charset="-78"/>
              </a:rPr>
              <a:t>در صورت نیاز ایجاد </a:t>
            </a:r>
            <a:r>
              <a:rPr lang="en-US" sz="2400" dirty="0">
                <a:latin typeface="Anjoman Medium" panose="00000600000000000000" pitchFamily="2" charset="-78"/>
                <a:cs typeface="Anjoman Medium" panose="00000600000000000000" pitchFamily="2" charset="-78"/>
              </a:rPr>
              <a:t>Mock</a:t>
            </a:r>
            <a:r>
              <a:rPr lang="fa-IR" sz="2400" dirty="0">
                <a:latin typeface="Anjoman Medium" panose="00000600000000000000" pitchFamily="2" charset="-78"/>
                <a:cs typeface="Anjoman Medium" panose="00000600000000000000" pitchFamily="2" charset="-78"/>
              </a:rPr>
              <a:t>ها</a:t>
            </a:r>
          </a:p>
          <a:p>
            <a:pPr marL="285750" indent="-285750" algn="r" rtl="1">
              <a:lnSpc>
                <a:spcPct val="150000"/>
              </a:lnSpc>
              <a:buFont typeface="Arial" panose="020B0604020202020204" pitchFamily="34" charset="0"/>
              <a:buChar char="•"/>
            </a:pPr>
            <a:r>
              <a:rPr lang="fa-IR" sz="2400" dirty="0">
                <a:latin typeface="Anjoman Medium" panose="00000600000000000000" pitchFamily="2" charset="-78"/>
                <a:cs typeface="Anjoman Medium" panose="00000600000000000000" pitchFamily="2" charset="-78"/>
              </a:rPr>
              <a:t>زمان‌بندی اجرای تست‌ها</a:t>
            </a:r>
          </a:p>
          <a:p>
            <a:pPr marL="285750" indent="-285750" algn="r" rtl="1">
              <a:lnSpc>
                <a:spcPct val="150000"/>
              </a:lnSpc>
              <a:buFont typeface="Arial" panose="020B0604020202020204" pitchFamily="34" charset="0"/>
              <a:buChar char="•"/>
            </a:pPr>
            <a:r>
              <a:rPr lang="fa-IR" sz="2400" dirty="0">
                <a:latin typeface="Anjoman Medium" panose="00000600000000000000" pitchFamily="2" charset="-78"/>
                <a:cs typeface="Anjoman Medium" panose="00000600000000000000" pitchFamily="2" charset="-78"/>
              </a:rPr>
              <a:t>اسکریپت‌های تست در صورت اتوماتیک بودن</a:t>
            </a:r>
            <a:endParaRPr lang="en-US" sz="2400" dirty="0">
              <a:latin typeface="Anjoman Medium" panose="00000600000000000000" pitchFamily="2" charset="-78"/>
              <a:cs typeface="Anjoman Medium" panose="00000600000000000000" pitchFamily="2" charset="-78"/>
            </a:endParaRPr>
          </a:p>
          <a:p>
            <a:pPr marL="285750" indent="-285750" algn="r" rtl="1">
              <a:lnSpc>
                <a:spcPct val="150000"/>
              </a:lnSpc>
              <a:buFont typeface="Arial" panose="020B0604020202020204" pitchFamily="34" charset="0"/>
              <a:buChar char="•"/>
            </a:pPr>
            <a:r>
              <a:rPr lang="fa-IR" sz="2400" dirty="0">
                <a:latin typeface="Anjoman Medium" panose="00000600000000000000" pitchFamily="2" charset="-78"/>
                <a:cs typeface="Anjoman Medium" panose="00000600000000000000" pitchFamily="2" charset="-78"/>
              </a:rPr>
              <a:t>اجرای </a:t>
            </a:r>
            <a:r>
              <a:rPr lang="en-US" sz="2400" dirty="0">
                <a:latin typeface="Anjoman Medium" panose="00000600000000000000" pitchFamily="2" charset="-78"/>
                <a:cs typeface="Anjoman Medium" panose="00000600000000000000" pitchFamily="2" charset="-78"/>
              </a:rPr>
              <a:t>Test Suite</a:t>
            </a:r>
            <a:r>
              <a:rPr lang="fa-IR" sz="2400" dirty="0">
                <a:latin typeface="Anjoman Medium" panose="00000600000000000000" pitchFamily="2" charset="-78"/>
                <a:cs typeface="Anjoman Medium" panose="00000600000000000000" pitchFamily="2" charset="-78"/>
              </a:rPr>
              <a:t>ها </a:t>
            </a:r>
          </a:p>
          <a:p>
            <a:pPr marL="285750" indent="-285750" algn="r" rtl="1">
              <a:lnSpc>
                <a:spcPct val="150000"/>
              </a:lnSpc>
              <a:buFont typeface="Arial" panose="020B0604020202020204" pitchFamily="34" charset="0"/>
              <a:buChar char="•"/>
            </a:pPr>
            <a:r>
              <a:rPr lang="fa-IR" sz="2400" dirty="0">
                <a:latin typeface="Anjoman Medium" panose="00000600000000000000" pitchFamily="2" charset="-78"/>
                <a:cs typeface="Anjoman Medium" panose="00000600000000000000" pitchFamily="2" charset="-78"/>
              </a:rPr>
              <a:t>نتایج بدست آمده از جمله </a:t>
            </a:r>
            <a:r>
              <a:rPr lang="en-US" sz="2400" dirty="0">
                <a:latin typeface="Anjoman Medium" panose="00000600000000000000" pitchFamily="2" charset="-78"/>
                <a:cs typeface="Anjoman Medium" panose="00000600000000000000" pitchFamily="2" charset="-78"/>
              </a:rPr>
              <a:t>Test Log</a:t>
            </a:r>
            <a:r>
              <a:rPr lang="fa-IR" sz="2400" dirty="0">
                <a:latin typeface="Anjoman Medium" panose="00000600000000000000" pitchFamily="2" charset="-78"/>
                <a:cs typeface="Anjoman Medium" panose="00000600000000000000" pitchFamily="2" charset="-78"/>
              </a:rPr>
              <a:t>، </a:t>
            </a:r>
            <a:r>
              <a:rPr lang="en-US" sz="2400" dirty="0">
                <a:latin typeface="Anjoman Medium" panose="00000600000000000000" pitchFamily="2" charset="-78"/>
                <a:cs typeface="Anjoman Medium" panose="00000600000000000000" pitchFamily="2" charset="-78"/>
              </a:rPr>
              <a:t>Defect Report </a:t>
            </a:r>
            <a:r>
              <a:rPr lang="fa-IR" sz="2400" dirty="0">
                <a:latin typeface="Anjoman Medium" panose="00000600000000000000" pitchFamily="2" charset="-78"/>
                <a:cs typeface="Anjoman Medium" panose="00000600000000000000" pitchFamily="2" charset="-78"/>
              </a:rPr>
              <a:t> و ... </a:t>
            </a:r>
            <a:endParaRPr lang="en-US" sz="2400" dirty="0">
              <a:latin typeface="Anjoman Medium" panose="00000600000000000000" pitchFamily="2" charset="-78"/>
              <a:cs typeface="Anjoman Medium" panose="00000600000000000000" pitchFamily="2" charset="-78"/>
            </a:endParaRPr>
          </a:p>
        </p:txBody>
      </p:sp>
    </p:spTree>
    <p:extLst>
      <p:ext uri="{BB962C8B-B14F-4D97-AF65-F5344CB8AC3E}">
        <p14:creationId xmlns:p14="http://schemas.microsoft.com/office/powerpoint/2010/main" val="30111755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147222-E160-58B3-ED6D-BB3D4E09B6FE}"/>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A979085-FC03-C7A4-8F0A-4DE27C8E67F3}"/>
              </a:ext>
            </a:extLst>
          </p:cNvPr>
          <p:cNvSpPr/>
          <p:nvPr/>
        </p:nvSpPr>
        <p:spPr>
          <a:xfrm>
            <a:off x="3911600" y="0"/>
            <a:ext cx="8280400" cy="6858000"/>
          </a:xfrm>
          <a:prstGeom prst="roundRect">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rtl="1">
              <a:lnSpc>
                <a:spcPct val="150000"/>
              </a:lnSpc>
              <a:buNone/>
            </a:pPr>
            <a:endParaRPr lang="en-US" sz="2800">
              <a:solidFill>
                <a:schemeClr val="tx1"/>
              </a:solidFill>
              <a:latin typeface="Anjoman Medium" panose="00000600000000000000" pitchFamily="2" charset="-78"/>
              <a:cs typeface="Anjoman Medium" panose="00000600000000000000" pitchFamily="2" charset="-78"/>
            </a:endParaRPr>
          </a:p>
        </p:txBody>
      </p:sp>
      <p:sp>
        <p:nvSpPr>
          <p:cNvPr id="3" name="Rectangle: Rounded Corners 2">
            <a:extLst>
              <a:ext uri="{FF2B5EF4-FFF2-40B4-BE49-F238E27FC236}">
                <a16:creationId xmlns:a16="http://schemas.microsoft.com/office/drawing/2014/main" id="{23203BFB-E707-FDC8-AB86-3046DF7D0D9A}"/>
              </a:ext>
            </a:extLst>
          </p:cNvPr>
          <p:cNvSpPr/>
          <p:nvPr/>
        </p:nvSpPr>
        <p:spPr>
          <a:xfrm>
            <a:off x="453174" y="1391979"/>
            <a:ext cx="2870791" cy="1254641"/>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njoman Medium" panose="00000600000000000000" pitchFamily="2" charset="-78"/>
                <a:cs typeface="Anjoman Medium" panose="00000600000000000000" pitchFamily="2" charset="-78"/>
              </a:rPr>
              <a:t>Test Implementation</a:t>
            </a:r>
          </a:p>
          <a:p>
            <a:pPr algn="ctr"/>
            <a:r>
              <a:rPr lang="en-US" sz="2400" dirty="0">
                <a:solidFill>
                  <a:schemeClr val="tx1"/>
                </a:solidFill>
                <a:latin typeface="Anjoman Medium" panose="00000600000000000000" pitchFamily="2" charset="-78"/>
                <a:cs typeface="Anjoman Medium" panose="00000600000000000000" pitchFamily="2" charset="-78"/>
              </a:rPr>
              <a:t>&amp; Execution</a:t>
            </a:r>
          </a:p>
        </p:txBody>
      </p:sp>
      <p:pic>
        <p:nvPicPr>
          <p:cNvPr id="6" name="Graphic 5" descr="Computer with solid fill">
            <a:extLst>
              <a:ext uri="{FF2B5EF4-FFF2-40B4-BE49-F238E27FC236}">
                <a16:creationId xmlns:a16="http://schemas.microsoft.com/office/drawing/2014/main" id="{4FB9354E-6DE9-4051-33E6-8DC870FE91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4200" y="3893660"/>
            <a:ext cx="2608740" cy="2608740"/>
          </a:xfrm>
          <a:prstGeom prst="rect">
            <a:avLst/>
          </a:prstGeom>
        </p:spPr>
      </p:pic>
      <p:sp>
        <p:nvSpPr>
          <p:cNvPr id="7" name="TextBox 6">
            <a:extLst>
              <a:ext uri="{FF2B5EF4-FFF2-40B4-BE49-F238E27FC236}">
                <a16:creationId xmlns:a16="http://schemas.microsoft.com/office/drawing/2014/main" id="{D17562D8-F5FE-F384-44FD-7B421641AF94}"/>
              </a:ext>
            </a:extLst>
          </p:cNvPr>
          <p:cNvSpPr txBox="1"/>
          <p:nvPr/>
        </p:nvSpPr>
        <p:spPr>
          <a:xfrm>
            <a:off x="4053312" y="635927"/>
            <a:ext cx="7996975" cy="5586145"/>
          </a:xfrm>
          <a:prstGeom prst="rect">
            <a:avLst/>
          </a:prstGeom>
          <a:noFill/>
        </p:spPr>
        <p:txBody>
          <a:bodyPr wrap="square" rtlCol="0">
            <a:spAutoFit/>
          </a:bodyPr>
          <a:lstStyle/>
          <a:p>
            <a:pPr algn="r" rtl="1">
              <a:lnSpc>
                <a:spcPct val="150000"/>
              </a:lnSpc>
            </a:pPr>
            <a:r>
              <a:rPr lang="fa-IR" sz="2400" dirty="0">
                <a:latin typeface="Anjoman Medium" panose="00000600000000000000" pitchFamily="2" charset="-78"/>
                <a:cs typeface="Anjoman Medium" panose="00000600000000000000" pitchFamily="2" charset="-78"/>
              </a:rPr>
              <a:t>مراحل اصلی اجرای تست</a:t>
            </a:r>
          </a:p>
          <a:p>
            <a:pPr marL="812800" indent="-342900" algn="r" rtl="1">
              <a:lnSpc>
                <a:spcPct val="150000"/>
              </a:lnSpc>
              <a:buFont typeface="Arial" panose="020B0604020202020204" pitchFamily="34" charset="0"/>
              <a:buChar char="•"/>
            </a:pPr>
            <a:r>
              <a:rPr lang="fa-IR" sz="2400" dirty="0">
                <a:latin typeface="Anjoman Medium" panose="00000600000000000000" pitchFamily="2" charset="-78"/>
                <a:cs typeface="Anjoman Medium" panose="00000600000000000000" pitchFamily="2" charset="-78"/>
              </a:rPr>
              <a:t>ثبت نسخه</a:t>
            </a:r>
          </a:p>
          <a:p>
            <a:pPr marL="812800" indent="-342900" algn="r" rtl="1">
              <a:lnSpc>
                <a:spcPct val="150000"/>
              </a:lnSpc>
              <a:buFont typeface="Arial" panose="020B0604020202020204" pitchFamily="34" charset="0"/>
              <a:buChar char="•"/>
            </a:pPr>
            <a:r>
              <a:rPr lang="fa-IR" sz="2400" dirty="0">
                <a:latin typeface="Anjoman Medium" panose="00000600000000000000" pitchFamily="2" charset="-78"/>
                <a:cs typeface="Anjoman Medium" panose="00000600000000000000" pitchFamily="2" charset="-78"/>
              </a:rPr>
              <a:t>اجرای دستی یا اتوماتیک تست‌ها</a:t>
            </a:r>
          </a:p>
          <a:p>
            <a:pPr marL="812800" indent="-342900" algn="r" rtl="1">
              <a:lnSpc>
                <a:spcPct val="150000"/>
              </a:lnSpc>
              <a:buFont typeface="Arial" panose="020B0604020202020204" pitchFamily="34" charset="0"/>
              <a:buChar char="•"/>
            </a:pPr>
            <a:r>
              <a:rPr lang="fa-IR" sz="2400" dirty="0">
                <a:latin typeface="Anjoman Medium" panose="00000600000000000000" pitchFamily="2" charset="-78"/>
                <a:cs typeface="Anjoman Medium" panose="00000600000000000000" pitchFamily="2" charset="-78"/>
              </a:rPr>
              <a:t>مقایسه نتیجه مورد انتظار با نتیجه واقعی</a:t>
            </a:r>
          </a:p>
          <a:p>
            <a:pPr marL="812800" indent="-342900" algn="r" rtl="1">
              <a:lnSpc>
                <a:spcPct val="150000"/>
              </a:lnSpc>
              <a:buFont typeface="Arial" panose="020B0604020202020204" pitchFamily="34" charset="0"/>
              <a:buChar char="•"/>
            </a:pPr>
            <a:r>
              <a:rPr lang="fa-IR" sz="2400" dirty="0">
                <a:latin typeface="Anjoman Medium" panose="00000600000000000000" pitchFamily="2" charset="-78"/>
                <a:cs typeface="Anjoman Medium" panose="00000600000000000000" pitchFamily="2" charset="-78"/>
              </a:rPr>
              <a:t>تحلیل </a:t>
            </a:r>
            <a:r>
              <a:rPr lang="en-US" sz="2400" dirty="0">
                <a:latin typeface="Anjoman Medium" panose="00000600000000000000" pitchFamily="2" charset="-78"/>
                <a:cs typeface="Anjoman Medium" panose="00000600000000000000" pitchFamily="2" charset="-78"/>
              </a:rPr>
              <a:t>Failure</a:t>
            </a:r>
            <a:r>
              <a:rPr lang="fa-IR" sz="2400" dirty="0">
                <a:latin typeface="Anjoman Medium" panose="00000600000000000000" pitchFamily="2" charset="-78"/>
                <a:cs typeface="Anjoman Medium" panose="00000600000000000000" pitchFamily="2" charset="-78"/>
              </a:rPr>
              <a:t> برای مشخص کردن اینکه آیا منشأ </a:t>
            </a:r>
            <a:r>
              <a:rPr lang="en-US" sz="2400" dirty="0">
                <a:latin typeface="Anjoman Medium" panose="00000600000000000000" pitchFamily="2" charset="-78"/>
                <a:cs typeface="Anjoman Medium" panose="00000600000000000000" pitchFamily="2" charset="-78"/>
              </a:rPr>
              <a:t>Defect</a:t>
            </a:r>
            <a:r>
              <a:rPr lang="fa-IR" sz="2400" dirty="0">
                <a:latin typeface="Anjoman Medium" panose="00000600000000000000" pitchFamily="2" charset="-78"/>
                <a:cs typeface="Anjoman Medium" panose="00000600000000000000" pitchFamily="2" charset="-78"/>
              </a:rPr>
              <a:t> دارد یا </a:t>
            </a:r>
            <a:r>
              <a:rPr lang="en-US" sz="2400" dirty="0">
                <a:latin typeface="Anjoman Medium" panose="00000600000000000000" pitchFamily="2" charset="-78"/>
                <a:cs typeface="Anjoman Medium" panose="00000600000000000000" pitchFamily="2" charset="-78"/>
              </a:rPr>
              <a:t>False Positive/Nagative</a:t>
            </a:r>
            <a:r>
              <a:rPr lang="fa-IR" sz="2400" dirty="0">
                <a:latin typeface="Anjoman Medium" panose="00000600000000000000" pitchFamily="2" charset="-78"/>
                <a:cs typeface="Anjoman Medium" panose="00000600000000000000" pitchFamily="2" charset="-78"/>
              </a:rPr>
              <a:t> است</a:t>
            </a:r>
          </a:p>
          <a:p>
            <a:pPr marL="812800" indent="-342900" algn="r" rtl="1">
              <a:lnSpc>
                <a:spcPct val="150000"/>
              </a:lnSpc>
              <a:buFont typeface="Arial" panose="020B0604020202020204" pitchFamily="34" charset="0"/>
              <a:buChar char="•"/>
            </a:pPr>
            <a:r>
              <a:rPr lang="fa-IR" sz="2400" dirty="0">
                <a:latin typeface="Anjoman Medium" panose="00000600000000000000" pitchFamily="2" charset="-78"/>
                <a:cs typeface="Anjoman Medium" panose="00000600000000000000" pitchFamily="2" charset="-78"/>
              </a:rPr>
              <a:t> </a:t>
            </a:r>
            <a:r>
              <a:rPr lang="en-US" sz="2400" dirty="0">
                <a:latin typeface="Anjoman Medium" panose="00000600000000000000" pitchFamily="2" charset="-78"/>
                <a:cs typeface="Anjoman Medium" panose="00000600000000000000" pitchFamily="2" charset="-78"/>
              </a:rPr>
              <a:t>Defect Reporting</a:t>
            </a:r>
            <a:r>
              <a:rPr lang="fa-IR" sz="2400" dirty="0">
                <a:latin typeface="Anjoman Medium" panose="00000600000000000000" pitchFamily="2" charset="-78"/>
                <a:cs typeface="Anjoman Medium" panose="00000600000000000000" pitchFamily="2" charset="-78"/>
              </a:rPr>
              <a:t> </a:t>
            </a:r>
          </a:p>
          <a:p>
            <a:pPr marL="812800" indent="-342900" algn="r" rtl="1">
              <a:lnSpc>
                <a:spcPct val="150000"/>
              </a:lnSpc>
              <a:buFont typeface="Arial" panose="020B0604020202020204" pitchFamily="34" charset="0"/>
              <a:buChar char="•"/>
            </a:pPr>
            <a:r>
              <a:rPr lang="fa-IR" sz="2400" dirty="0">
                <a:latin typeface="Anjoman Medium" panose="00000600000000000000" pitchFamily="2" charset="-78"/>
                <a:cs typeface="Anjoman Medium" panose="00000600000000000000" pitchFamily="2" charset="-78"/>
              </a:rPr>
              <a:t>تکرار تست</a:t>
            </a:r>
          </a:p>
          <a:p>
            <a:pPr marL="812800" indent="-342900" algn="r" rtl="1">
              <a:lnSpc>
                <a:spcPct val="150000"/>
              </a:lnSpc>
              <a:buFont typeface="Arial" panose="020B0604020202020204" pitchFamily="34" charset="0"/>
              <a:buChar char="•"/>
            </a:pPr>
            <a:r>
              <a:rPr lang="fa-IR" sz="2400" dirty="0">
                <a:latin typeface="Anjoman Medium" panose="00000600000000000000" pitchFamily="2" charset="-78"/>
                <a:cs typeface="Anjoman Medium" panose="00000600000000000000" pitchFamily="2" charset="-78"/>
              </a:rPr>
              <a:t>ثبت </a:t>
            </a:r>
            <a:r>
              <a:rPr lang="en-US" sz="2400" dirty="0">
                <a:latin typeface="Anjoman Medium" panose="00000600000000000000" pitchFamily="2" charset="-78"/>
                <a:cs typeface="Anjoman Medium" panose="00000600000000000000" pitchFamily="2" charset="-78"/>
              </a:rPr>
              <a:t>Traceability</a:t>
            </a:r>
            <a:r>
              <a:rPr lang="fa-IR" sz="2400" dirty="0">
                <a:latin typeface="Anjoman Medium" panose="00000600000000000000" pitchFamily="2" charset="-78"/>
                <a:cs typeface="Anjoman Medium" panose="00000600000000000000" pitchFamily="2" charset="-78"/>
              </a:rPr>
              <a:t>: ثبت هر آنچه که در پیاده‌سازی و اجرای تست تولید شده</a:t>
            </a:r>
            <a:endParaRPr lang="en-US" sz="2400" dirty="0">
              <a:latin typeface="Anjoman Medium" panose="00000600000000000000" pitchFamily="2" charset="-78"/>
              <a:cs typeface="Anjoman Medium" panose="00000600000000000000" pitchFamily="2" charset="-78"/>
            </a:endParaRPr>
          </a:p>
        </p:txBody>
      </p:sp>
      <p:pic>
        <p:nvPicPr>
          <p:cNvPr id="2" name="Graphic 1" descr="Call center with solid fill">
            <a:extLst>
              <a:ext uri="{FF2B5EF4-FFF2-40B4-BE49-F238E27FC236}">
                <a16:creationId xmlns:a16="http://schemas.microsoft.com/office/drawing/2014/main" id="{4DC739CB-929D-756F-DFCB-3FD6E08BA4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585503">
            <a:off x="15189495" y="635927"/>
            <a:ext cx="1219200" cy="1219200"/>
          </a:xfrm>
          <a:prstGeom prst="rect">
            <a:avLst/>
          </a:prstGeom>
        </p:spPr>
      </p:pic>
      <p:sp>
        <p:nvSpPr>
          <p:cNvPr id="5" name="Rectangle: Rounded Corners 4">
            <a:extLst>
              <a:ext uri="{FF2B5EF4-FFF2-40B4-BE49-F238E27FC236}">
                <a16:creationId xmlns:a16="http://schemas.microsoft.com/office/drawing/2014/main" id="{3BD15F4F-C438-1A9B-F13F-90DC2919AF82}"/>
              </a:ext>
            </a:extLst>
          </p:cNvPr>
          <p:cNvSpPr/>
          <p:nvPr/>
        </p:nvSpPr>
        <p:spPr>
          <a:xfrm>
            <a:off x="13789931" y="-1784739"/>
            <a:ext cx="2870791" cy="1254641"/>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njoman Medium" panose="00000600000000000000" pitchFamily="2" charset="-78"/>
                <a:cs typeface="Anjoman Medium" panose="00000600000000000000" pitchFamily="2" charset="-78"/>
              </a:rPr>
              <a:t>Test Completion</a:t>
            </a:r>
          </a:p>
        </p:txBody>
      </p:sp>
    </p:spTree>
    <p:extLst>
      <p:ext uri="{BB962C8B-B14F-4D97-AF65-F5344CB8AC3E}">
        <p14:creationId xmlns:p14="http://schemas.microsoft.com/office/powerpoint/2010/main" val="5377628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9B1781-4A8F-3C0F-0332-D4B00554134F}"/>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E36E201E-F223-03BB-EB3A-55F05CE35F7C}"/>
              </a:ext>
            </a:extLst>
          </p:cNvPr>
          <p:cNvSpPr/>
          <p:nvPr/>
        </p:nvSpPr>
        <p:spPr>
          <a:xfrm>
            <a:off x="0" y="0"/>
            <a:ext cx="8248650" cy="6858000"/>
          </a:xfrm>
          <a:prstGeom prst="roundRect">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rtl="1">
              <a:lnSpc>
                <a:spcPct val="150000"/>
              </a:lnSpc>
              <a:buNone/>
            </a:pPr>
            <a:endParaRPr lang="en-US" sz="2800">
              <a:solidFill>
                <a:schemeClr val="tx1"/>
              </a:solidFill>
              <a:latin typeface="Anjoman Medium" panose="00000600000000000000" pitchFamily="2" charset="-78"/>
              <a:cs typeface="Anjoman Medium" panose="00000600000000000000" pitchFamily="2" charset="-78"/>
            </a:endParaRPr>
          </a:p>
        </p:txBody>
      </p:sp>
      <p:sp>
        <p:nvSpPr>
          <p:cNvPr id="14" name="Rectangle: Rounded Corners 13">
            <a:extLst>
              <a:ext uri="{FF2B5EF4-FFF2-40B4-BE49-F238E27FC236}">
                <a16:creationId xmlns:a16="http://schemas.microsoft.com/office/drawing/2014/main" id="{ECCFC794-900E-295C-890C-F66EFAB516A1}"/>
              </a:ext>
            </a:extLst>
          </p:cNvPr>
          <p:cNvSpPr/>
          <p:nvPr/>
        </p:nvSpPr>
        <p:spPr>
          <a:xfrm>
            <a:off x="8801100" y="552061"/>
            <a:ext cx="2870791" cy="1254641"/>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njoman Medium" panose="00000600000000000000" pitchFamily="2" charset="-78"/>
                <a:cs typeface="Anjoman Medium" panose="00000600000000000000" pitchFamily="2" charset="-78"/>
              </a:rPr>
              <a:t>Test Completion</a:t>
            </a:r>
          </a:p>
        </p:txBody>
      </p:sp>
      <p:pic>
        <p:nvPicPr>
          <p:cNvPr id="3" name="Graphic 2" descr="Computer with solid fill">
            <a:extLst>
              <a:ext uri="{FF2B5EF4-FFF2-40B4-BE49-F238E27FC236}">
                <a16:creationId xmlns:a16="http://schemas.microsoft.com/office/drawing/2014/main" id="{AF60C552-EA72-7B8A-9D07-F9C2E7E242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581746">
            <a:off x="-2540000" y="7289800"/>
            <a:ext cx="990600" cy="990600"/>
          </a:xfrm>
          <a:prstGeom prst="rect">
            <a:avLst/>
          </a:prstGeom>
        </p:spPr>
      </p:pic>
      <p:pic>
        <p:nvPicPr>
          <p:cNvPr id="5" name="Graphic 4" descr="Call center with solid fill">
            <a:extLst>
              <a:ext uri="{FF2B5EF4-FFF2-40B4-BE49-F238E27FC236}">
                <a16:creationId xmlns:a16="http://schemas.microsoft.com/office/drawing/2014/main" id="{15FB4AA1-5E6C-069F-8348-91EFCDF2CB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17295" y="3429000"/>
            <a:ext cx="2438400" cy="2438400"/>
          </a:xfrm>
          <a:prstGeom prst="rect">
            <a:avLst/>
          </a:prstGeom>
        </p:spPr>
      </p:pic>
      <p:sp>
        <p:nvSpPr>
          <p:cNvPr id="8" name="TextBox 7">
            <a:extLst>
              <a:ext uri="{FF2B5EF4-FFF2-40B4-BE49-F238E27FC236}">
                <a16:creationId xmlns:a16="http://schemas.microsoft.com/office/drawing/2014/main" id="{BE8B2808-9D4B-D7AB-E76D-7ACAACFF3ED7}"/>
              </a:ext>
            </a:extLst>
          </p:cNvPr>
          <p:cNvSpPr txBox="1"/>
          <p:nvPr/>
        </p:nvSpPr>
        <p:spPr>
          <a:xfrm>
            <a:off x="125837" y="2574920"/>
            <a:ext cx="7996975" cy="2262158"/>
          </a:xfrm>
          <a:prstGeom prst="rect">
            <a:avLst/>
          </a:prstGeom>
          <a:noFill/>
        </p:spPr>
        <p:txBody>
          <a:bodyPr wrap="square" rtlCol="0">
            <a:spAutoFit/>
          </a:bodyPr>
          <a:lstStyle/>
          <a:p>
            <a:pPr marL="342900" indent="-342900" algn="r" rtl="1">
              <a:lnSpc>
                <a:spcPct val="150000"/>
              </a:lnSpc>
              <a:buFont typeface="Arial" panose="020B0604020202020204" pitchFamily="34" charset="0"/>
              <a:buChar char="•"/>
            </a:pPr>
            <a:r>
              <a:rPr lang="fa-IR" sz="2400" dirty="0">
                <a:latin typeface="Anjoman Medium" panose="00000600000000000000" pitchFamily="2" charset="-78"/>
                <a:cs typeface="Anjoman Medium" panose="00000600000000000000" pitchFamily="2" charset="-78"/>
              </a:rPr>
              <a:t>ثبت تمامی اسناد و کدهای تولید شده</a:t>
            </a:r>
          </a:p>
          <a:p>
            <a:pPr marL="342900" indent="-342900" algn="r" rtl="1">
              <a:lnSpc>
                <a:spcPct val="150000"/>
              </a:lnSpc>
              <a:buFont typeface="Arial" panose="020B0604020202020204" pitchFamily="34" charset="0"/>
              <a:buChar char="•"/>
            </a:pPr>
            <a:r>
              <a:rPr lang="fa-IR" sz="2400" dirty="0">
                <a:latin typeface="Anjoman Medium" panose="00000600000000000000" pitchFamily="2" charset="-78"/>
                <a:cs typeface="Anjoman Medium" panose="00000600000000000000" pitchFamily="2" charset="-78"/>
              </a:rPr>
              <a:t>ثبت خلاصه تست‌های انجام شده</a:t>
            </a:r>
          </a:p>
          <a:p>
            <a:pPr marL="342900" indent="-342900" algn="r" rtl="1">
              <a:lnSpc>
                <a:spcPct val="150000"/>
              </a:lnSpc>
              <a:buFont typeface="Arial" panose="020B0604020202020204" pitchFamily="34" charset="0"/>
              <a:buChar char="•"/>
            </a:pPr>
            <a:r>
              <a:rPr lang="fa-IR" sz="2400" dirty="0">
                <a:latin typeface="Anjoman Medium" panose="00000600000000000000" pitchFamily="2" charset="-78"/>
                <a:cs typeface="Anjoman Medium" panose="00000600000000000000" pitchFamily="2" charset="-78"/>
              </a:rPr>
              <a:t>اقدامات اصلاحی مورد نیاز به طور مثال اصلاح تست پلن، برنامه‌ریزی‌ها یا ....</a:t>
            </a:r>
            <a:endParaRPr lang="en-US" sz="2400" dirty="0">
              <a:latin typeface="Anjoman Medium" panose="00000600000000000000" pitchFamily="2" charset="-78"/>
              <a:cs typeface="Anjoman Medium" panose="00000600000000000000" pitchFamily="2" charset="-78"/>
            </a:endParaRPr>
          </a:p>
        </p:txBody>
      </p:sp>
      <p:pic>
        <p:nvPicPr>
          <p:cNvPr id="9" name="Graphic 8" descr="Gauge with solid fill">
            <a:extLst>
              <a:ext uri="{FF2B5EF4-FFF2-40B4-BE49-F238E27FC236}">
                <a16:creationId xmlns:a16="http://schemas.microsoft.com/office/drawing/2014/main" id="{9ECB67C8-6210-1A9E-417B-775030DA7D2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3633346">
            <a:off x="15741576" y="552060"/>
            <a:ext cx="1153041" cy="1153041"/>
          </a:xfrm>
          <a:prstGeom prst="rect">
            <a:avLst/>
          </a:prstGeom>
        </p:spPr>
      </p:pic>
      <p:sp>
        <p:nvSpPr>
          <p:cNvPr id="10" name="Rectangle: Rounded Corners 9">
            <a:extLst>
              <a:ext uri="{FF2B5EF4-FFF2-40B4-BE49-F238E27FC236}">
                <a16:creationId xmlns:a16="http://schemas.microsoft.com/office/drawing/2014/main" id="{8B9ADBC5-A2EA-65E9-993F-059525643004}"/>
              </a:ext>
            </a:extLst>
          </p:cNvPr>
          <p:cNvSpPr/>
          <p:nvPr/>
        </p:nvSpPr>
        <p:spPr>
          <a:xfrm>
            <a:off x="8953500" y="-1657739"/>
            <a:ext cx="2870791" cy="1254641"/>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njoman Medium" panose="00000600000000000000" pitchFamily="2" charset="-78"/>
                <a:cs typeface="Anjoman Medium" panose="00000600000000000000" pitchFamily="2" charset="-78"/>
              </a:rPr>
              <a:t>Test Monitoring &amp; Control</a:t>
            </a:r>
          </a:p>
        </p:txBody>
      </p:sp>
    </p:spTree>
    <p:extLst>
      <p:ext uri="{BB962C8B-B14F-4D97-AF65-F5344CB8AC3E}">
        <p14:creationId xmlns:p14="http://schemas.microsoft.com/office/powerpoint/2010/main" val="6099256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79BA9B-17FA-841D-C1D1-CF6D6990880C}"/>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0A7EAB5F-6B51-C728-CD11-28C7E172BD9A}"/>
              </a:ext>
            </a:extLst>
          </p:cNvPr>
          <p:cNvSpPr/>
          <p:nvPr/>
        </p:nvSpPr>
        <p:spPr>
          <a:xfrm>
            <a:off x="0" y="0"/>
            <a:ext cx="8248650" cy="6858000"/>
          </a:xfrm>
          <a:prstGeom prst="roundRect">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rtl="1">
              <a:lnSpc>
                <a:spcPct val="150000"/>
              </a:lnSpc>
              <a:buNone/>
            </a:pPr>
            <a:endParaRPr lang="en-US" sz="2800">
              <a:solidFill>
                <a:schemeClr val="tx1"/>
              </a:solidFill>
              <a:latin typeface="Anjoman Medium" panose="00000600000000000000" pitchFamily="2" charset="-78"/>
              <a:cs typeface="Anjoman Medium" panose="00000600000000000000" pitchFamily="2" charset="-78"/>
            </a:endParaRPr>
          </a:p>
        </p:txBody>
      </p:sp>
      <p:sp>
        <p:nvSpPr>
          <p:cNvPr id="14" name="Rectangle: Rounded Corners 13">
            <a:extLst>
              <a:ext uri="{FF2B5EF4-FFF2-40B4-BE49-F238E27FC236}">
                <a16:creationId xmlns:a16="http://schemas.microsoft.com/office/drawing/2014/main" id="{1AB3A0F2-1C75-E295-6BB0-4DBBF9356A64}"/>
              </a:ext>
            </a:extLst>
          </p:cNvPr>
          <p:cNvSpPr/>
          <p:nvPr/>
        </p:nvSpPr>
        <p:spPr>
          <a:xfrm>
            <a:off x="8801100" y="552061"/>
            <a:ext cx="2870791" cy="1254641"/>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njoman Medium" panose="00000600000000000000" pitchFamily="2" charset="-78"/>
                <a:cs typeface="Anjoman Medium" panose="00000600000000000000" pitchFamily="2" charset="-78"/>
              </a:rPr>
              <a:t>Test Monitoring &amp; Control</a:t>
            </a:r>
          </a:p>
        </p:txBody>
      </p:sp>
      <p:pic>
        <p:nvPicPr>
          <p:cNvPr id="5" name="Graphic 4" descr="Call center with solid fill">
            <a:extLst>
              <a:ext uri="{FF2B5EF4-FFF2-40B4-BE49-F238E27FC236}">
                <a16:creationId xmlns:a16="http://schemas.microsoft.com/office/drawing/2014/main" id="{7990ED6F-608D-834D-309B-E5A77C7876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9249248">
            <a:off x="13284495" y="7229277"/>
            <a:ext cx="1041400" cy="1041400"/>
          </a:xfrm>
          <a:prstGeom prst="rect">
            <a:avLst/>
          </a:prstGeom>
        </p:spPr>
      </p:pic>
      <p:sp>
        <p:nvSpPr>
          <p:cNvPr id="8" name="TextBox 7">
            <a:extLst>
              <a:ext uri="{FF2B5EF4-FFF2-40B4-BE49-F238E27FC236}">
                <a16:creationId xmlns:a16="http://schemas.microsoft.com/office/drawing/2014/main" id="{B3207D9F-EC3E-70C7-3FAF-E572B2F0F20D}"/>
              </a:ext>
            </a:extLst>
          </p:cNvPr>
          <p:cNvSpPr txBox="1"/>
          <p:nvPr/>
        </p:nvSpPr>
        <p:spPr>
          <a:xfrm>
            <a:off x="125837" y="2297921"/>
            <a:ext cx="7996975" cy="2816156"/>
          </a:xfrm>
          <a:prstGeom prst="rect">
            <a:avLst/>
          </a:prstGeom>
          <a:noFill/>
        </p:spPr>
        <p:txBody>
          <a:bodyPr wrap="square" rtlCol="0">
            <a:spAutoFit/>
          </a:bodyPr>
          <a:lstStyle/>
          <a:p>
            <a:pPr marL="342900" indent="-342900" algn="r" rtl="1">
              <a:lnSpc>
                <a:spcPct val="150000"/>
              </a:lnSpc>
              <a:buFont typeface="Arial" panose="020B0604020202020204" pitchFamily="34" charset="0"/>
              <a:buChar char="•"/>
            </a:pPr>
            <a:r>
              <a:rPr lang="fa-IR" sz="2400" dirty="0">
                <a:latin typeface="Anjoman Medium" panose="00000600000000000000" pitchFamily="2" charset="-78"/>
                <a:cs typeface="Anjoman Medium" panose="00000600000000000000" pitchFamily="2" charset="-78"/>
              </a:rPr>
              <a:t>نظارت مدام بر کل امور تست و کنترل فرآیند تست</a:t>
            </a:r>
          </a:p>
          <a:p>
            <a:pPr marL="342900" indent="-342900" algn="r" rtl="1">
              <a:lnSpc>
                <a:spcPct val="150000"/>
              </a:lnSpc>
              <a:buFont typeface="Arial" panose="020B0604020202020204" pitchFamily="34" charset="0"/>
              <a:buChar char="•"/>
            </a:pPr>
            <a:r>
              <a:rPr lang="fa-IR" sz="2400" dirty="0">
                <a:latin typeface="Anjoman Medium" panose="00000600000000000000" pitchFamily="2" charset="-78"/>
                <a:cs typeface="Anjoman Medium" panose="00000600000000000000" pitchFamily="2" charset="-78"/>
              </a:rPr>
              <a:t>اندازه‌گیری و کنترل </a:t>
            </a:r>
            <a:r>
              <a:rPr lang="en-US" sz="2400" dirty="0">
                <a:latin typeface="Anjoman Medium" panose="00000600000000000000" pitchFamily="2" charset="-78"/>
                <a:cs typeface="Anjoman Medium" panose="00000600000000000000" pitchFamily="2" charset="-78"/>
              </a:rPr>
              <a:t>Test Exit Criteria</a:t>
            </a:r>
            <a:endParaRPr lang="fa-IR" sz="2400" dirty="0">
              <a:latin typeface="Anjoman Medium" panose="00000600000000000000" pitchFamily="2" charset="-78"/>
              <a:cs typeface="Anjoman Medium" panose="00000600000000000000" pitchFamily="2" charset="-78"/>
            </a:endParaRPr>
          </a:p>
          <a:p>
            <a:pPr marL="342900" indent="-342900" algn="r" rtl="1">
              <a:lnSpc>
                <a:spcPct val="150000"/>
              </a:lnSpc>
              <a:buFont typeface="Arial" panose="020B0604020202020204" pitchFamily="34" charset="0"/>
              <a:buChar char="•"/>
            </a:pPr>
            <a:r>
              <a:rPr lang="fa-IR" sz="2400" dirty="0">
                <a:latin typeface="Anjoman Medium" panose="00000600000000000000" pitchFamily="2" charset="-78"/>
                <a:cs typeface="Anjoman Medium" panose="00000600000000000000" pitchFamily="2" charset="-78"/>
              </a:rPr>
              <a:t>تهیه انواع گزارشات برای ذینفعان مختلف</a:t>
            </a:r>
          </a:p>
          <a:p>
            <a:pPr marL="342900" indent="-342900" algn="r" rtl="1">
              <a:lnSpc>
                <a:spcPct val="150000"/>
              </a:lnSpc>
              <a:buFont typeface="Arial" panose="020B0604020202020204" pitchFamily="34" charset="0"/>
              <a:buChar char="•"/>
            </a:pPr>
            <a:r>
              <a:rPr lang="fa-IR" sz="2400" dirty="0">
                <a:latin typeface="Anjoman Medium" panose="00000600000000000000" pitchFamily="2" charset="-78"/>
                <a:cs typeface="Anjoman Medium" panose="00000600000000000000" pitchFamily="2" charset="-78"/>
              </a:rPr>
              <a:t>اصلاح یا بازطراحی معیار خروج از تست</a:t>
            </a:r>
          </a:p>
          <a:p>
            <a:pPr marL="342900" indent="-342900" algn="r" rtl="1">
              <a:lnSpc>
                <a:spcPct val="150000"/>
              </a:lnSpc>
              <a:buFont typeface="Arial" panose="020B0604020202020204" pitchFamily="34" charset="0"/>
              <a:buChar char="•"/>
            </a:pPr>
            <a:endParaRPr lang="en-US" sz="2400" dirty="0">
              <a:latin typeface="Anjoman Medium" panose="00000600000000000000" pitchFamily="2" charset="-78"/>
              <a:cs typeface="Anjoman Medium" panose="00000600000000000000" pitchFamily="2" charset="-78"/>
            </a:endParaRPr>
          </a:p>
        </p:txBody>
      </p:sp>
      <p:pic>
        <p:nvPicPr>
          <p:cNvPr id="4" name="Graphic 3" descr="Gauge with solid fill">
            <a:extLst>
              <a:ext uri="{FF2B5EF4-FFF2-40B4-BE49-F238E27FC236}">
                <a16:creationId xmlns:a16="http://schemas.microsoft.com/office/drawing/2014/main" id="{69B662BE-F58C-BA24-710B-45FA90E726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42572" y="3566156"/>
            <a:ext cx="1987846" cy="1987846"/>
          </a:xfrm>
          <a:prstGeom prst="rect">
            <a:avLst/>
          </a:prstGeom>
        </p:spPr>
      </p:pic>
      <p:sp>
        <p:nvSpPr>
          <p:cNvPr id="6" name="Rectangle: Rounded Corners 5">
            <a:extLst>
              <a:ext uri="{FF2B5EF4-FFF2-40B4-BE49-F238E27FC236}">
                <a16:creationId xmlns:a16="http://schemas.microsoft.com/office/drawing/2014/main" id="{97F5D444-B423-8BAF-DDF9-33DA090978D3}"/>
              </a:ext>
            </a:extLst>
          </p:cNvPr>
          <p:cNvSpPr/>
          <p:nvPr/>
        </p:nvSpPr>
        <p:spPr>
          <a:xfrm>
            <a:off x="-3668011" y="1179381"/>
            <a:ext cx="2870791" cy="1254641"/>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2400" dirty="0">
                <a:solidFill>
                  <a:schemeClr val="tx1"/>
                </a:solidFill>
                <a:latin typeface="Anjoman Medium" panose="00000600000000000000" pitchFamily="2" charset="-78"/>
                <a:cs typeface="Anjoman Medium" panose="00000600000000000000" pitchFamily="2" charset="-78"/>
              </a:rPr>
              <a:t>جایگاه تست در توسعه نرم‌افزار</a:t>
            </a:r>
            <a:endParaRPr lang="en-US" sz="2400" dirty="0">
              <a:solidFill>
                <a:schemeClr val="tx1"/>
              </a:solidFill>
              <a:latin typeface="Anjoman Medium" panose="00000600000000000000" pitchFamily="2" charset="-78"/>
              <a:cs typeface="Anjoman Medium" panose="00000600000000000000" pitchFamily="2" charset="-78"/>
            </a:endParaRPr>
          </a:p>
        </p:txBody>
      </p:sp>
      <p:pic>
        <p:nvPicPr>
          <p:cNvPr id="7" name="Graphic 6" descr="Arrow circle with solid fill">
            <a:extLst>
              <a:ext uri="{FF2B5EF4-FFF2-40B4-BE49-F238E27FC236}">
                <a16:creationId xmlns:a16="http://schemas.microsoft.com/office/drawing/2014/main" id="{61D3547D-CD07-A79E-93A1-1BCE440BAF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0094347">
            <a:off x="-2438400" y="2889882"/>
            <a:ext cx="1444478" cy="1444478"/>
          </a:xfrm>
          <a:prstGeom prst="rect">
            <a:avLst/>
          </a:prstGeom>
        </p:spPr>
      </p:pic>
    </p:spTree>
    <p:extLst>
      <p:ext uri="{BB962C8B-B14F-4D97-AF65-F5344CB8AC3E}">
        <p14:creationId xmlns:p14="http://schemas.microsoft.com/office/powerpoint/2010/main" val="39831284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32A8DF-0A80-317D-DBD7-641E956DD02F}"/>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A4DD5CA-07C2-343C-0BBA-1D201D5455B8}"/>
              </a:ext>
            </a:extLst>
          </p:cNvPr>
          <p:cNvSpPr/>
          <p:nvPr/>
        </p:nvSpPr>
        <p:spPr>
          <a:xfrm>
            <a:off x="4470400" y="0"/>
            <a:ext cx="7740650" cy="6858000"/>
          </a:xfrm>
          <a:prstGeom prst="roundRect">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rtl="1">
              <a:lnSpc>
                <a:spcPct val="150000"/>
              </a:lnSpc>
              <a:buNone/>
            </a:pPr>
            <a:endParaRPr lang="en-US" sz="2800">
              <a:solidFill>
                <a:schemeClr val="tx1"/>
              </a:solidFill>
              <a:latin typeface="Anjoman Medium" panose="00000600000000000000" pitchFamily="2" charset="-78"/>
              <a:cs typeface="Anjoman Medium" panose="00000600000000000000" pitchFamily="2" charset="-78"/>
            </a:endParaRPr>
          </a:p>
        </p:txBody>
      </p:sp>
      <p:sp>
        <p:nvSpPr>
          <p:cNvPr id="14" name="Rectangle: Rounded Corners 13">
            <a:extLst>
              <a:ext uri="{FF2B5EF4-FFF2-40B4-BE49-F238E27FC236}">
                <a16:creationId xmlns:a16="http://schemas.microsoft.com/office/drawing/2014/main" id="{FA198D00-0740-3F2A-F2F2-6B6E73A4F829}"/>
              </a:ext>
            </a:extLst>
          </p:cNvPr>
          <p:cNvSpPr/>
          <p:nvPr/>
        </p:nvSpPr>
        <p:spPr>
          <a:xfrm>
            <a:off x="13779500" y="552061"/>
            <a:ext cx="2870791" cy="1254641"/>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njoman Medium" panose="00000600000000000000" pitchFamily="2" charset="-78"/>
                <a:cs typeface="Anjoman Medium" panose="00000600000000000000" pitchFamily="2" charset="-78"/>
              </a:rPr>
              <a:t>Test Monitoring &amp; Control</a:t>
            </a:r>
          </a:p>
        </p:txBody>
      </p:sp>
      <p:sp>
        <p:nvSpPr>
          <p:cNvPr id="8" name="TextBox 7">
            <a:extLst>
              <a:ext uri="{FF2B5EF4-FFF2-40B4-BE49-F238E27FC236}">
                <a16:creationId xmlns:a16="http://schemas.microsoft.com/office/drawing/2014/main" id="{D11AA32D-106D-D88F-0E7D-950CC395C95F}"/>
              </a:ext>
            </a:extLst>
          </p:cNvPr>
          <p:cNvSpPr txBox="1"/>
          <p:nvPr/>
        </p:nvSpPr>
        <p:spPr>
          <a:xfrm>
            <a:off x="4596671" y="1189925"/>
            <a:ext cx="7488108" cy="4478149"/>
          </a:xfrm>
          <a:prstGeom prst="rect">
            <a:avLst/>
          </a:prstGeom>
          <a:noFill/>
        </p:spPr>
        <p:txBody>
          <a:bodyPr wrap="square" rtlCol="0">
            <a:spAutoFit/>
          </a:bodyPr>
          <a:lstStyle/>
          <a:p>
            <a:pPr marL="342900" indent="-342900" algn="r" rtl="1">
              <a:lnSpc>
                <a:spcPct val="150000"/>
              </a:lnSpc>
              <a:buFont typeface="Arial" panose="020B0604020202020204" pitchFamily="34" charset="0"/>
              <a:buChar char="•"/>
            </a:pPr>
            <a:r>
              <a:rPr lang="fa-IR" sz="2400" dirty="0">
                <a:latin typeface="Anjoman Medium" panose="00000600000000000000" pitchFamily="2" charset="-78"/>
                <a:cs typeface="Anjoman Medium" panose="00000600000000000000" pitchFamily="2" charset="-78"/>
              </a:rPr>
              <a:t>باید فرآیند تست با مدل توسعه نرم‌افزار (</a:t>
            </a:r>
            <a:r>
              <a:rPr lang="en-US" sz="2400" dirty="0">
                <a:latin typeface="Anjoman Medium" panose="00000600000000000000" pitchFamily="2" charset="-78"/>
                <a:cs typeface="Anjoman Medium" panose="00000600000000000000" pitchFamily="2" charset="-78"/>
              </a:rPr>
              <a:t>SDLC</a:t>
            </a:r>
            <a:r>
              <a:rPr lang="fa-IR" sz="2400" dirty="0">
                <a:latin typeface="Anjoman Medium" panose="00000600000000000000" pitchFamily="2" charset="-78"/>
                <a:cs typeface="Anjoman Medium" panose="00000600000000000000" pitchFamily="2" charset="-78"/>
              </a:rPr>
              <a:t>) همخوانی داشته باشد به طور مثال در یک مدل اجایل با چرخه 3 هفته‌ای نباید فرآیند تست 1 ماهه طراحی شود</a:t>
            </a:r>
            <a:endParaRPr lang="en-US" sz="2400" dirty="0">
              <a:latin typeface="Anjoman Medium" panose="00000600000000000000" pitchFamily="2" charset="-78"/>
              <a:cs typeface="Anjoman Medium" panose="00000600000000000000" pitchFamily="2" charset="-78"/>
            </a:endParaRPr>
          </a:p>
          <a:p>
            <a:pPr marL="342900" indent="-342900" algn="r" rtl="1">
              <a:lnSpc>
                <a:spcPct val="150000"/>
              </a:lnSpc>
              <a:buFont typeface="Arial" panose="020B0604020202020204" pitchFamily="34" charset="0"/>
              <a:buChar char="•"/>
            </a:pPr>
            <a:r>
              <a:rPr lang="fa-IR" sz="2400" dirty="0">
                <a:latin typeface="Anjoman Medium" panose="00000600000000000000" pitchFamily="2" charset="-78"/>
                <a:cs typeface="Anjoman Medium" panose="00000600000000000000" pitchFamily="2" charset="-78"/>
              </a:rPr>
              <a:t>هر فعالیت توسعه باید یک فعالیت متناظر در فرآیند تست داشته باشد</a:t>
            </a:r>
          </a:p>
          <a:p>
            <a:pPr marL="342900" indent="-342900" algn="r" rtl="1">
              <a:lnSpc>
                <a:spcPct val="150000"/>
              </a:lnSpc>
              <a:buFont typeface="Arial" panose="020B0604020202020204" pitchFamily="34" charset="0"/>
              <a:buChar char="•"/>
            </a:pPr>
            <a:r>
              <a:rPr lang="fa-IR" sz="2400" dirty="0">
                <a:latin typeface="Anjoman Medium" panose="00000600000000000000" pitchFamily="2" charset="-78"/>
                <a:cs typeface="Anjoman Medium" panose="00000600000000000000" pitchFamily="2" charset="-78"/>
              </a:rPr>
              <a:t>تحلیل و طراحی تست باید قبل از توسعه آغاز شود</a:t>
            </a:r>
          </a:p>
          <a:p>
            <a:pPr marL="342900" indent="-342900" algn="r" rtl="1">
              <a:lnSpc>
                <a:spcPct val="150000"/>
              </a:lnSpc>
              <a:buFont typeface="Arial" panose="020B0604020202020204" pitchFamily="34" charset="0"/>
              <a:buChar char="•"/>
            </a:pPr>
            <a:r>
              <a:rPr lang="fa-IR" sz="2400" dirty="0">
                <a:latin typeface="Anjoman Medium" panose="00000600000000000000" pitchFamily="2" charset="-78"/>
                <a:cs typeface="Anjoman Medium" panose="00000600000000000000" pitchFamily="2" charset="-78"/>
              </a:rPr>
              <a:t>هر سطح تست طبق مدل </a:t>
            </a:r>
            <a:r>
              <a:rPr lang="en-US" sz="2400" dirty="0">
                <a:latin typeface="Anjoman Medium" panose="00000600000000000000" pitchFamily="2" charset="-78"/>
                <a:cs typeface="Anjoman Medium" panose="00000600000000000000" pitchFamily="2" charset="-78"/>
              </a:rPr>
              <a:t>V</a:t>
            </a:r>
            <a:r>
              <a:rPr lang="fa-IR" sz="2400" dirty="0">
                <a:latin typeface="Anjoman Medium" panose="00000600000000000000" pitchFamily="2" charset="-78"/>
                <a:cs typeface="Anjoman Medium" panose="00000600000000000000" pitchFamily="2" charset="-78"/>
              </a:rPr>
              <a:t> باید دارای اهداف مشخص و واضح باشد</a:t>
            </a:r>
            <a:endParaRPr lang="en-US" sz="2400" dirty="0">
              <a:latin typeface="Anjoman Medium" panose="00000600000000000000" pitchFamily="2" charset="-78"/>
              <a:cs typeface="Anjoman Medium" panose="00000600000000000000" pitchFamily="2" charset="-78"/>
            </a:endParaRPr>
          </a:p>
        </p:txBody>
      </p:sp>
      <p:pic>
        <p:nvPicPr>
          <p:cNvPr id="4" name="Graphic 3" descr="Gauge with solid fill">
            <a:extLst>
              <a:ext uri="{FF2B5EF4-FFF2-40B4-BE49-F238E27FC236}">
                <a16:creationId xmlns:a16="http://schemas.microsoft.com/office/drawing/2014/main" id="{E0C648C4-475E-D70B-31E0-9021F22892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42572" y="8798556"/>
            <a:ext cx="1987846" cy="1987846"/>
          </a:xfrm>
          <a:prstGeom prst="rect">
            <a:avLst/>
          </a:prstGeom>
        </p:spPr>
      </p:pic>
      <p:sp>
        <p:nvSpPr>
          <p:cNvPr id="2" name="Rectangle: Rounded Corners 1">
            <a:extLst>
              <a:ext uri="{FF2B5EF4-FFF2-40B4-BE49-F238E27FC236}">
                <a16:creationId xmlns:a16="http://schemas.microsoft.com/office/drawing/2014/main" id="{1F6F9986-3B0B-FD15-9A02-8304FDF3786D}"/>
              </a:ext>
            </a:extLst>
          </p:cNvPr>
          <p:cNvSpPr/>
          <p:nvPr/>
        </p:nvSpPr>
        <p:spPr>
          <a:xfrm>
            <a:off x="880490" y="1179381"/>
            <a:ext cx="2870791" cy="1254641"/>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2400" dirty="0">
                <a:solidFill>
                  <a:schemeClr val="tx1"/>
                </a:solidFill>
                <a:latin typeface="Anjoman Medium" panose="00000600000000000000" pitchFamily="2" charset="-78"/>
                <a:cs typeface="Anjoman Medium" panose="00000600000000000000" pitchFamily="2" charset="-78"/>
              </a:rPr>
              <a:t>جایگاه تست در توسعه نرم‌افزار</a:t>
            </a:r>
            <a:endParaRPr lang="en-US" sz="2400" dirty="0">
              <a:solidFill>
                <a:schemeClr val="tx1"/>
              </a:solidFill>
              <a:latin typeface="Anjoman Medium" panose="00000600000000000000" pitchFamily="2" charset="-78"/>
              <a:cs typeface="Anjoman Medium" panose="00000600000000000000" pitchFamily="2" charset="-78"/>
            </a:endParaRPr>
          </a:p>
        </p:txBody>
      </p:sp>
      <p:pic>
        <p:nvPicPr>
          <p:cNvPr id="6" name="Graphic 5" descr="Arrow circle with solid fill">
            <a:extLst>
              <a:ext uri="{FF2B5EF4-FFF2-40B4-BE49-F238E27FC236}">
                <a16:creationId xmlns:a16="http://schemas.microsoft.com/office/drawing/2014/main" id="{E87F4174-F0CB-2FBC-5230-E15416276E7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1789" y="3194682"/>
            <a:ext cx="3068194" cy="3068194"/>
          </a:xfrm>
          <a:prstGeom prst="rect">
            <a:avLst/>
          </a:prstGeom>
        </p:spPr>
      </p:pic>
      <p:pic>
        <p:nvPicPr>
          <p:cNvPr id="7" name="Graphic 6" descr="Braille with solid fill">
            <a:extLst>
              <a:ext uri="{FF2B5EF4-FFF2-40B4-BE49-F238E27FC236}">
                <a16:creationId xmlns:a16="http://schemas.microsoft.com/office/drawing/2014/main" id="{F055010B-FC2E-B309-924F-752762C453F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4436135">
            <a:off x="-3528593" y="2624078"/>
            <a:ext cx="1113799" cy="1113799"/>
          </a:xfrm>
          <a:prstGeom prst="rect">
            <a:avLst/>
          </a:prstGeom>
        </p:spPr>
      </p:pic>
      <p:sp>
        <p:nvSpPr>
          <p:cNvPr id="9" name="Rectangle: Rounded Corners 8">
            <a:extLst>
              <a:ext uri="{FF2B5EF4-FFF2-40B4-BE49-F238E27FC236}">
                <a16:creationId xmlns:a16="http://schemas.microsoft.com/office/drawing/2014/main" id="{26482C03-4810-88F0-FCAD-0809FCDA4DC5}"/>
              </a:ext>
            </a:extLst>
          </p:cNvPr>
          <p:cNvSpPr/>
          <p:nvPr/>
        </p:nvSpPr>
        <p:spPr>
          <a:xfrm>
            <a:off x="-2971694" y="-2282196"/>
            <a:ext cx="2870791" cy="1254641"/>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r>
              <a:rPr lang="fa-IR" sz="2400" dirty="0">
                <a:solidFill>
                  <a:schemeClr val="tx1"/>
                </a:solidFill>
                <a:latin typeface="Anjoman Medium" panose="00000600000000000000" pitchFamily="2" charset="-78"/>
                <a:cs typeface="Anjoman Medium" panose="00000600000000000000" pitchFamily="2" charset="-78"/>
              </a:rPr>
              <a:t>مدل </a:t>
            </a:r>
            <a:r>
              <a:rPr lang="en-US" sz="2400" dirty="0">
                <a:solidFill>
                  <a:schemeClr val="tx1"/>
                </a:solidFill>
                <a:latin typeface="Anjoman Medium" panose="00000600000000000000" pitchFamily="2" charset="-78"/>
                <a:cs typeface="Anjoman Medium" panose="00000600000000000000" pitchFamily="2" charset="-78"/>
              </a:rPr>
              <a:t>V</a:t>
            </a:r>
            <a:r>
              <a:rPr lang="fa-IR" sz="2400" dirty="0">
                <a:solidFill>
                  <a:schemeClr val="tx1"/>
                </a:solidFill>
                <a:latin typeface="Anjoman Medium" panose="00000600000000000000" pitchFamily="2" charset="-78"/>
                <a:cs typeface="Anjoman Medium" panose="00000600000000000000" pitchFamily="2" charset="-78"/>
              </a:rPr>
              <a:t> تست </a:t>
            </a:r>
            <a:endParaRPr lang="en-US" sz="2400" dirty="0">
              <a:solidFill>
                <a:schemeClr val="tx1"/>
              </a:solidFill>
              <a:latin typeface="Anjoman Medium" panose="00000600000000000000" pitchFamily="2" charset="-78"/>
              <a:cs typeface="Anjoman Medium" panose="00000600000000000000" pitchFamily="2" charset="-78"/>
            </a:endParaRPr>
          </a:p>
        </p:txBody>
      </p:sp>
      <p:pic>
        <p:nvPicPr>
          <p:cNvPr id="12" name="Picture 11">
            <a:extLst>
              <a:ext uri="{FF2B5EF4-FFF2-40B4-BE49-F238E27FC236}">
                <a16:creationId xmlns:a16="http://schemas.microsoft.com/office/drawing/2014/main" id="{8966CD81-E8D2-0F92-B2AE-10712570CCA0}"/>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3938425">
            <a:off x="2437661" y="8516092"/>
            <a:ext cx="2193404" cy="1122139"/>
          </a:xfrm>
          <a:prstGeom prst="rect">
            <a:avLst/>
          </a:prstGeom>
        </p:spPr>
      </p:pic>
    </p:spTree>
    <p:extLst>
      <p:ext uri="{BB962C8B-B14F-4D97-AF65-F5344CB8AC3E}">
        <p14:creationId xmlns:p14="http://schemas.microsoft.com/office/powerpoint/2010/main" val="27781405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5A30B-96A3-7FE8-CFF9-61EB1F107DB4}"/>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FC52996F-DDFA-00F9-0A7E-03DA8142FA48}"/>
              </a:ext>
            </a:extLst>
          </p:cNvPr>
          <p:cNvSpPr/>
          <p:nvPr/>
        </p:nvSpPr>
        <p:spPr>
          <a:xfrm>
            <a:off x="3530600" y="0"/>
            <a:ext cx="8680450" cy="6858000"/>
          </a:xfrm>
          <a:prstGeom prst="roundRect">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rtl="1">
              <a:lnSpc>
                <a:spcPct val="150000"/>
              </a:lnSpc>
              <a:buNone/>
            </a:pPr>
            <a:endParaRPr lang="en-US" sz="2800">
              <a:solidFill>
                <a:schemeClr val="tx1"/>
              </a:solidFill>
              <a:latin typeface="Anjoman Medium" panose="00000600000000000000" pitchFamily="2" charset="-78"/>
              <a:cs typeface="Anjoman Medium" panose="00000600000000000000" pitchFamily="2" charset="-78"/>
            </a:endParaRPr>
          </a:p>
        </p:txBody>
      </p:sp>
      <p:pic>
        <p:nvPicPr>
          <p:cNvPr id="12" name="Picture 11">
            <a:extLst>
              <a:ext uri="{FF2B5EF4-FFF2-40B4-BE49-F238E27FC236}">
                <a16:creationId xmlns:a16="http://schemas.microsoft.com/office/drawing/2014/main" id="{0184002A-2230-ECEA-A364-0A2D0EA892ED}"/>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20536576">
            <a:off x="3715822" y="2171119"/>
            <a:ext cx="8040847" cy="4113674"/>
          </a:xfrm>
          <a:prstGeom prst="rect">
            <a:avLst/>
          </a:prstGeom>
        </p:spPr>
      </p:pic>
      <p:sp>
        <p:nvSpPr>
          <p:cNvPr id="2" name="Rectangle: Rounded Corners 1">
            <a:extLst>
              <a:ext uri="{FF2B5EF4-FFF2-40B4-BE49-F238E27FC236}">
                <a16:creationId xmlns:a16="http://schemas.microsoft.com/office/drawing/2014/main" id="{3BA61184-E906-4664-0E1D-F6E132BADBE0}"/>
              </a:ext>
            </a:extLst>
          </p:cNvPr>
          <p:cNvSpPr/>
          <p:nvPr/>
        </p:nvSpPr>
        <p:spPr>
          <a:xfrm>
            <a:off x="-4859910" y="1179381"/>
            <a:ext cx="2870791" cy="1254641"/>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2400" dirty="0">
                <a:solidFill>
                  <a:schemeClr val="tx1"/>
                </a:solidFill>
                <a:latin typeface="Anjoman Medium" panose="00000600000000000000" pitchFamily="2" charset="-78"/>
                <a:cs typeface="Anjoman Medium" panose="00000600000000000000" pitchFamily="2" charset="-78"/>
              </a:rPr>
              <a:t>جایگاه تست در توسعه نرم‌افزار</a:t>
            </a:r>
            <a:endParaRPr lang="en-US" sz="2400" dirty="0">
              <a:solidFill>
                <a:schemeClr val="tx1"/>
              </a:solidFill>
              <a:latin typeface="Anjoman Medium" panose="00000600000000000000" pitchFamily="2" charset="-78"/>
              <a:cs typeface="Anjoman Medium" panose="00000600000000000000" pitchFamily="2" charset="-78"/>
            </a:endParaRPr>
          </a:p>
        </p:txBody>
      </p:sp>
      <p:pic>
        <p:nvPicPr>
          <p:cNvPr id="6" name="Graphic 5" descr="Arrow circle with solid fill">
            <a:extLst>
              <a:ext uri="{FF2B5EF4-FFF2-40B4-BE49-F238E27FC236}">
                <a16:creationId xmlns:a16="http://schemas.microsoft.com/office/drawing/2014/main" id="{6D0F31DA-FEFC-4F04-4A6C-28628D5D6F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863668">
            <a:off x="-3750335" y="8782682"/>
            <a:ext cx="1275718" cy="1275718"/>
          </a:xfrm>
          <a:prstGeom prst="rect">
            <a:avLst/>
          </a:prstGeom>
        </p:spPr>
      </p:pic>
      <p:sp>
        <p:nvSpPr>
          <p:cNvPr id="3" name="Rectangle: Rounded Corners 2">
            <a:extLst>
              <a:ext uri="{FF2B5EF4-FFF2-40B4-BE49-F238E27FC236}">
                <a16:creationId xmlns:a16="http://schemas.microsoft.com/office/drawing/2014/main" id="{FBDED28D-46BD-4CFA-58D1-5754A5D65137}"/>
              </a:ext>
            </a:extLst>
          </p:cNvPr>
          <p:cNvSpPr/>
          <p:nvPr/>
        </p:nvSpPr>
        <p:spPr>
          <a:xfrm>
            <a:off x="345321" y="1375404"/>
            <a:ext cx="2870791" cy="1254641"/>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r>
              <a:rPr lang="fa-IR" sz="2400" dirty="0">
                <a:solidFill>
                  <a:schemeClr val="tx1"/>
                </a:solidFill>
                <a:latin typeface="Anjoman Medium" panose="00000600000000000000" pitchFamily="2" charset="-78"/>
                <a:cs typeface="Anjoman Medium" panose="00000600000000000000" pitchFamily="2" charset="-78"/>
              </a:rPr>
              <a:t>مدل </a:t>
            </a:r>
            <a:r>
              <a:rPr lang="en-US" sz="2400" dirty="0">
                <a:solidFill>
                  <a:schemeClr val="tx1"/>
                </a:solidFill>
                <a:latin typeface="Anjoman Medium" panose="00000600000000000000" pitchFamily="2" charset="-78"/>
                <a:cs typeface="Anjoman Medium" panose="00000600000000000000" pitchFamily="2" charset="-78"/>
              </a:rPr>
              <a:t>V</a:t>
            </a:r>
            <a:r>
              <a:rPr lang="fa-IR" sz="2400" dirty="0">
                <a:solidFill>
                  <a:schemeClr val="tx1"/>
                </a:solidFill>
                <a:latin typeface="Anjoman Medium" panose="00000600000000000000" pitchFamily="2" charset="-78"/>
                <a:cs typeface="Anjoman Medium" panose="00000600000000000000" pitchFamily="2" charset="-78"/>
              </a:rPr>
              <a:t> تست </a:t>
            </a:r>
            <a:endParaRPr lang="en-US" sz="2400" dirty="0">
              <a:solidFill>
                <a:schemeClr val="tx1"/>
              </a:solidFill>
              <a:latin typeface="Anjoman Medium" panose="00000600000000000000" pitchFamily="2" charset="-78"/>
              <a:cs typeface="Anjoman Medium" panose="00000600000000000000" pitchFamily="2" charset="-78"/>
            </a:endParaRPr>
          </a:p>
        </p:txBody>
      </p:sp>
      <p:pic>
        <p:nvPicPr>
          <p:cNvPr id="7" name="Graphic 6" descr="Braille with solid fill">
            <a:extLst>
              <a:ext uri="{FF2B5EF4-FFF2-40B4-BE49-F238E27FC236}">
                <a16:creationId xmlns:a16="http://schemas.microsoft.com/office/drawing/2014/main" id="{083CD592-5728-459B-8FC4-4947B5C181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8217" y="3425196"/>
            <a:ext cx="2511695" cy="2511695"/>
          </a:xfrm>
          <a:prstGeom prst="rect">
            <a:avLst/>
          </a:prstGeom>
        </p:spPr>
      </p:pic>
      <p:sp>
        <p:nvSpPr>
          <p:cNvPr id="9" name="TextBox 8">
            <a:extLst>
              <a:ext uri="{FF2B5EF4-FFF2-40B4-BE49-F238E27FC236}">
                <a16:creationId xmlns:a16="http://schemas.microsoft.com/office/drawing/2014/main" id="{4639DA60-13EE-D9F8-10CC-BF4929F643A8}"/>
              </a:ext>
            </a:extLst>
          </p:cNvPr>
          <p:cNvSpPr txBox="1"/>
          <p:nvPr/>
        </p:nvSpPr>
        <p:spPr>
          <a:xfrm>
            <a:off x="4600896" y="366120"/>
            <a:ext cx="7245783" cy="1900520"/>
          </a:xfrm>
          <a:prstGeom prst="rect">
            <a:avLst/>
          </a:prstGeom>
          <a:noFill/>
        </p:spPr>
        <p:txBody>
          <a:bodyPr wrap="square" rtlCol="0">
            <a:spAutoFit/>
          </a:bodyPr>
          <a:lstStyle/>
          <a:p>
            <a:pPr algn="r" rtl="1">
              <a:lnSpc>
                <a:spcPct val="150000"/>
              </a:lnSpc>
            </a:pPr>
            <a:r>
              <a:rPr lang="en-US" sz="2000" dirty="0">
                <a:latin typeface="Anjoman Medium" panose="00000600000000000000" pitchFamily="2" charset="-78"/>
                <a:cs typeface="Anjoman Medium" panose="00000600000000000000" pitchFamily="2" charset="-78"/>
              </a:rPr>
              <a:t>Unit Testing</a:t>
            </a:r>
            <a:endParaRPr lang="fa-IR" sz="2000" dirty="0">
              <a:latin typeface="Anjoman Medium" panose="00000600000000000000" pitchFamily="2" charset="-78"/>
              <a:cs typeface="Anjoman Medium" panose="00000600000000000000" pitchFamily="2" charset="-78"/>
            </a:endParaRPr>
          </a:p>
          <a:p>
            <a:pPr algn="r" rtl="1">
              <a:lnSpc>
                <a:spcPct val="150000"/>
              </a:lnSpc>
            </a:pPr>
            <a:endParaRPr lang="fa-IR" sz="2000" dirty="0">
              <a:latin typeface="Anjoman Medium" panose="00000600000000000000" pitchFamily="2" charset="-78"/>
              <a:cs typeface="Anjoman Medium" panose="00000600000000000000" pitchFamily="2" charset="-78"/>
            </a:endParaRPr>
          </a:p>
          <a:p>
            <a:pPr algn="just" rtl="1">
              <a:lnSpc>
                <a:spcPct val="150000"/>
              </a:lnSpc>
            </a:pPr>
            <a:r>
              <a:rPr lang="fa-IR" sz="2000" dirty="0">
                <a:latin typeface="Anjoman Medium" panose="00000600000000000000" pitchFamily="2" charset="-78"/>
                <a:cs typeface="Anjoman Medium" panose="00000600000000000000" pitchFamily="2" charset="-78"/>
              </a:rPr>
              <a:t>تست یک </a:t>
            </a:r>
            <a:r>
              <a:rPr lang="en-US" sz="2000" dirty="0">
                <a:latin typeface="Anjoman Medium" panose="00000600000000000000" pitchFamily="2" charset="-78"/>
                <a:cs typeface="Anjoman Medium" panose="00000600000000000000" pitchFamily="2" charset="-78"/>
              </a:rPr>
              <a:t>Component</a:t>
            </a:r>
            <a:r>
              <a:rPr lang="fa-IR" sz="2000" dirty="0">
                <a:latin typeface="Anjoman Medium" panose="00000600000000000000" pitchFamily="2" charset="-78"/>
                <a:cs typeface="Anjoman Medium" panose="00000600000000000000" pitchFamily="2" charset="-78"/>
              </a:rPr>
              <a:t> (کوچکترین جزء) به طور مثال تست یک </a:t>
            </a:r>
            <a:r>
              <a:rPr lang="en-US" sz="2000" dirty="0">
                <a:latin typeface="Anjoman Medium" panose="00000600000000000000" pitchFamily="2" charset="-78"/>
                <a:cs typeface="Anjoman Medium" panose="00000600000000000000" pitchFamily="2" charset="-78"/>
              </a:rPr>
              <a:t>Method</a:t>
            </a:r>
            <a:r>
              <a:rPr lang="fa-IR" sz="2000" dirty="0">
                <a:latin typeface="Anjoman Medium" panose="00000600000000000000" pitchFamily="2" charset="-78"/>
                <a:cs typeface="Anjoman Medium" panose="00000600000000000000" pitchFamily="2" charset="-78"/>
              </a:rPr>
              <a:t>، یک کلاس و ...  که قابلیت اجرایی دارد</a:t>
            </a:r>
            <a:endParaRPr lang="en-US" sz="2000" dirty="0">
              <a:latin typeface="Anjoman Medium" panose="00000600000000000000" pitchFamily="2" charset="-78"/>
              <a:cs typeface="Anjoman Medium" panose="00000600000000000000" pitchFamily="2" charset="-78"/>
            </a:endParaRPr>
          </a:p>
        </p:txBody>
      </p:sp>
    </p:spTree>
    <p:extLst>
      <p:ext uri="{BB962C8B-B14F-4D97-AF65-F5344CB8AC3E}">
        <p14:creationId xmlns:p14="http://schemas.microsoft.com/office/powerpoint/2010/main" val="29472212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C2473-C7EB-E5E6-BFD1-3CD0A4C1A94D}"/>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B49D4BC7-C8D4-01D4-DE51-2BA0AF8DCD1A}"/>
              </a:ext>
            </a:extLst>
          </p:cNvPr>
          <p:cNvSpPr/>
          <p:nvPr/>
        </p:nvSpPr>
        <p:spPr>
          <a:xfrm>
            <a:off x="4965266" y="0"/>
            <a:ext cx="7245783" cy="6858000"/>
          </a:xfrm>
          <a:prstGeom prst="roundRect">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rtl="1">
              <a:lnSpc>
                <a:spcPct val="150000"/>
              </a:lnSpc>
              <a:buNone/>
            </a:pPr>
            <a:endParaRPr lang="en-US" sz="2800">
              <a:solidFill>
                <a:schemeClr val="tx1"/>
              </a:solidFill>
              <a:latin typeface="Anjoman Medium" panose="00000600000000000000" pitchFamily="2" charset="-78"/>
              <a:cs typeface="Anjoman Medium" panose="00000600000000000000" pitchFamily="2" charset="-78"/>
            </a:endParaRPr>
          </a:p>
        </p:txBody>
      </p:sp>
      <p:pic>
        <p:nvPicPr>
          <p:cNvPr id="12" name="Picture 11">
            <a:extLst>
              <a:ext uri="{FF2B5EF4-FFF2-40B4-BE49-F238E27FC236}">
                <a16:creationId xmlns:a16="http://schemas.microsoft.com/office/drawing/2014/main" id="{34E6D7E6-D3E8-69C5-AC43-A8BECAA5858B}"/>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1265633">
            <a:off x="13757729" y="7365159"/>
            <a:ext cx="3115074" cy="1593663"/>
          </a:xfrm>
          <a:prstGeom prst="rect">
            <a:avLst/>
          </a:prstGeom>
        </p:spPr>
      </p:pic>
      <p:sp>
        <p:nvSpPr>
          <p:cNvPr id="3" name="Rectangle: Rounded Corners 2">
            <a:extLst>
              <a:ext uri="{FF2B5EF4-FFF2-40B4-BE49-F238E27FC236}">
                <a16:creationId xmlns:a16="http://schemas.microsoft.com/office/drawing/2014/main" id="{CA982805-E65F-A0B2-C3EA-A1309B00895A}"/>
              </a:ext>
            </a:extLst>
          </p:cNvPr>
          <p:cNvSpPr/>
          <p:nvPr/>
        </p:nvSpPr>
        <p:spPr>
          <a:xfrm>
            <a:off x="904121" y="1273804"/>
            <a:ext cx="2870791" cy="1254641"/>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r>
              <a:rPr lang="fa-IR" sz="2400" dirty="0">
                <a:solidFill>
                  <a:schemeClr val="tx1"/>
                </a:solidFill>
                <a:latin typeface="Anjoman Medium" panose="00000600000000000000" pitchFamily="2" charset="-78"/>
                <a:cs typeface="Anjoman Medium" panose="00000600000000000000" pitchFamily="2" charset="-78"/>
              </a:rPr>
              <a:t>مدل </a:t>
            </a:r>
            <a:r>
              <a:rPr lang="en-US" sz="2400" dirty="0">
                <a:solidFill>
                  <a:schemeClr val="tx1"/>
                </a:solidFill>
                <a:latin typeface="Anjoman Medium" panose="00000600000000000000" pitchFamily="2" charset="-78"/>
                <a:cs typeface="Anjoman Medium" panose="00000600000000000000" pitchFamily="2" charset="-78"/>
              </a:rPr>
              <a:t>V</a:t>
            </a:r>
            <a:r>
              <a:rPr lang="fa-IR" sz="2400" dirty="0">
                <a:solidFill>
                  <a:schemeClr val="tx1"/>
                </a:solidFill>
                <a:latin typeface="Anjoman Medium" panose="00000600000000000000" pitchFamily="2" charset="-78"/>
                <a:cs typeface="Anjoman Medium" panose="00000600000000000000" pitchFamily="2" charset="-78"/>
              </a:rPr>
              <a:t> تست </a:t>
            </a:r>
            <a:endParaRPr lang="en-US" sz="2400" dirty="0">
              <a:solidFill>
                <a:schemeClr val="tx1"/>
              </a:solidFill>
              <a:latin typeface="Anjoman Medium" panose="00000600000000000000" pitchFamily="2" charset="-78"/>
              <a:cs typeface="Anjoman Medium" panose="00000600000000000000" pitchFamily="2" charset="-78"/>
            </a:endParaRPr>
          </a:p>
        </p:txBody>
      </p:sp>
      <p:pic>
        <p:nvPicPr>
          <p:cNvPr id="7" name="Graphic 6" descr="Braille with solid fill">
            <a:extLst>
              <a:ext uri="{FF2B5EF4-FFF2-40B4-BE49-F238E27FC236}">
                <a16:creationId xmlns:a16="http://schemas.microsoft.com/office/drawing/2014/main" id="{B3383597-3825-B5DD-5F7B-38865CCD0F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0321" y="3352800"/>
            <a:ext cx="2870791" cy="2870791"/>
          </a:xfrm>
          <a:prstGeom prst="rect">
            <a:avLst/>
          </a:prstGeom>
        </p:spPr>
      </p:pic>
      <p:sp>
        <p:nvSpPr>
          <p:cNvPr id="9" name="TextBox 8">
            <a:extLst>
              <a:ext uri="{FF2B5EF4-FFF2-40B4-BE49-F238E27FC236}">
                <a16:creationId xmlns:a16="http://schemas.microsoft.com/office/drawing/2014/main" id="{38AE6955-A618-F5C9-41D5-CF43EB601E76}"/>
              </a:ext>
            </a:extLst>
          </p:cNvPr>
          <p:cNvSpPr txBox="1"/>
          <p:nvPr/>
        </p:nvSpPr>
        <p:spPr>
          <a:xfrm>
            <a:off x="5149632" y="1017545"/>
            <a:ext cx="6877049" cy="5132174"/>
          </a:xfrm>
          <a:prstGeom prst="rect">
            <a:avLst/>
          </a:prstGeom>
          <a:noFill/>
        </p:spPr>
        <p:txBody>
          <a:bodyPr wrap="square" rtlCol="0">
            <a:spAutoFit/>
          </a:bodyPr>
          <a:lstStyle/>
          <a:p>
            <a:pPr algn="r" rtl="1">
              <a:lnSpc>
                <a:spcPct val="150000"/>
              </a:lnSpc>
            </a:pPr>
            <a:r>
              <a:rPr lang="en-US" sz="2000" dirty="0">
                <a:latin typeface="Anjoman Medium" panose="00000600000000000000" pitchFamily="2" charset="-78"/>
                <a:cs typeface="Anjoman Medium" panose="00000600000000000000" pitchFamily="2" charset="-78"/>
              </a:rPr>
              <a:t>Unit Testing</a:t>
            </a:r>
            <a:endParaRPr lang="fa-IR" sz="2000" dirty="0">
              <a:latin typeface="Anjoman Medium" panose="00000600000000000000" pitchFamily="2" charset="-78"/>
              <a:cs typeface="Anjoman Medium" panose="00000600000000000000" pitchFamily="2" charset="-78"/>
            </a:endParaRPr>
          </a:p>
          <a:p>
            <a:pPr algn="r" rtl="1">
              <a:lnSpc>
                <a:spcPct val="150000"/>
              </a:lnSpc>
            </a:pPr>
            <a:endParaRPr lang="fa-IR" sz="2000" dirty="0">
              <a:latin typeface="Anjoman Medium" panose="00000600000000000000" pitchFamily="2" charset="-78"/>
              <a:cs typeface="Anjoman Medium" panose="00000600000000000000" pitchFamily="2" charset="-78"/>
            </a:endParaRPr>
          </a:p>
          <a:p>
            <a:pPr algn="just" rtl="1">
              <a:lnSpc>
                <a:spcPct val="150000"/>
              </a:lnSpc>
            </a:pPr>
            <a:r>
              <a:rPr lang="fa-IR" sz="2000" dirty="0">
                <a:latin typeface="Anjoman Medium" panose="00000600000000000000" pitchFamily="2" charset="-78"/>
                <a:cs typeface="Anjoman Medium" panose="00000600000000000000" pitchFamily="2" charset="-78"/>
              </a:rPr>
              <a:t>تست یک </a:t>
            </a:r>
            <a:r>
              <a:rPr lang="en-US" sz="2000" dirty="0">
                <a:latin typeface="Anjoman Medium" panose="00000600000000000000" pitchFamily="2" charset="-78"/>
                <a:cs typeface="Anjoman Medium" panose="00000600000000000000" pitchFamily="2" charset="-78"/>
              </a:rPr>
              <a:t>Component</a:t>
            </a:r>
            <a:r>
              <a:rPr lang="fa-IR" sz="2000" dirty="0">
                <a:latin typeface="Anjoman Medium" panose="00000600000000000000" pitchFamily="2" charset="-78"/>
                <a:cs typeface="Anjoman Medium" panose="00000600000000000000" pitchFamily="2" charset="-78"/>
              </a:rPr>
              <a:t> (کوچکترین جزء) به طور مثال تست یک </a:t>
            </a:r>
            <a:r>
              <a:rPr lang="en-US" sz="2000" dirty="0">
                <a:latin typeface="Anjoman Medium" panose="00000600000000000000" pitchFamily="2" charset="-78"/>
                <a:cs typeface="Anjoman Medium" panose="00000600000000000000" pitchFamily="2" charset="-78"/>
              </a:rPr>
              <a:t>Method</a:t>
            </a:r>
            <a:r>
              <a:rPr lang="fa-IR" sz="2000" dirty="0">
                <a:latin typeface="Anjoman Medium" panose="00000600000000000000" pitchFamily="2" charset="-78"/>
                <a:cs typeface="Anjoman Medium" panose="00000600000000000000" pitchFamily="2" charset="-78"/>
              </a:rPr>
              <a:t>، یک کلاس، یک ماژول در دیتابیس و ...  که قابلیت اجرایی دارد</a:t>
            </a:r>
            <a:endParaRPr lang="en-US" sz="2000" dirty="0">
              <a:latin typeface="Anjoman Medium" panose="00000600000000000000" pitchFamily="2" charset="-78"/>
              <a:cs typeface="Anjoman Medium" panose="00000600000000000000" pitchFamily="2" charset="-78"/>
            </a:endParaRPr>
          </a:p>
          <a:p>
            <a:pPr algn="just" rtl="1">
              <a:lnSpc>
                <a:spcPct val="150000"/>
              </a:lnSpc>
            </a:pPr>
            <a:endParaRPr lang="en-US" sz="2000" dirty="0">
              <a:latin typeface="Anjoman Medium" panose="00000600000000000000" pitchFamily="2" charset="-78"/>
              <a:cs typeface="Anjoman Medium" panose="00000600000000000000" pitchFamily="2" charset="-78"/>
            </a:endParaRPr>
          </a:p>
          <a:p>
            <a:pPr algn="just" rtl="1">
              <a:lnSpc>
                <a:spcPct val="150000"/>
              </a:lnSpc>
            </a:pPr>
            <a:r>
              <a:rPr lang="fa-IR" sz="2000" dirty="0">
                <a:latin typeface="Anjoman Medium" panose="00000600000000000000" pitchFamily="2" charset="-78"/>
                <a:cs typeface="Anjoman Medium" panose="00000600000000000000" pitchFamily="2" charset="-78"/>
              </a:rPr>
              <a:t>اهداف:</a:t>
            </a:r>
          </a:p>
          <a:p>
            <a:pPr marL="342900" indent="-342900" algn="just" rtl="1">
              <a:lnSpc>
                <a:spcPct val="150000"/>
              </a:lnSpc>
              <a:buFont typeface="Arial" panose="020B0604020202020204" pitchFamily="34" charset="0"/>
              <a:buChar char="•"/>
            </a:pPr>
            <a:r>
              <a:rPr lang="fa-IR" sz="2000" dirty="0">
                <a:latin typeface="Anjoman Medium" panose="00000600000000000000" pitchFamily="2" charset="-78"/>
                <a:cs typeface="Anjoman Medium" panose="00000600000000000000" pitchFamily="2" charset="-78"/>
              </a:rPr>
              <a:t>کاهش ریسک عملیاتی در سطح کامپوننت</a:t>
            </a:r>
          </a:p>
          <a:p>
            <a:pPr marL="342900" indent="-342900" algn="just" rtl="1">
              <a:lnSpc>
                <a:spcPct val="150000"/>
              </a:lnSpc>
              <a:buFont typeface="Arial" panose="020B0604020202020204" pitchFamily="34" charset="0"/>
              <a:buChar char="•"/>
            </a:pPr>
            <a:r>
              <a:rPr lang="fa-IR" sz="2000" dirty="0">
                <a:latin typeface="Anjoman Medium" panose="00000600000000000000" pitchFamily="2" charset="-78"/>
                <a:cs typeface="Anjoman Medium" panose="00000600000000000000" pitchFamily="2" charset="-78"/>
              </a:rPr>
              <a:t>افزایش اطمینان به کیفیت کامپوننت</a:t>
            </a:r>
          </a:p>
          <a:p>
            <a:pPr marL="342900" indent="-342900" algn="just" rtl="1">
              <a:lnSpc>
                <a:spcPct val="150000"/>
              </a:lnSpc>
              <a:buFont typeface="Arial" panose="020B0604020202020204" pitchFamily="34" charset="0"/>
              <a:buChar char="•"/>
            </a:pPr>
            <a:r>
              <a:rPr lang="fa-IR" sz="2000" dirty="0">
                <a:latin typeface="Anjoman Medium" panose="00000600000000000000" pitchFamily="2" charset="-78"/>
                <a:cs typeface="Anjoman Medium" panose="00000600000000000000" pitchFamily="2" charset="-78"/>
              </a:rPr>
              <a:t>تأیید عملکرد یک کامپوننت صرفنظر از عملکرد سایر کامپوننت‌ها</a:t>
            </a:r>
          </a:p>
          <a:p>
            <a:pPr marL="342900" indent="-342900" algn="just" rtl="1">
              <a:lnSpc>
                <a:spcPct val="150000"/>
              </a:lnSpc>
              <a:buFont typeface="Arial" panose="020B0604020202020204" pitchFamily="34" charset="0"/>
              <a:buChar char="•"/>
            </a:pPr>
            <a:r>
              <a:rPr lang="fa-IR" sz="2000" dirty="0">
                <a:latin typeface="Anjoman Medium" panose="00000600000000000000" pitchFamily="2" charset="-78"/>
                <a:cs typeface="Anjoman Medium" panose="00000600000000000000" pitchFamily="2" charset="-78"/>
              </a:rPr>
              <a:t>جلوگیری از انتقال </a:t>
            </a:r>
            <a:r>
              <a:rPr lang="en-US" sz="2000" dirty="0">
                <a:latin typeface="Anjoman Medium" panose="00000600000000000000" pitchFamily="2" charset="-78"/>
                <a:cs typeface="Anjoman Medium" panose="00000600000000000000" pitchFamily="2" charset="-78"/>
              </a:rPr>
              <a:t>Defect</a:t>
            </a:r>
            <a:r>
              <a:rPr lang="fa-IR" sz="2000" dirty="0">
                <a:latin typeface="Anjoman Medium" panose="00000600000000000000" pitchFamily="2" charset="-78"/>
                <a:cs typeface="Anjoman Medium" panose="00000600000000000000" pitchFamily="2" charset="-78"/>
              </a:rPr>
              <a:t>ها به سطوح بالاتر</a:t>
            </a:r>
            <a:endParaRPr lang="en-US" sz="2000" dirty="0">
              <a:latin typeface="Anjoman Medium" panose="00000600000000000000" pitchFamily="2" charset="-78"/>
              <a:cs typeface="Anjoman Medium" panose="00000600000000000000" pitchFamily="2" charset="-78"/>
            </a:endParaRPr>
          </a:p>
        </p:txBody>
      </p:sp>
      <p:sp>
        <p:nvSpPr>
          <p:cNvPr id="5" name="Rectangle: Rounded Corners 4">
            <a:extLst>
              <a:ext uri="{FF2B5EF4-FFF2-40B4-BE49-F238E27FC236}">
                <a16:creationId xmlns:a16="http://schemas.microsoft.com/office/drawing/2014/main" id="{5758A378-B17C-D4C7-9FBE-BB6CE2265FE1}"/>
              </a:ext>
            </a:extLst>
          </p:cNvPr>
          <p:cNvSpPr/>
          <p:nvPr/>
        </p:nvSpPr>
        <p:spPr>
          <a:xfrm>
            <a:off x="904120" y="-2155197"/>
            <a:ext cx="2870791" cy="1254641"/>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r>
              <a:rPr lang="fa-IR" sz="2400" dirty="0">
                <a:solidFill>
                  <a:schemeClr val="tx1"/>
                </a:solidFill>
                <a:latin typeface="Anjoman Medium" panose="00000600000000000000" pitchFamily="2" charset="-78"/>
                <a:cs typeface="Anjoman Medium" panose="00000600000000000000" pitchFamily="2" charset="-78"/>
              </a:rPr>
              <a:t>نکات</a:t>
            </a:r>
            <a:endParaRPr lang="en-US" sz="2400" dirty="0">
              <a:solidFill>
                <a:schemeClr val="tx1"/>
              </a:solidFill>
              <a:latin typeface="Anjoman Medium" panose="00000600000000000000" pitchFamily="2" charset="-78"/>
              <a:cs typeface="Anjoman Medium" panose="00000600000000000000" pitchFamily="2" charset="-78"/>
            </a:endParaRPr>
          </a:p>
        </p:txBody>
      </p:sp>
      <p:pic>
        <p:nvPicPr>
          <p:cNvPr id="8" name="Graphic 7" descr="Lightbulb and gear with solid fill">
            <a:extLst>
              <a:ext uri="{FF2B5EF4-FFF2-40B4-BE49-F238E27FC236}">
                <a16:creationId xmlns:a16="http://schemas.microsoft.com/office/drawing/2014/main" id="{396958A3-C024-C49A-488D-4C8349B9982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9769321">
            <a:off x="5352927" y="7324962"/>
            <a:ext cx="1101164" cy="1101164"/>
          </a:xfrm>
          <a:prstGeom prst="rect">
            <a:avLst/>
          </a:prstGeom>
        </p:spPr>
      </p:pic>
    </p:spTree>
    <p:extLst>
      <p:ext uri="{BB962C8B-B14F-4D97-AF65-F5344CB8AC3E}">
        <p14:creationId xmlns:p14="http://schemas.microsoft.com/office/powerpoint/2010/main" val="39620789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BB0A4B-1994-9D0C-DE96-C36745259CC8}"/>
              </a:ext>
            </a:extLst>
          </p:cNvPr>
          <p:cNvSpPr/>
          <p:nvPr/>
        </p:nvSpPr>
        <p:spPr>
          <a:xfrm>
            <a:off x="0" y="0"/>
            <a:ext cx="8332381"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lnSpc>
                <a:spcPct val="150000"/>
              </a:lnSpc>
            </a:pPr>
            <a:r>
              <a:rPr lang="fa-IR">
                <a:solidFill>
                  <a:schemeClr val="tx1"/>
                </a:solidFill>
                <a:latin typeface="Anjoman Medium" panose="00000600000000000000" pitchFamily="2" charset="-78"/>
                <a:cs typeface="Anjoman Medium" panose="00000600000000000000" pitchFamily="2" charset="-78"/>
              </a:rPr>
              <a:t>روشی برای ارزیابی کیفیت نرم‌افزار (نه افزایش کیفیت) و </a:t>
            </a:r>
            <a:endParaRPr lang="en-US">
              <a:solidFill>
                <a:schemeClr val="tx1"/>
              </a:solidFill>
              <a:latin typeface="Anjoman Medium" panose="00000600000000000000" pitchFamily="2" charset="-78"/>
              <a:cs typeface="Anjoman Medium" panose="00000600000000000000" pitchFamily="2" charset="-78"/>
            </a:endParaRPr>
          </a:p>
          <a:p>
            <a:pPr algn="r" rtl="1">
              <a:lnSpc>
                <a:spcPct val="150000"/>
              </a:lnSpc>
            </a:pPr>
            <a:r>
              <a:rPr lang="fa-IR">
                <a:solidFill>
                  <a:schemeClr val="tx1"/>
                </a:solidFill>
                <a:latin typeface="Anjoman Medium" panose="00000600000000000000" pitchFamily="2" charset="-78"/>
                <a:cs typeface="Anjoman Medium" panose="00000600000000000000" pitchFamily="2" charset="-78"/>
              </a:rPr>
              <a:t>کاهش خطر خرابی نرم‌افزار (نه حذف خطر خرابی) </a:t>
            </a:r>
          </a:p>
          <a:p>
            <a:pPr algn="r" rtl="1">
              <a:lnSpc>
                <a:spcPct val="150000"/>
              </a:lnSpc>
            </a:pPr>
            <a:endParaRPr lang="fa-IR">
              <a:solidFill>
                <a:schemeClr val="tx1"/>
              </a:solidFill>
              <a:latin typeface="Anjoman Medium" panose="00000600000000000000" pitchFamily="2" charset="-78"/>
              <a:cs typeface="Anjoman Medium" panose="00000600000000000000" pitchFamily="2" charset="-78"/>
            </a:endParaRPr>
          </a:p>
          <a:p>
            <a:pPr algn="r" rtl="1">
              <a:lnSpc>
                <a:spcPct val="150000"/>
              </a:lnSpc>
            </a:pPr>
            <a:endParaRPr lang="en-US">
              <a:solidFill>
                <a:schemeClr val="tx1"/>
              </a:solidFill>
              <a:latin typeface="Anjoman Medium" panose="00000600000000000000" pitchFamily="2" charset="-78"/>
              <a:cs typeface="Anjoman Medium" panose="00000600000000000000" pitchFamily="2" charset="-78"/>
            </a:endParaRPr>
          </a:p>
          <a:p>
            <a:pPr algn="r" rtl="1">
              <a:lnSpc>
                <a:spcPct val="150000"/>
              </a:lnSpc>
            </a:pPr>
            <a:endParaRPr lang="en-US">
              <a:solidFill>
                <a:schemeClr val="tx1"/>
              </a:solidFill>
              <a:latin typeface="Anjoman Medium" panose="00000600000000000000" pitchFamily="2" charset="-78"/>
              <a:cs typeface="Anjoman Medium" panose="00000600000000000000" pitchFamily="2" charset="-78"/>
            </a:endParaRPr>
          </a:p>
          <a:p>
            <a:pPr algn="r" rtl="1">
              <a:lnSpc>
                <a:spcPct val="150000"/>
              </a:lnSpc>
            </a:pPr>
            <a:r>
              <a:rPr lang="fa-IR">
                <a:solidFill>
                  <a:schemeClr val="tx1"/>
                </a:solidFill>
                <a:latin typeface="Anjoman Medium" panose="00000600000000000000" pitchFamily="2" charset="-78"/>
                <a:cs typeface="Anjoman Medium" panose="00000600000000000000" pitchFamily="2" charset="-78"/>
              </a:rPr>
              <a:t>در تست به دو جنبه صحت‌سنجی (</a:t>
            </a:r>
            <a:r>
              <a:rPr lang="en-US">
                <a:solidFill>
                  <a:schemeClr val="tx1"/>
                </a:solidFill>
                <a:latin typeface="Anjoman Medium" panose="00000600000000000000" pitchFamily="2" charset="-78"/>
                <a:cs typeface="Anjoman Medium" panose="00000600000000000000" pitchFamily="2" charset="-78"/>
              </a:rPr>
              <a:t>Verification</a:t>
            </a:r>
            <a:r>
              <a:rPr lang="fa-IR">
                <a:solidFill>
                  <a:schemeClr val="tx1"/>
                </a:solidFill>
                <a:latin typeface="Anjoman Medium" panose="00000600000000000000" pitchFamily="2" charset="-78"/>
                <a:cs typeface="Anjoman Medium" panose="00000600000000000000" pitchFamily="2" charset="-78"/>
              </a:rPr>
              <a:t>) و اعتبارسنجی (</a:t>
            </a:r>
            <a:r>
              <a:rPr lang="en-US">
                <a:solidFill>
                  <a:schemeClr val="tx1"/>
                </a:solidFill>
                <a:latin typeface="Anjoman Medium" panose="00000600000000000000" pitchFamily="2" charset="-78"/>
                <a:cs typeface="Anjoman Medium" panose="00000600000000000000" pitchFamily="2" charset="-78"/>
              </a:rPr>
              <a:t>Validation</a:t>
            </a:r>
            <a:r>
              <a:rPr lang="fa-IR">
                <a:solidFill>
                  <a:schemeClr val="tx1"/>
                </a:solidFill>
                <a:latin typeface="Anjoman Medium" panose="00000600000000000000" pitchFamily="2" charset="-78"/>
                <a:cs typeface="Anjoman Medium" panose="00000600000000000000" pitchFamily="2" charset="-78"/>
              </a:rPr>
              <a:t>) باید توجه شود</a:t>
            </a:r>
          </a:p>
          <a:p>
            <a:pPr algn="r" rtl="1">
              <a:lnSpc>
                <a:spcPct val="150000"/>
              </a:lnSpc>
            </a:pPr>
            <a:r>
              <a:rPr lang="fa-IR">
                <a:solidFill>
                  <a:schemeClr val="tx1"/>
                </a:solidFill>
                <a:latin typeface="Anjoman Medium" panose="00000600000000000000" pitchFamily="2" charset="-78"/>
                <a:cs typeface="Anjoman Medium" panose="00000600000000000000" pitchFamily="2" charset="-78"/>
              </a:rPr>
              <a:t>صحت‌سنجی: درست کار کردن</a:t>
            </a:r>
          </a:p>
          <a:p>
            <a:pPr algn="r" rtl="1">
              <a:lnSpc>
                <a:spcPct val="150000"/>
              </a:lnSpc>
            </a:pPr>
            <a:r>
              <a:rPr lang="fa-IR">
                <a:solidFill>
                  <a:schemeClr val="tx1"/>
                </a:solidFill>
                <a:latin typeface="Anjoman Medium" panose="00000600000000000000" pitchFamily="2" charset="-78"/>
                <a:cs typeface="Anjoman Medium" panose="00000600000000000000" pitchFamily="2" charset="-78"/>
              </a:rPr>
              <a:t>اعتبارسنجی: کار درست کردن</a:t>
            </a:r>
            <a:endParaRPr lang="en-US">
              <a:solidFill>
                <a:schemeClr val="tx1"/>
              </a:solidFill>
              <a:latin typeface="Anjoman Medium" panose="00000600000000000000" pitchFamily="2" charset="-78"/>
              <a:cs typeface="Anjoman Medium" panose="00000600000000000000" pitchFamily="2" charset="-78"/>
            </a:endParaRPr>
          </a:p>
        </p:txBody>
      </p:sp>
      <p:sp>
        <p:nvSpPr>
          <p:cNvPr id="6" name="Rectangle: Rounded Corners 5">
            <a:extLst>
              <a:ext uri="{FF2B5EF4-FFF2-40B4-BE49-F238E27FC236}">
                <a16:creationId xmlns:a16="http://schemas.microsoft.com/office/drawing/2014/main" id="{BB4CDA95-F10D-5BB3-0BF3-85DB0B23EC28}"/>
              </a:ext>
            </a:extLst>
          </p:cNvPr>
          <p:cNvSpPr/>
          <p:nvPr/>
        </p:nvSpPr>
        <p:spPr>
          <a:xfrm>
            <a:off x="8934450" y="828897"/>
            <a:ext cx="2870791" cy="1254641"/>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lnSpc>
                <a:spcPct val="150000"/>
              </a:lnSpc>
            </a:pPr>
            <a:r>
              <a:rPr lang="fa-IR">
                <a:solidFill>
                  <a:schemeClr val="tx1"/>
                </a:solidFill>
                <a:latin typeface="Anjoman Medium" panose="00000600000000000000" pitchFamily="2" charset="-78"/>
                <a:cs typeface="Anjoman Medium" panose="00000600000000000000" pitchFamily="2" charset="-78"/>
              </a:rPr>
              <a:t>تعریف تست نرم‌افزار</a:t>
            </a:r>
          </a:p>
        </p:txBody>
      </p:sp>
      <p:sp>
        <p:nvSpPr>
          <p:cNvPr id="7" name="Rectangle: Rounded Corners 6">
            <a:extLst>
              <a:ext uri="{FF2B5EF4-FFF2-40B4-BE49-F238E27FC236}">
                <a16:creationId xmlns:a16="http://schemas.microsoft.com/office/drawing/2014/main" id="{4A5DBBC0-1C2D-7E16-EE47-71FC1AD368B7}"/>
              </a:ext>
            </a:extLst>
          </p:cNvPr>
          <p:cNvSpPr/>
          <p:nvPr/>
        </p:nvSpPr>
        <p:spPr>
          <a:xfrm>
            <a:off x="12407310" y="874085"/>
            <a:ext cx="2870791" cy="1254641"/>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r>
              <a:rPr lang="fa-IR">
                <a:solidFill>
                  <a:schemeClr val="tx1"/>
                </a:solidFill>
                <a:latin typeface="Anjoman Medium" panose="00000600000000000000" pitchFamily="2" charset="-78"/>
                <a:cs typeface="Anjoman Medium" panose="00000600000000000000" pitchFamily="2" charset="-78"/>
              </a:rPr>
              <a:t>برخی تعاریف در دنیای تست</a:t>
            </a:r>
          </a:p>
        </p:txBody>
      </p:sp>
      <p:sp>
        <p:nvSpPr>
          <p:cNvPr id="10" name="Rectangle 9">
            <a:extLst>
              <a:ext uri="{FF2B5EF4-FFF2-40B4-BE49-F238E27FC236}">
                <a16:creationId xmlns:a16="http://schemas.microsoft.com/office/drawing/2014/main" id="{E59BC92A-3BB1-0837-0A3B-6B73647D0DE1}"/>
              </a:ext>
            </a:extLst>
          </p:cNvPr>
          <p:cNvSpPr/>
          <p:nvPr/>
        </p:nvSpPr>
        <p:spPr>
          <a:xfrm>
            <a:off x="-8515350" y="152400"/>
            <a:ext cx="8332381"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just" rtl="1">
              <a:lnSpc>
                <a:spcPct val="200000"/>
              </a:lnSpc>
              <a:buFont typeface="Arial" panose="020B0604020202020204" pitchFamily="34" charset="0"/>
              <a:buChar char="•"/>
            </a:pPr>
            <a:r>
              <a:rPr lang="en-US">
                <a:solidFill>
                  <a:schemeClr val="tx1"/>
                </a:solidFill>
                <a:latin typeface="Anjoman Medium" panose="00000600000000000000" pitchFamily="2" charset="-78"/>
                <a:cs typeface="Anjoman Medium" panose="00000600000000000000" pitchFamily="2" charset="-78"/>
              </a:rPr>
              <a:t>QM</a:t>
            </a:r>
            <a:r>
              <a:rPr lang="fa-IR">
                <a:solidFill>
                  <a:schemeClr val="tx1"/>
                </a:solidFill>
                <a:latin typeface="Anjoman Medium" panose="00000600000000000000" pitchFamily="2" charset="-78"/>
                <a:cs typeface="Anjoman Medium" panose="00000600000000000000" pitchFamily="2" charset="-78"/>
              </a:rPr>
              <a:t> (</a:t>
            </a:r>
            <a:r>
              <a:rPr lang="en-US">
                <a:solidFill>
                  <a:schemeClr val="tx1"/>
                </a:solidFill>
                <a:latin typeface="Anjoman Medium" panose="00000600000000000000" pitchFamily="2" charset="-78"/>
                <a:cs typeface="Anjoman Medium" panose="00000600000000000000" pitchFamily="2" charset="-78"/>
              </a:rPr>
              <a:t>Quality Management</a:t>
            </a:r>
            <a:r>
              <a:rPr lang="fa-IR">
                <a:solidFill>
                  <a:schemeClr val="tx1"/>
                </a:solidFill>
                <a:latin typeface="Anjoman Medium" panose="00000600000000000000" pitchFamily="2" charset="-78"/>
                <a:cs typeface="Anjoman Medium" panose="00000600000000000000" pitchFamily="2" charset="-78"/>
              </a:rPr>
              <a:t>): مدیریت تست، وظیفه‌ تعریف شده برای نقش مدیر تست، نقشی که وظیفه مدیریت تهیه تست پلن و طراحی سطح بالای تست را برعهده دارد</a:t>
            </a:r>
          </a:p>
          <a:p>
            <a:pPr marL="285750" indent="-285750" algn="just" rtl="1">
              <a:lnSpc>
                <a:spcPct val="200000"/>
              </a:lnSpc>
              <a:buFont typeface="Arial" panose="020B0604020202020204" pitchFamily="34" charset="0"/>
              <a:buChar char="•"/>
            </a:pPr>
            <a:r>
              <a:rPr lang="en-US">
                <a:solidFill>
                  <a:schemeClr val="tx1"/>
                </a:solidFill>
                <a:latin typeface="Anjoman Medium" panose="00000600000000000000" pitchFamily="2" charset="-78"/>
                <a:cs typeface="Anjoman Medium" panose="00000600000000000000" pitchFamily="2" charset="-78"/>
              </a:rPr>
              <a:t>QP</a:t>
            </a:r>
            <a:r>
              <a:rPr lang="fa-IR">
                <a:solidFill>
                  <a:schemeClr val="tx1"/>
                </a:solidFill>
                <a:latin typeface="Anjoman Medium" panose="00000600000000000000" pitchFamily="2" charset="-78"/>
                <a:cs typeface="Anjoman Medium" panose="00000600000000000000" pitchFamily="2" charset="-78"/>
              </a:rPr>
              <a:t> (</a:t>
            </a:r>
            <a:r>
              <a:rPr lang="en-US">
                <a:solidFill>
                  <a:schemeClr val="tx1"/>
                </a:solidFill>
                <a:latin typeface="Anjoman Medium" panose="00000600000000000000" pitchFamily="2" charset="-78"/>
                <a:cs typeface="Anjoman Medium" panose="00000600000000000000" pitchFamily="2" charset="-78"/>
              </a:rPr>
              <a:t>Quality Planning</a:t>
            </a:r>
            <a:r>
              <a:rPr lang="fa-IR">
                <a:solidFill>
                  <a:schemeClr val="tx1"/>
                </a:solidFill>
                <a:latin typeface="Anjoman Medium" panose="00000600000000000000" pitchFamily="2" charset="-78"/>
                <a:cs typeface="Anjoman Medium" panose="00000600000000000000" pitchFamily="2" charset="-78"/>
              </a:rPr>
              <a:t>): برنامه‌ریزی تست، وظیفه تعریف شده برای نقش مدیر تست </a:t>
            </a:r>
          </a:p>
          <a:p>
            <a:pPr marL="285750" indent="-285750" algn="just" rtl="1">
              <a:lnSpc>
                <a:spcPct val="200000"/>
              </a:lnSpc>
              <a:buFont typeface="Arial" panose="020B0604020202020204" pitchFamily="34" charset="0"/>
              <a:buChar char="•"/>
            </a:pPr>
            <a:r>
              <a:rPr lang="en-US">
                <a:solidFill>
                  <a:schemeClr val="tx1"/>
                </a:solidFill>
                <a:latin typeface="Anjoman Medium" panose="00000600000000000000" pitchFamily="2" charset="-78"/>
                <a:cs typeface="Anjoman Medium" panose="00000600000000000000" pitchFamily="2" charset="-78"/>
              </a:rPr>
              <a:t>QA</a:t>
            </a:r>
            <a:r>
              <a:rPr lang="fa-IR">
                <a:solidFill>
                  <a:schemeClr val="tx1"/>
                </a:solidFill>
                <a:latin typeface="Anjoman Medium" panose="00000600000000000000" pitchFamily="2" charset="-78"/>
                <a:cs typeface="Anjoman Medium" panose="00000600000000000000" pitchFamily="2" charset="-78"/>
              </a:rPr>
              <a:t> (</a:t>
            </a:r>
            <a:r>
              <a:rPr lang="en-US">
                <a:solidFill>
                  <a:schemeClr val="tx1"/>
                </a:solidFill>
                <a:latin typeface="Anjoman Medium" panose="00000600000000000000" pitchFamily="2" charset="-78"/>
                <a:cs typeface="Anjoman Medium" panose="00000600000000000000" pitchFamily="2" charset="-78"/>
              </a:rPr>
              <a:t>Quality Assurance</a:t>
            </a:r>
            <a:r>
              <a:rPr lang="fa-IR">
                <a:solidFill>
                  <a:schemeClr val="tx1"/>
                </a:solidFill>
                <a:latin typeface="Anjoman Medium" panose="00000600000000000000" pitchFamily="2" charset="-78"/>
                <a:cs typeface="Anjoman Medium" panose="00000600000000000000" pitchFamily="2" charset="-78"/>
              </a:rPr>
              <a:t>): تضمین کیفیت، یک وظیفه فرآیند-محور است و تمرکز آن روی جلوگیری از بروز مشکل است</a:t>
            </a:r>
          </a:p>
          <a:p>
            <a:pPr marL="285750" indent="-285750" algn="just" rtl="1">
              <a:lnSpc>
                <a:spcPct val="200000"/>
              </a:lnSpc>
              <a:buFont typeface="Arial" panose="020B0604020202020204" pitchFamily="34" charset="0"/>
              <a:buChar char="•"/>
            </a:pPr>
            <a:r>
              <a:rPr lang="en-US">
                <a:solidFill>
                  <a:schemeClr val="tx1"/>
                </a:solidFill>
                <a:latin typeface="Anjoman Medium" panose="00000600000000000000" pitchFamily="2" charset="-78"/>
                <a:cs typeface="Anjoman Medium" panose="00000600000000000000" pitchFamily="2" charset="-78"/>
              </a:rPr>
              <a:t>QC</a:t>
            </a:r>
            <a:r>
              <a:rPr lang="fa-IR">
                <a:solidFill>
                  <a:schemeClr val="tx1"/>
                </a:solidFill>
                <a:latin typeface="Anjoman Medium" panose="00000600000000000000" pitchFamily="2" charset="-78"/>
                <a:cs typeface="Anjoman Medium" panose="00000600000000000000" pitchFamily="2" charset="-78"/>
              </a:rPr>
              <a:t> (</a:t>
            </a:r>
            <a:r>
              <a:rPr lang="en-US">
                <a:solidFill>
                  <a:schemeClr val="tx1"/>
                </a:solidFill>
                <a:latin typeface="Anjoman Medium" panose="00000600000000000000" pitchFamily="2" charset="-78"/>
                <a:cs typeface="Anjoman Medium" panose="00000600000000000000" pitchFamily="2" charset="-78"/>
              </a:rPr>
              <a:t>Quality Control</a:t>
            </a:r>
            <a:r>
              <a:rPr lang="fa-IR">
                <a:solidFill>
                  <a:schemeClr val="tx1"/>
                </a:solidFill>
                <a:latin typeface="Anjoman Medium" panose="00000600000000000000" pitchFamily="2" charset="-78"/>
                <a:cs typeface="Anjoman Medium" panose="00000600000000000000" pitchFamily="2" charset="-78"/>
              </a:rPr>
              <a:t>): کنترل کیفیت، یک وظیفه محصول محور است و تمرکز آن روی شناسایی مشکلات موجود در محصول است</a:t>
            </a:r>
          </a:p>
          <a:p>
            <a:pPr marL="285750" indent="-285750" algn="just" rtl="1">
              <a:lnSpc>
                <a:spcPct val="200000"/>
              </a:lnSpc>
              <a:buFont typeface="Arial" panose="020B0604020202020204" pitchFamily="34" charset="0"/>
              <a:buChar char="•"/>
            </a:pPr>
            <a:r>
              <a:rPr lang="en-US">
                <a:solidFill>
                  <a:schemeClr val="tx1"/>
                </a:solidFill>
                <a:latin typeface="Anjoman Medium" panose="00000600000000000000" pitchFamily="2" charset="-78"/>
                <a:cs typeface="Anjoman Medium" panose="00000600000000000000" pitchFamily="2" charset="-78"/>
              </a:rPr>
              <a:t>QI</a:t>
            </a:r>
            <a:r>
              <a:rPr lang="fa-IR">
                <a:solidFill>
                  <a:schemeClr val="tx1"/>
                </a:solidFill>
                <a:latin typeface="Anjoman Medium" panose="00000600000000000000" pitchFamily="2" charset="-78"/>
                <a:cs typeface="Anjoman Medium" panose="00000600000000000000" pitchFamily="2" charset="-78"/>
              </a:rPr>
              <a:t> (</a:t>
            </a:r>
            <a:r>
              <a:rPr lang="en-US">
                <a:solidFill>
                  <a:schemeClr val="tx1"/>
                </a:solidFill>
                <a:latin typeface="Anjoman Medium" panose="00000600000000000000" pitchFamily="2" charset="-78"/>
                <a:cs typeface="Anjoman Medium" panose="00000600000000000000" pitchFamily="2" charset="-78"/>
              </a:rPr>
              <a:t>Quality Improvement</a:t>
            </a:r>
            <a:r>
              <a:rPr lang="fa-IR">
                <a:solidFill>
                  <a:schemeClr val="tx1"/>
                </a:solidFill>
                <a:latin typeface="Anjoman Medium" panose="00000600000000000000" pitchFamily="2" charset="-78"/>
                <a:cs typeface="Anjoman Medium" panose="00000600000000000000" pitchFamily="2" charset="-78"/>
              </a:rPr>
              <a:t>): بهبود کیفیت، وظیفه تعریف شده برای تمامی نقش‌های تیم‌های مختلف در طول چرخه عمر نرم‌افزار</a:t>
            </a:r>
          </a:p>
          <a:p>
            <a:pPr marL="285750" indent="-285750" algn="just" rtl="1">
              <a:lnSpc>
                <a:spcPct val="200000"/>
              </a:lnSpc>
              <a:buFont typeface="Arial" panose="020B0604020202020204" pitchFamily="34" charset="0"/>
              <a:buChar char="•"/>
            </a:pPr>
            <a:r>
              <a:rPr lang="en-US">
                <a:solidFill>
                  <a:schemeClr val="tx1"/>
                </a:solidFill>
                <a:latin typeface="Anjoman Medium" panose="00000600000000000000" pitchFamily="2" charset="-78"/>
                <a:cs typeface="Anjoman Medium" panose="00000600000000000000" pitchFamily="2" charset="-78"/>
              </a:rPr>
              <a:t>Testing</a:t>
            </a:r>
            <a:r>
              <a:rPr lang="fa-IR">
                <a:solidFill>
                  <a:schemeClr val="tx1"/>
                </a:solidFill>
                <a:latin typeface="Anjoman Medium" panose="00000600000000000000" pitchFamily="2" charset="-78"/>
                <a:cs typeface="Anjoman Medium" panose="00000600000000000000" pitchFamily="2" charset="-78"/>
              </a:rPr>
              <a:t>: صرفاً به اجرای تست اشاره دارد</a:t>
            </a:r>
            <a:endParaRPr lang="en-US">
              <a:solidFill>
                <a:schemeClr val="tx1"/>
              </a:solidFill>
              <a:latin typeface="Anjoman Medium" panose="00000600000000000000" pitchFamily="2" charset="-78"/>
              <a:cs typeface="Anjoman Medium" panose="00000600000000000000" pitchFamily="2" charset="-78"/>
            </a:endParaRPr>
          </a:p>
        </p:txBody>
      </p:sp>
      <p:pic>
        <p:nvPicPr>
          <p:cNvPr id="12" name="Graphic 11" descr="Magnifying glass with solid fill">
            <a:extLst>
              <a:ext uri="{FF2B5EF4-FFF2-40B4-BE49-F238E27FC236}">
                <a16:creationId xmlns:a16="http://schemas.microsoft.com/office/drawing/2014/main" id="{7ED96424-4B34-A810-86E3-E811139624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96399" y="3743103"/>
            <a:ext cx="2286000" cy="2286000"/>
          </a:xfrm>
          <a:prstGeom prst="rect">
            <a:avLst/>
          </a:prstGeom>
        </p:spPr>
      </p:pic>
      <p:pic>
        <p:nvPicPr>
          <p:cNvPr id="13" name="Graphic 12" descr="Books on shelf with solid fill">
            <a:extLst>
              <a:ext uri="{FF2B5EF4-FFF2-40B4-BE49-F238E27FC236}">
                <a16:creationId xmlns:a16="http://schemas.microsoft.com/office/drawing/2014/main" id="{A9FB4899-8243-2C91-070E-A2A6B0B3995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8060120">
            <a:off x="2789826" y="7476583"/>
            <a:ext cx="1039415" cy="1039415"/>
          </a:xfrm>
          <a:prstGeom prst="rect">
            <a:avLst/>
          </a:prstGeom>
        </p:spPr>
      </p:pic>
    </p:spTree>
    <p:extLst>
      <p:ext uri="{BB962C8B-B14F-4D97-AF65-F5344CB8AC3E}">
        <p14:creationId xmlns:p14="http://schemas.microsoft.com/office/powerpoint/2010/main" val="1093605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CB9CF1-A7E9-9FFA-DF93-EEBE1613405B}"/>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DFD1AEA7-8B24-EDD3-3C03-5BC3585BAD01}"/>
              </a:ext>
            </a:extLst>
          </p:cNvPr>
          <p:cNvSpPr/>
          <p:nvPr/>
        </p:nvSpPr>
        <p:spPr>
          <a:xfrm>
            <a:off x="3429000" y="0"/>
            <a:ext cx="8782049" cy="6858000"/>
          </a:xfrm>
          <a:prstGeom prst="roundRect">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rtl="1">
              <a:lnSpc>
                <a:spcPct val="150000"/>
              </a:lnSpc>
              <a:buNone/>
            </a:pPr>
            <a:endParaRPr lang="en-US" sz="2800">
              <a:solidFill>
                <a:schemeClr val="tx1"/>
              </a:solidFill>
              <a:latin typeface="Anjoman Medium" panose="00000600000000000000" pitchFamily="2" charset="-78"/>
              <a:cs typeface="Anjoman Medium" panose="00000600000000000000" pitchFamily="2" charset="-78"/>
            </a:endParaRPr>
          </a:p>
        </p:txBody>
      </p:sp>
      <p:sp>
        <p:nvSpPr>
          <p:cNvPr id="3" name="Rectangle: Rounded Corners 2">
            <a:extLst>
              <a:ext uri="{FF2B5EF4-FFF2-40B4-BE49-F238E27FC236}">
                <a16:creationId xmlns:a16="http://schemas.microsoft.com/office/drawing/2014/main" id="{32570767-F164-210D-3647-D32FFF2A157D}"/>
              </a:ext>
            </a:extLst>
          </p:cNvPr>
          <p:cNvSpPr/>
          <p:nvPr/>
        </p:nvSpPr>
        <p:spPr>
          <a:xfrm>
            <a:off x="-3413879" y="1096004"/>
            <a:ext cx="2870791" cy="1254641"/>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r>
              <a:rPr lang="fa-IR" sz="2400" dirty="0">
                <a:solidFill>
                  <a:schemeClr val="tx1"/>
                </a:solidFill>
                <a:latin typeface="Anjoman Medium" panose="00000600000000000000" pitchFamily="2" charset="-78"/>
                <a:cs typeface="Anjoman Medium" panose="00000600000000000000" pitchFamily="2" charset="-78"/>
              </a:rPr>
              <a:t>مدل </a:t>
            </a:r>
            <a:r>
              <a:rPr lang="en-US" sz="2400" dirty="0">
                <a:solidFill>
                  <a:schemeClr val="tx1"/>
                </a:solidFill>
                <a:latin typeface="Anjoman Medium" panose="00000600000000000000" pitchFamily="2" charset="-78"/>
                <a:cs typeface="Anjoman Medium" panose="00000600000000000000" pitchFamily="2" charset="-78"/>
              </a:rPr>
              <a:t>V</a:t>
            </a:r>
            <a:r>
              <a:rPr lang="fa-IR" sz="2400" dirty="0">
                <a:solidFill>
                  <a:schemeClr val="tx1"/>
                </a:solidFill>
                <a:latin typeface="Anjoman Medium" panose="00000600000000000000" pitchFamily="2" charset="-78"/>
                <a:cs typeface="Anjoman Medium" panose="00000600000000000000" pitchFamily="2" charset="-78"/>
              </a:rPr>
              <a:t> تست </a:t>
            </a:r>
            <a:endParaRPr lang="en-US" sz="2400" dirty="0">
              <a:solidFill>
                <a:schemeClr val="tx1"/>
              </a:solidFill>
              <a:latin typeface="Anjoman Medium" panose="00000600000000000000" pitchFamily="2" charset="-78"/>
              <a:cs typeface="Anjoman Medium" panose="00000600000000000000" pitchFamily="2" charset="-78"/>
            </a:endParaRPr>
          </a:p>
        </p:txBody>
      </p:sp>
      <p:pic>
        <p:nvPicPr>
          <p:cNvPr id="7" name="Graphic 6" descr="Braille with solid fill">
            <a:extLst>
              <a:ext uri="{FF2B5EF4-FFF2-40B4-BE49-F238E27FC236}">
                <a16:creationId xmlns:a16="http://schemas.microsoft.com/office/drawing/2014/main" id="{F5B78909-3219-A17D-9946-C66E73D2FC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72938" y="6858000"/>
            <a:ext cx="1254642" cy="1254642"/>
          </a:xfrm>
          <a:prstGeom prst="rect">
            <a:avLst/>
          </a:prstGeom>
        </p:spPr>
      </p:pic>
      <p:sp>
        <p:nvSpPr>
          <p:cNvPr id="2" name="Rectangle: Rounded Corners 1">
            <a:extLst>
              <a:ext uri="{FF2B5EF4-FFF2-40B4-BE49-F238E27FC236}">
                <a16:creationId xmlns:a16="http://schemas.microsoft.com/office/drawing/2014/main" id="{405D5948-0EBA-4B7F-53F9-6E87E5DCB61D}"/>
              </a:ext>
            </a:extLst>
          </p:cNvPr>
          <p:cNvSpPr/>
          <p:nvPr/>
        </p:nvSpPr>
        <p:spPr>
          <a:xfrm>
            <a:off x="246778" y="1096003"/>
            <a:ext cx="2870791" cy="1254641"/>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r>
              <a:rPr lang="fa-IR" sz="2400" dirty="0">
                <a:solidFill>
                  <a:schemeClr val="tx1"/>
                </a:solidFill>
                <a:latin typeface="Anjoman Medium" panose="00000600000000000000" pitchFamily="2" charset="-78"/>
                <a:cs typeface="Anjoman Medium" panose="00000600000000000000" pitchFamily="2" charset="-78"/>
              </a:rPr>
              <a:t>نکته</a:t>
            </a:r>
            <a:endParaRPr lang="en-US" sz="2400" dirty="0">
              <a:solidFill>
                <a:schemeClr val="tx1"/>
              </a:solidFill>
              <a:latin typeface="Anjoman Medium" panose="00000600000000000000" pitchFamily="2" charset="-78"/>
              <a:cs typeface="Anjoman Medium" panose="00000600000000000000" pitchFamily="2" charset="-78"/>
            </a:endParaRPr>
          </a:p>
        </p:txBody>
      </p:sp>
      <p:sp>
        <p:nvSpPr>
          <p:cNvPr id="5" name="TextBox 4">
            <a:extLst>
              <a:ext uri="{FF2B5EF4-FFF2-40B4-BE49-F238E27FC236}">
                <a16:creationId xmlns:a16="http://schemas.microsoft.com/office/drawing/2014/main" id="{48ECD538-4A15-0ABB-7958-5A5AA339740C}"/>
              </a:ext>
            </a:extLst>
          </p:cNvPr>
          <p:cNvSpPr txBox="1"/>
          <p:nvPr/>
        </p:nvSpPr>
        <p:spPr>
          <a:xfrm>
            <a:off x="3676650" y="1946849"/>
            <a:ext cx="8268572" cy="4478149"/>
          </a:xfrm>
          <a:prstGeom prst="rect">
            <a:avLst/>
          </a:prstGeom>
          <a:noFill/>
        </p:spPr>
        <p:txBody>
          <a:bodyPr wrap="square">
            <a:spAutoFit/>
          </a:bodyPr>
          <a:lstStyle/>
          <a:p>
            <a:pPr marL="342900" indent="-342900" algn="just" rtl="1">
              <a:lnSpc>
                <a:spcPct val="150000"/>
              </a:lnSpc>
              <a:buFont typeface="Arial" panose="020B0604020202020204" pitchFamily="34" charset="0"/>
              <a:buChar char="•"/>
            </a:pPr>
            <a:endParaRPr lang="en-US" sz="2400" dirty="0">
              <a:latin typeface="Anjoman Medium" panose="00000600000000000000" pitchFamily="2" charset="-78"/>
              <a:cs typeface="Anjoman Medium" panose="00000600000000000000" pitchFamily="2" charset="-78"/>
            </a:endParaRPr>
          </a:p>
          <a:p>
            <a:pPr marL="342900" indent="-342900" algn="just" rtl="1">
              <a:lnSpc>
                <a:spcPct val="150000"/>
              </a:lnSpc>
              <a:buFont typeface="Arial" panose="020B0604020202020204" pitchFamily="34" charset="0"/>
              <a:buChar char="•"/>
            </a:pPr>
            <a:r>
              <a:rPr lang="fa-IR" sz="2400" dirty="0">
                <a:latin typeface="Anjoman Medium" panose="00000600000000000000" pitchFamily="2" charset="-78"/>
                <a:cs typeface="Anjoman Medium" panose="00000600000000000000" pitchFamily="2" charset="-78"/>
              </a:rPr>
              <a:t>تمام سطوح تست طبق مدل </a:t>
            </a:r>
            <a:r>
              <a:rPr lang="en-US" sz="2400" dirty="0">
                <a:latin typeface="Anjoman Medium" panose="00000600000000000000" pitchFamily="2" charset="-78"/>
                <a:cs typeface="Anjoman Medium" panose="00000600000000000000" pitchFamily="2" charset="-78"/>
              </a:rPr>
              <a:t>V</a:t>
            </a:r>
            <a:r>
              <a:rPr lang="fa-IR" sz="2400" dirty="0">
                <a:latin typeface="Anjoman Medium" panose="00000600000000000000" pitchFamily="2" charset="-78"/>
                <a:cs typeface="Anjoman Medium" panose="00000600000000000000" pitchFamily="2" charset="-78"/>
              </a:rPr>
              <a:t> به طور مجزا دارای فرآیند تست هستند </a:t>
            </a:r>
          </a:p>
          <a:p>
            <a:pPr marL="342900" indent="-342900" algn="just" rtl="1">
              <a:lnSpc>
                <a:spcPct val="150000"/>
              </a:lnSpc>
              <a:buFont typeface="Arial" panose="020B0604020202020204" pitchFamily="34" charset="0"/>
              <a:buChar char="•"/>
            </a:pPr>
            <a:r>
              <a:rPr lang="fa-IR" sz="2400" dirty="0">
                <a:latin typeface="Anjoman Medium" panose="00000600000000000000" pitchFamily="2" charset="-78"/>
                <a:cs typeface="Anjoman Medium" panose="00000600000000000000" pitchFamily="2" charset="-78"/>
              </a:rPr>
              <a:t>طراحی تست باید مبتنی بر </a:t>
            </a:r>
            <a:r>
              <a:rPr lang="en-US" sz="2400" dirty="0">
                <a:latin typeface="Anjoman Medium" panose="00000600000000000000" pitchFamily="2" charset="-78"/>
                <a:cs typeface="Anjoman Medium" panose="00000600000000000000" pitchFamily="2" charset="-78"/>
              </a:rPr>
              <a:t>Test Basies</a:t>
            </a:r>
            <a:r>
              <a:rPr lang="fa-IR" sz="2400" dirty="0">
                <a:latin typeface="Anjoman Medium" panose="00000600000000000000" pitchFamily="2" charset="-78"/>
                <a:cs typeface="Anjoman Medium" panose="00000600000000000000" pitchFamily="2" charset="-78"/>
              </a:rPr>
              <a:t> باشد و نه </a:t>
            </a:r>
            <a:r>
              <a:rPr lang="en-US" sz="2400" dirty="0">
                <a:latin typeface="Anjoman Medium" panose="00000600000000000000" pitchFamily="2" charset="-78"/>
                <a:cs typeface="Anjoman Medium" panose="00000600000000000000" pitchFamily="2" charset="-78"/>
              </a:rPr>
              <a:t>Test Object</a:t>
            </a:r>
            <a:r>
              <a:rPr lang="fa-IR" sz="2400" dirty="0">
                <a:latin typeface="Anjoman Medium" panose="00000600000000000000" pitchFamily="2" charset="-78"/>
                <a:cs typeface="Anjoman Medium" panose="00000600000000000000" pitchFamily="2" charset="-78"/>
              </a:rPr>
              <a:t>ها</a:t>
            </a:r>
          </a:p>
          <a:p>
            <a:pPr marL="342900" indent="-342900" algn="just" rtl="1">
              <a:lnSpc>
                <a:spcPct val="150000"/>
              </a:lnSpc>
              <a:buFont typeface="Arial" panose="020B0604020202020204" pitchFamily="34" charset="0"/>
              <a:buChar char="•"/>
            </a:pPr>
            <a:r>
              <a:rPr lang="fa-IR" sz="2400" dirty="0">
                <a:latin typeface="Anjoman Medium" panose="00000600000000000000" pitchFamily="2" charset="-78"/>
                <a:cs typeface="Anjoman Medium" panose="00000600000000000000" pitchFamily="2" charset="-78"/>
              </a:rPr>
              <a:t>روش </a:t>
            </a:r>
            <a:r>
              <a:rPr lang="en-US" sz="2400" dirty="0">
                <a:latin typeface="Anjoman Medium" panose="00000600000000000000" pitchFamily="2" charset="-78"/>
                <a:cs typeface="Anjoman Medium" panose="00000600000000000000" pitchFamily="2" charset="-78"/>
              </a:rPr>
              <a:t>TDD</a:t>
            </a:r>
            <a:r>
              <a:rPr lang="fa-IR" sz="2400" dirty="0">
                <a:latin typeface="Anjoman Medium" panose="00000600000000000000" pitchFamily="2" charset="-78"/>
                <a:cs typeface="Anjoman Medium" panose="00000600000000000000" pitchFamily="2" charset="-78"/>
              </a:rPr>
              <a:t> (</a:t>
            </a:r>
            <a:r>
              <a:rPr lang="en-US" sz="2400" dirty="0">
                <a:latin typeface="Anjoman Medium" panose="00000600000000000000" pitchFamily="2" charset="-78"/>
                <a:cs typeface="Anjoman Medium" panose="00000600000000000000" pitchFamily="2" charset="-78"/>
              </a:rPr>
              <a:t>Test Driven Development</a:t>
            </a:r>
            <a:r>
              <a:rPr lang="fa-IR" sz="2400" dirty="0">
                <a:latin typeface="Anjoman Medium" panose="00000600000000000000" pitchFamily="2" charset="-78"/>
                <a:cs typeface="Anjoman Medium" panose="00000600000000000000" pitchFamily="2" charset="-78"/>
              </a:rPr>
              <a:t>) یک روش توسعه نرم‌افزار با شروع از نوشتن تست واحد و سپس توسعه کامپوننت است</a:t>
            </a:r>
            <a:endParaRPr lang="en-US" sz="2400" dirty="0">
              <a:latin typeface="Anjoman Medium" panose="00000600000000000000" pitchFamily="2" charset="-78"/>
              <a:cs typeface="Anjoman Medium" panose="00000600000000000000" pitchFamily="2" charset="-78"/>
            </a:endParaRPr>
          </a:p>
        </p:txBody>
      </p:sp>
      <p:pic>
        <p:nvPicPr>
          <p:cNvPr id="10" name="Graphic 9" descr="Lightbulb and gear with solid fill">
            <a:extLst>
              <a:ext uri="{FF2B5EF4-FFF2-40B4-BE49-F238E27FC236}">
                <a16:creationId xmlns:a16="http://schemas.microsoft.com/office/drawing/2014/main" id="{929F63ED-A5DA-07EE-3EA9-9A007F639D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6180" y="3971635"/>
            <a:ext cx="2263219" cy="2263219"/>
          </a:xfrm>
          <a:prstGeom prst="rect">
            <a:avLst/>
          </a:prstGeom>
        </p:spPr>
      </p:pic>
      <p:pic>
        <p:nvPicPr>
          <p:cNvPr id="13" name="Graphic 12" descr="Cheers with solid fill">
            <a:extLst>
              <a:ext uri="{FF2B5EF4-FFF2-40B4-BE49-F238E27FC236}">
                <a16:creationId xmlns:a16="http://schemas.microsoft.com/office/drawing/2014/main" id="{BF5795CF-7617-ADA2-0893-2765AFF33F9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8612976">
            <a:off x="-3149600" y="3143324"/>
            <a:ext cx="1719736" cy="1719736"/>
          </a:xfrm>
          <a:prstGeom prst="rect">
            <a:avLst/>
          </a:prstGeom>
        </p:spPr>
      </p:pic>
    </p:spTree>
    <p:extLst>
      <p:ext uri="{BB962C8B-B14F-4D97-AF65-F5344CB8AC3E}">
        <p14:creationId xmlns:p14="http://schemas.microsoft.com/office/powerpoint/2010/main" val="698755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99481-B7D8-34D3-BE70-2D929E105313}"/>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871B5A3E-02F5-35BC-E0DD-DCEBF31F25D2}"/>
              </a:ext>
            </a:extLst>
          </p:cNvPr>
          <p:cNvSpPr/>
          <p:nvPr/>
        </p:nvSpPr>
        <p:spPr>
          <a:xfrm>
            <a:off x="4965266" y="0"/>
            <a:ext cx="7245783" cy="6858000"/>
          </a:xfrm>
          <a:prstGeom prst="roundRect">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rtl="1">
              <a:lnSpc>
                <a:spcPct val="150000"/>
              </a:lnSpc>
              <a:buNone/>
            </a:pPr>
            <a:endParaRPr lang="en-US" sz="2800">
              <a:solidFill>
                <a:schemeClr val="tx1"/>
              </a:solidFill>
              <a:latin typeface="Anjoman Medium" panose="00000600000000000000" pitchFamily="2" charset="-78"/>
              <a:cs typeface="Anjoman Medium" panose="00000600000000000000" pitchFamily="2" charset="-78"/>
            </a:endParaRPr>
          </a:p>
        </p:txBody>
      </p:sp>
      <p:sp>
        <p:nvSpPr>
          <p:cNvPr id="3" name="Rectangle: Rounded Corners 2">
            <a:extLst>
              <a:ext uri="{FF2B5EF4-FFF2-40B4-BE49-F238E27FC236}">
                <a16:creationId xmlns:a16="http://schemas.microsoft.com/office/drawing/2014/main" id="{BFB72DC8-79D9-5C50-A190-FC667F787C43}"/>
              </a:ext>
            </a:extLst>
          </p:cNvPr>
          <p:cNvSpPr/>
          <p:nvPr/>
        </p:nvSpPr>
        <p:spPr>
          <a:xfrm>
            <a:off x="904121" y="1273804"/>
            <a:ext cx="2870791" cy="1254641"/>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r>
              <a:rPr lang="fa-IR" sz="2400" dirty="0">
                <a:solidFill>
                  <a:schemeClr val="tx1"/>
                </a:solidFill>
                <a:latin typeface="Anjoman Medium" panose="00000600000000000000" pitchFamily="2" charset="-78"/>
                <a:cs typeface="Anjoman Medium" panose="00000600000000000000" pitchFamily="2" charset="-78"/>
              </a:rPr>
              <a:t>مدل </a:t>
            </a:r>
            <a:r>
              <a:rPr lang="en-US" sz="2400" dirty="0">
                <a:solidFill>
                  <a:schemeClr val="tx1"/>
                </a:solidFill>
                <a:latin typeface="Anjoman Medium" panose="00000600000000000000" pitchFamily="2" charset="-78"/>
                <a:cs typeface="Anjoman Medium" panose="00000600000000000000" pitchFamily="2" charset="-78"/>
              </a:rPr>
              <a:t>V</a:t>
            </a:r>
            <a:r>
              <a:rPr lang="fa-IR" sz="2400" dirty="0">
                <a:solidFill>
                  <a:schemeClr val="tx1"/>
                </a:solidFill>
                <a:latin typeface="Anjoman Medium" panose="00000600000000000000" pitchFamily="2" charset="-78"/>
                <a:cs typeface="Anjoman Medium" panose="00000600000000000000" pitchFamily="2" charset="-78"/>
              </a:rPr>
              <a:t> تست </a:t>
            </a:r>
            <a:endParaRPr lang="en-US" sz="2400" dirty="0">
              <a:solidFill>
                <a:schemeClr val="tx1"/>
              </a:solidFill>
              <a:latin typeface="Anjoman Medium" panose="00000600000000000000" pitchFamily="2" charset="-78"/>
              <a:cs typeface="Anjoman Medium" panose="00000600000000000000" pitchFamily="2" charset="-78"/>
            </a:endParaRPr>
          </a:p>
        </p:txBody>
      </p:sp>
      <p:sp>
        <p:nvSpPr>
          <p:cNvPr id="9" name="TextBox 8">
            <a:extLst>
              <a:ext uri="{FF2B5EF4-FFF2-40B4-BE49-F238E27FC236}">
                <a16:creationId xmlns:a16="http://schemas.microsoft.com/office/drawing/2014/main" id="{5D0BC52B-AA54-9AAD-D7CE-3DB78FF1AACF}"/>
              </a:ext>
            </a:extLst>
          </p:cNvPr>
          <p:cNvSpPr txBox="1"/>
          <p:nvPr/>
        </p:nvSpPr>
        <p:spPr>
          <a:xfrm>
            <a:off x="5149632" y="1786242"/>
            <a:ext cx="6877049" cy="3747180"/>
          </a:xfrm>
          <a:prstGeom prst="rect">
            <a:avLst/>
          </a:prstGeom>
          <a:noFill/>
        </p:spPr>
        <p:txBody>
          <a:bodyPr wrap="square" rtlCol="0">
            <a:spAutoFit/>
          </a:bodyPr>
          <a:lstStyle/>
          <a:p>
            <a:pPr algn="r" rtl="1">
              <a:lnSpc>
                <a:spcPct val="150000"/>
              </a:lnSpc>
            </a:pPr>
            <a:r>
              <a:rPr lang="en-US" sz="2000" dirty="0">
                <a:latin typeface="Anjoman Medium" panose="00000600000000000000" pitchFamily="2" charset="-78"/>
                <a:cs typeface="Anjoman Medium" panose="00000600000000000000" pitchFamily="2" charset="-78"/>
              </a:rPr>
              <a:t>Integration Test</a:t>
            </a:r>
            <a:endParaRPr lang="fa-IR" sz="2000" dirty="0">
              <a:latin typeface="Anjoman Medium" panose="00000600000000000000" pitchFamily="2" charset="-78"/>
              <a:cs typeface="Anjoman Medium" panose="00000600000000000000" pitchFamily="2" charset="-78"/>
            </a:endParaRPr>
          </a:p>
          <a:p>
            <a:pPr algn="r" rtl="1">
              <a:lnSpc>
                <a:spcPct val="150000"/>
              </a:lnSpc>
            </a:pPr>
            <a:endParaRPr lang="en-US" sz="2000" dirty="0">
              <a:latin typeface="Anjoman Medium" panose="00000600000000000000" pitchFamily="2" charset="-78"/>
              <a:cs typeface="Anjoman Medium" panose="00000600000000000000" pitchFamily="2" charset="-78"/>
            </a:endParaRPr>
          </a:p>
          <a:p>
            <a:pPr marL="342900" indent="-342900" algn="r" rtl="1">
              <a:lnSpc>
                <a:spcPct val="150000"/>
              </a:lnSpc>
              <a:buFont typeface="Arial" panose="020B0604020202020204" pitchFamily="34" charset="0"/>
              <a:buChar char="•"/>
            </a:pPr>
            <a:r>
              <a:rPr lang="fa-IR" sz="2000" dirty="0">
                <a:latin typeface="Anjoman Medium" panose="00000600000000000000" pitchFamily="2" charset="-78"/>
                <a:cs typeface="Anjoman Medium" panose="00000600000000000000" pitchFamily="2" charset="-78"/>
              </a:rPr>
              <a:t>تست یکپارچگی</a:t>
            </a:r>
          </a:p>
          <a:p>
            <a:pPr marL="342900" indent="-342900" algn="r" rtl="1">
              <a:lnSpc>
                <a:spcPct val="150000"/>
              </a:lnSpc>
              <a:buFont typeface="Arial" panose="020B0604020202020204" pitchFamily="34" charset="0"/>
              <a:buChar char="•"/>
            </a:pPr>
            <a:r>
              <a:rPr lang="fa-IR" sz="2000" dirty="0">
                <a:latin typeface="Anjoman Medium" panose="00000600000000000000" pitchFamily="2" charset="-78"/>
                <a:cs typeface="Anjoman Medium" panose="00000600000000000000" pitchFamily="2" charset="-78"/>
              </a:rPr>
              <a:t>اطمینان از صحت عملکرد مجموعه‌ای از واحدها</a:t>
            </a:r>
          </a:p>
          <a:p>
            <a:pPr marL="342900" indent="-342900" algn="r" rtl="1">
              <a:lnSpc>
                <a:spcPct val="150000"/>
              </a:lnSpc>
              <a:buFont typeface="Arial" panose="020B0604020202020204" pitchFamily="34" charset="0"/>
              <a:buChar char="•"/>
            </a:pPr>
            <a:r>
              <a:rPr lang="fa-IR" sz="2000" dirty="0">
                <a:latin typeface="Anjoman Medium" panose="00000600000000000000" pitchFamily="2" charset="-78"/>
                <a:cs typeface="Anjoman Medium" panose="00000600000000000000" pitchFamily="2" charset="-78"/>
              </a:rPr>
              <a:t>معمولاً در مواقعی استفاده می‌شود که نسبت به یکپارچگی برخی واحدها شک داشته باشیم یا کیفیت بسیار مهم باشد (چون عملاً تست ترکیبی تمامی واحدها به صورت دو به دو یا سایر حالت‌ها امکانپذیر نیست)</a:t>
            </a:r>
          </a:p>
        </p:txBody>
      </p:sp>
      <p:sp>
        <p:nvSpPr>
          <p:cNvPr id="2" name="Rectangle: Rounded Corners 1">
            <a:extLst>
              <a:ext uri="{FF2B5EF4-FFF2-40B4-BE49-F238E27FC236}">
                <a16:creationId xmlns:a16="http://schemas.microsoft.com/office/drawing/2014/main" id="{A078067C-6BE1-6EC0-D123-686570CCB160}"/>
              </a:ext>
            </a:extLst>
          </p:cNvPr>
          <p:cNvSpPr/>
          <p:nvPr/>
        </p:nvSpPr>
        <p:spPr>
          <a:xfrm>
            <a:off x="-3997242" y="1273803"/>
            <a:ext cx="2870791" cy="1254641"/>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r>
              <a:rPr lang="fa-IR" sz="2400" dirty="0">
                <a:solidFill>
                  <a:schemeClr val="tx1"/>
                </a:solidFill>
                <a:latin typeface="Anjoman Medium" panose="00000600000000000000" pitchFamily="2" charset="-78"/>
                <a:cs typeface="Anjoman Medium" panose="00000600000000000000" pitchFamily="2" charset="-78"/>
              </a:rPr>
              <a:t>نکته</a:t>
            </a:r>
            <a:endParaRPr lang="en-US" sz="2400" dirty="0">
              <a:solidFill>
                <a:schemeClr val="tx1"/>
              </a:solidFill>
              <a:latin typeface="Anjoman Medium" panose="00000600000000000000" pitchFamily="2" charset="-78"/>
              <a:cs typeface="Anjoman Medium" panose="00000600000000000000" pitchFamily="2" charset="-78"/>
            </a:endParaRPr>
          </a:p>
        </p:txBody>
      </p:sp>
      <p:pic>
        <p:nvPicPr>
          <p:cNvPr id="4" name="Graphic 3" descr="Lightbulb and gear with solid fill">
            <a:extLst>
              <a:ext uri="{FF2B5EF4-FFF2-40B4-BE49-F238E27FC236}">
                <a16:creationId xmlns:a16="http://schemas.microsoft.com/office/drawing/2014/main" id="{87C10C36-2D6B-112D-ECA8-1483D504B2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7676165">
            <a:off x="-3177301" y="5725453"/>
            <a:ext cx="956134" cy="956134"/>
          </a:xfrm>
          <a:prstGeom prst="rect">
            <a:avLst/>
          </a:prstGeom>
        </p:spPr>
      </p:pic>
      <p:pic>
        <p:nvPicPr>
          <p:cNvPr id="10" name="Graphic 9" descr="Cheers with solid fill">
            <a:extLst>
              <a:ext uri="{FF2B5EF4-FFF2-40B4-BE49-F238E27FC236}">
                <a16:creationId xmlns:a16="http://schemas.microsoft.com/office/drawing/2014/main" id="{3BC07906-D67C-85C2-398C-F04B69C1FB1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70505" y="3429000"/>
            <a:ext cx="2728065" cy="2728065"/>
          </a:xfrm>
          <a:prstGeom prst="rect">
            <a:avLst/>
          </a:prstGeom>
        </p:spPr>
      </p:pic>
    </p:spTree>
    <p:extLst>
      <p:ext uri="{BB962C8B-B14F-4D97-AF65-F5344CB8AC3E}">
        <p14:creationId xmlns:p14="http://schemas.microsoft.com/office/powerpoint/2010/main" val="29333736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B6DF114-4AA7-AEA6-B925-CA1C225D38D8}"/>
              </a:ext>
            </a:extLst>
          </p:cNvPr>
          <p:cNvSpPr/>
          <p:nvPr/>
        </p:nvSpPr>
        <p:spPr>
          <a:xfrm>
            <a:off x="0" y="0"/>
            <a:ext cx="8332381"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just" rtl="1">
              <a:lnSpc>
                <a:spcPct val="200000"/>
              </a:lnSpc>
              <a:buFont typeface="Arial" panose="020B0604020202020204" pitchFamily="34" charset="0"/>
              <a:buChar char="•"/>
            </a:pPr>
            <a:r>
              <a:rPr lang="en-US">
                <a:solidFill>
                  <a:schemeClr val="tx1"/>
                </a:solidFill>
                <a:latin typeface="Anjoman Medium" panose="00000600000000000000" pitchFamily="2" charset="-78"/>
                <a:cs typeface="Anjoman Medium" panose="00000600000000000000" pitchFamily="2" charset="-78"/>
              </a:rPr>
              <a:t>QM</a:t>
            </a:r>
            <a:r>
              <a:rPr lang="fa-IR">
                <a:solidFill>
                  <a:schemeClr val="tx1"/>
                </a:solidFill>
                <a:latin typeface="Anjoman Medium" panose="00000600000000000000" pitchFamily="2" charset="-78"/>
                <a:cs typeface="Anjoman Medium" panose="00000600000000000000" pitchFamily="2" charset="-78"/>
              </a:rPr>
              <a:t> (</a:t>
            </a:r>
            <a:r>
              <a:rPr lang="en-US">
                <a:solidFill>
                  <a:schemeClr val="tx1"/>
                </a:solidFill>
                <a:latin typeface="Anjoman Medium" panose="00000600000000000000" pitchFamily="2" charset="-78"/>
                <a:cs typeface="Anjoman Medium" panose="00000600000000000000" pitchFamily="2" charset="-78"/>
              </a:rPr>
              <a:t>Quality Management</a:t>
            </a:r>
            <a:r>
              <a:rPr lang="fa-IR">
                <a:solidFill>
                  <a:schemeClr val="tx1"/>
                </a:solidFill>
                <a:latin typeface="Anjoman Medium" panose="00000600000000000000" pitchFamily="2" charset="-78"/>
                <a:cs typeface="Anjoman Medium" panose="00000600000000000000" pitchFamily="2" charset="-78"/>
              </a:rPr>
              <a:t>): مدیریت تست، وظیفه‌ تعریف شده برای نقش مدیر تست، نقشی که وظیفه مدیریت تهیه تست پلن و طراحی سطح بالای تست را برعهده دارد</a:t>
            </a:r>
          </a:p>
          <a:p>
            <a:pPr marL="285750" indent="-285750" algn="just" rtl="1">
              <a:lnSpc>
                <a:spcPct val="200000"/>
              </a:lnSpc>
              <a:buFont typeface="Arial" panose="020B0604020202020204" pitchFamily="34" charset="0"/>
              <a:buChar char="•"/>
            </a:pPr>
            <a:r>
              <a:rPr lang="en-US">
                <a:solidFill>
                  <a:schemeClr val="tx1"/>
                </a:solidFill>
                <a:latin typeface="Anjoman Medium" panose="00000600000000000000" pitchFamily="2" charset="-78"/>
                <a:cs typeface="Anjoman Medium" panose="00000600000000000000" pitchFamily="2" charset="-78"/>
              </a:rPr>
              <a:t>QP</a:t>
            </a:r>
            <a:r>
              <a:rPr lang="fa-IR">
                <a:solidFill>
                  <a:schemeClr val="tx1"/>
                </a:solidFill>
                <a:latin typeface="Anjoman Medium" panose="00000600000000000000" pitchFamily="2" charset="-78"/>
                <a:cs typeface="Anjoman Medium" panose="00000600000000000000" pitchFamily="2" charset="-78"/>
              </a:rPr>
              <a:t> (</a:t>
            </a:r>
            <a:r>
              <a:rPr lang="en-US">
                <a:solidFill>
                  <a:schemeClr val="tx1"/>
                </a:solidFill>
                <a:latin typeface="Anjoman Medium" panose="00000600000000000000" pitchFamily="2" charset="-78"/>
                <a:cs typeface="Anjoman Medium" panose="00000600000000000000" pitchFamily="2" charset="-78"/>
              </a:rPr>
              <a:t>Quality Planning</a:t>
            </a:r>
            <a:r>
              <a:rPr lang="fa-IR">
                <a:solidFill>
                  <a:schemeClr val="tx1"/>
                </a:solidFill>
                <a:latin typeface="Anjoman Medium" panose="00000600000000000000" pitchFamily="2" charset="-78"/>
                <a:cs typeface="Anjoman Medium" panose="00000600000000000000" pitchFamily="2" charset="-78"/>
              </a:rPr>
              <a:t>): برنامه‌ریزی تست، وظیفه تعریف شده برای نقش مدیر تست </a:t>
            </a:r>
          </a:p>
          <a:p>
            <a:pPr marL="285750" indent="-285750" algn="just" rtl="1">
              <a:lnSpc>
                <a:spcPct val="200000"/>
              </a:lnSpc>
              <a:buFont typeface="Arial" panose="020B0604020202020204" pitchFamily="34" charset="0"/>
              <a:buChar char="•"/>
            </a:pPr>
            <a:r>
              <a:rPr lang="en-US">
                <a:solidFill>
                  <a:schemeClr val="tx1"/>
                </a:solidFill>
                <a:latin typeface="Anjoman Medium" panose="00000600000000000000" pitchFamily="2" charset="-78"/>
                <a:cs typeface="Anjoman Medium" panose="00000600000000000000" pitchFamily="2" charset="-78"/>
              </a:rPr>
              <a:t>QA</a:t>
            </a:r>
            <a:r>
              <a:rPr lang="fa-IR">
                <a:solidFill>
                  <a:schemeClr val="tx1"/>
                </a:solidFill>
                <a:latin typeface="Anjoman Medium" panose="00000600000000000000" pitchFamily="2" charset="-78"/>
                <a:cs typeface="Anjoman Medium" panose="00000600000000000000" pitchFamily="2" charset="-78"/>
              </a:rPr>
              <a:t> (</a:t>
            </a:r>
            <a:r>
              <a:rPr lang="en-US">
                <a:solidFill>
                  <a:schemeClr val="tx1"/>
                </a:solidFill>
                <a:latin typeface="Anjoman Medium" panose="00000600000000000000" pitchFamily="2" charset="-78"/>
                <a:cs typeface="Anjoman Medium" panose="00000600000000000000" pitchFamily="2" charset="-78"/>
              </a:rPr>
              <a:t>Quality Assurance</a:t>
            </a:r>
            <a:r>
              <a:rPr lang="fa-IR">
                <a:solidFill>
                  <a:schemeClr val="tx1"/>
                </a:solidFill>
                <a:latin typeface="Anjoman Medium" panose="00000600000000000000" pitchFamily="2" charset="-78"/>
                <a:cs typeface="Anjoman Medium" panose="00000600000000000000" pitchFamily="2" charset="-78"/>
              </a:rPr>
              <a:t>): تضمین کیفیت، یک وظیفه فرآیند-محور است و تمرکز آن روی جلوگیری از بروز مشکل است</a:t>
            </a:r>
          </a:p>
          <a:p>
            <a:pPr marL="285750" indent="-285750" algn="just" rtl="1">
              <a:lnSpc>
                <a:spcPct val="200000"/>
              </a:lnSpc>
              <a:buFont typeface="Arial" panose="020B0604020202020204" pitchFamily="34" charset="0"/>
              <a:buChar char="•"/>
            </a:pPr>
            <a:r>
              <a:rPr lang="en-US">
                <a:solidFill>
                  <a:schemeClr val="tx1"/>
                </a:solidFill>
                <a:latin typeface="Anjoman Medium" panose="00000600000000000000" pitchFamily="2" charset="-78"/>
                <a:cs typeface="Anjoman Medium" panose="00000600000000000000" pitchFamily="2" charset="-78"/>
              </a:rPr>
              <a:t>QC</a:t>
            </a:r>
            <a:r>
              <a:rPr lang="fa-IR">
                <a:solidFill>
                  <a:schemeClr val="tx1"/>
                </a:solidFill>
                <a:latin typeface="Anjoman Medium" panose="00000600000000000000" pitchFamily="2" charset="-78"/>
                <a:cs typeface="Anjoman Medium" panose="00000600000000000000" pitchFamily="2" charset="-78"/>
              </a:rPr>
              <a:t> (</a:t>
            </a:r>
            <a:r>
              <a:rPr lang="en-US">
                <a:solidFill>
                  <a:schemeClr val="tx1"/>
                </a:solidFill>
                <a:latin typeface="Anjoman Medium" panose="00000600000000000000" pitchFamily="2" charset="-78"/>
                <a:cs typeface="Anjoman Medium" panose="00000600000000000000" pitchFamily="2" charset="-78"/>
              </a:rPr>
              <a:t>Quality Control</a:t>
            </a:r>
            <a:r>
              <a:rPr lang="fa-IR">
                <a:solidFill>
                  <a:schemeClr val="tx1"/>
                </a:solidFill>
                <a:latin typeface="Anjoman Medium" panose="00000600000000000000" pitchFamily="2" charset="-78"/>
                <a:cs typeface="Anjoman Medium" panose="00000600000000000000" pitchFamily="2" charset="-78"/>
              </a:rPr>
              <a:t>): کنترل کیفیت، یک وظیفه محصول محور است و تمرکز آن روی شناسایی مشکلات موجود در محصول است</a:t>
            </a:r>
          </a:p>
          <a:p>
            <a:pPr marL="285750" indent="-285750" algn="just" rtl="1">
              <a:lnSpc>
                <a:spcPct val="200000"/>
              </a:lnSpc>
              <a:buFont typeface="Arial" panose="020B0604020202020204" pitchFamily="34" charset="0"/>
              <a:buChar char="•"/>
            </a:pPr>
            <a:r>
              <a:rPr lang="en-US">
                <a:solidFill>
                  <a:schemeClr val="tx1"/>
                </a:solidFill>
                <a:latin typeface="Anjoman Medium" panose="00000600000000000000" pitchFamily="2" charset="-78"/>
                <a:cs typeface="Anjoman Medium" panose="00000600000000000000" pitchFamily="2" charset="-78"/>
              </a:rPr>
              <a:t>QI</a:t>
            </a:r>
            <a:r>
              <a:rPr lang="fa-IR">
                <a:solidFill>
                  <a:schemeClr val="tx1"/>
                </a:solidFill>
                <a:latin typeface="Anjoman Medium" panose="00000600000000000000" pitchFamily="2" charset="-78"/>
                <a:cs typeface="Anjoman Medium" panose="00000600000000000000" pitchFamily="2" charset="-78"/>
              </a:rPr>
              <a:t> (</a:t>
            </a:r>
            <a:r>
              <a:rPr lang="en-US">
                <a:solidFill>
                  <a:schemeClr val="tx1"/>
                </a:solidFill>
                <a:latin typeface="Anjoman Medium" panose="00000600000000000000" pitchFamily="2" charset="-78"/>
                <a:cs typeface="Anjoman Medium" panose="00000600000000000000" pitchFamily="2" charset="-78"/>
              </a:rPr>
              <a:t>Quality Improvement</a:t>
            </a:r>
            <a:r>
              <a:rPr lang="fa-IR">
                <a:solidFill>
                  <a:schemeClr val="tx1"/>
                </a:solidFill>
                <a:latin typeface="Anjoman Medium" panose="00000600000000000000" pitchFamily="2" charset="-78"/>
                <a:cs typeface="Anjoman Medium" panose="00000600000000000000" pitchFamily="2" charset="-78"/>
              </a:rPr>
              <a:t>): بهبود کیفیت، وظیفه تعریف شده برای تمامی نقش‌های تیم‌های مختلف در طول چرخه عمر نرم‌افزار</a:t>
            </a:r>
          </a:p>
          <a:p>
            <a:pPr marL="285750" indent="-285750" algn="just" rtl="1">
              <a:lnSpc>
                <a:spcPct val="200000"/>
              </a:lnSpc>
              <a:buFont typeface="Arial" panose="020B0604020202020204" pitchFamily="34" charset="0"/>
              <a:buChar char="•"/>
            </a:pPr>
            <a:r>
              <a:rPr lang="en-US">
                <a:solidFill>
                  <a:schemeClr val="tx1"/>
                </a:solidFill>
                <a:latin typeface="Anjoman Medium" panose="00000600000000000000" pitchFamily="2" charset="-78"/>
                <a:cs typeface="Anjoman Medium" panose="00000600000000000000" pitchFamily="2" charset="-78"/>
              </a:rPr>
              <a:t>Testing</a:t>
            </a:r>
            <a:r>
              <a:rPr lang="fa-IR">
                <a:solidFill>
                  <a:schemeClr val="tx1"/>
                </a:solidFill>
                <a:latin typeface="Anjoman Medium" panose="00000600000000000000" pitchFamily="2" charset="-78"/>
                <a:cs typeface="Anjoman Medium" panose="00000600000000000000" pitchFamily="2" charset="-78"/>
              </a:rPr>
              <a:t>: صرفاً به اجرای تست اشاره دارد</a:t>
            </a:r>
            <a:endParaRPr lang="en-US">
              <a:solidFill>
                <a:schemeClr val="tx1"/>
              </a:solidFill>
              <a:latin typeface="Anjoman Medium" panose="00000600000000000000" pitchFamily="2" charset="-78"/>
              <a:cs typeface="Anjoman Medium" panose="00000600000000000000" pitchFamily="2" charset="-78"/>
            </a:endParaRPr>
          </a:p>
        </p:txBody>
      </p:sp>
      <p:sp>
        <p:nvSpPr>
          <p:cNvPr id="6" name="Rectangle: Rounded Corners 5">
            <a:extLst>
              <a:ext uri="{FF2B5EF4-FFF2-40B4-BE49-F238E27FC236}">
                <a16:creationId xmlns:a16="http://schemas.microsoft.com/office/drawing/2014/main" id="{32D8A56A-6038-5A99-C1E1-7B66CC97F9F8}"/>
              </a:ext>
            </a:extLst>
          </p:cNvPr>
          <p:cNvSpPr/>
          <p:nvPr/>
        </p:nvSpPr>
        <p:spPr>
          <a:xfrm>
            <a:off x="8934450" y="828897"/>
            <a:ext cx="2870791" cy="1254641"/>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r>
              <a:rPr lang="fa-IR">
                <a:solidFill>
                  <a:schemeClr val="tx1"/>
                </a:solidFill>
                <a:latin typeface="Anjoman Medium" panose="00000600000000000000" pitchFamily="2" charset="-78"/>
                <a:cs typeface="Anjoman Medium" panose="00000600000000000000" pitchFamily="2" charset="-78"/>
              </a:rPr>
              <a:t>برخی تعاریف در دنیای تست</a:t>
            </a:r>
          </a:p>
        </p:txBody>
      </p:sp>
      <p:pic>
        <p:nvPicPr>
          <p:cNvPr id="8" name="Graphic 7" descr="Books on shelf with solid fill">
            <a:extLst>
              <a:ext uri="{FF2B5EF4-FFF2-40B4-BE49-F238E27FC236}">
                <a16:creationId xmlns:a16="http://schemas.microsoft.com/office/drawing/2014/main" id="{82CD31D8-E0AD-E7B0-AC48-70D1A6A2E6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34450" y="3174263"/>
            <a:ext cx="2628900" cy="2628900"/>
          </a:xfrm>
          <a:prstGeom prst="rect">
            <a:avLst/>
          </a:prstGeom>
        </p:spPr>
      </p:pic>
      <p:sp>
        <p:nvSpPr>
          <p:cNvPr id="10" name="Rectangle: Rounded Corners 9">
            <a:extLst>
              <a:ext uri="{FF2B5EF4-FFF2-40B4-BE49-F238E27FC236}">
                <a16:creationId xmlns:a16="http://schemas.microsoft.com/office/drawing/2014/main" id="{436D71C1-B612-D2CE-EE25-035F939CDF28}"/>
              </a:ext>
            </a:extLst>
          </p:cNvPr>
          <p:cNvSpPr/>
          <p:nvPr/>
        </p:nvSpPr>
        <p:spPr>
          <a:xfrm>
            <a:off x="13011150" y="981297"/>
            <a:ext cx="2870791" cy="1254641"/>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lnSpc>
                <a:spcPct val="150000"/>
              </a:lnSpc>
            </a:pPr>
            <a:r>
              <a:rPr lang="fa-IR" sz="1800">
                <a:solidFill>
                  <a:schemeClr val="tx1"/>
                </a:solidFill>
                <a:latin typeface="Anjoman Medium" panose="00000600000000000000" pitchFamily="2" charset="-78"/>
                <a:cs typeface="Anjoman Medium" panose="00000600000000000000" pitchFamily="2" charset="-78"/>
              </a:rPr>
              <a:t>تفاوت در اصطلاحات</a:t>
            </a:r>
          </a:p>
        </p:txBody>
      </p:sp>
      <p:pic>
        <p:nvPicPr>
          <p:cNvPr id="11" name="Graphic 10" descr="Drama with solid fill">
            <a:extLst>
              <a:ext uri="{FF2B5EF4-FFF2-40B4-BE49-F238E27FC236}">
                <a16:creationId xmlns:a16="http://schemas.microsoft.com/office/drawing/2014/main" id="{A1691797-DD62-B013-7247-65A5A536F8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12858750" y="2083538"/>
            <a:ext cx="819150" cy="819150"/>
          </a:xfrm>
          <a:prstGeom prst="rect">
            <a:avLst/>
          </a:prstGeom>
        </p:spPr>
      </p:pic>
      <p:sp>
        <p:nvSpPr>
          <p:cNvPr id="12" name="Rectangle 11">
            <a:extLst>
              <a:ext uri="{FF2B5EF4-FFF2-40B4-BE49-F238E27FC236}">
                <a16:creationId xmlns:a16="http://schemas.microsoft.com/office/drawing/2014/main" id="{A9F3AAEF-ABBC-03BE-B981-401DBB2EB274}"/>
              </a:ext>
            </a:extLst>
          </p:cNvPr>
          <p:cNvSpPr/>
          <p:nvPr/>
        </p:nvSpPr>
        <p:spPr>
          <a:xfrm>
            <a:off x="-8496300" y="152400"/>
            <a:ext cx="8332381"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just" rtl="1">
              <a:lnSpc>
                <a:spcPct val="150000"/>
              </a:lnSpc>
              <a:buFont typeface="Arial" panose="020B0604020202020204" pitchFamily="34" charset="0"/>
              <a:buChar char="•"/>
            </a:pPr>
            <a:r>
              <a:rPr lang="en-US" sz="2000">
                <a:solidFill>
                  <a:schemeClr val="tx1"/>
                </a:solidFill>
                <a:latin typeface="Anjoman Medium" panose="00000600000000000000" pitchFamily="2" charset="-78"/>
                <a:cs typeface="Anjoman Medium" panose="00000600000000000000" pitchFamily="2" charset="-78"/>
              </a:rPr>
              <a:t>Failure</a:t>
            </a:r>
            <a:r>
              <a:rPr lang="fa-IR" sz="2000">
                <a:solidFill>
                  <a:schemeClr val="tx1"/>
                </a:solidFill>
                <a:latin typeface="Anjoman Medium" panose="00000600000000000000" pitchFamily="2" charset="-78"/>
                <a:cs typeface="Anjoman Medium" panose="00000600000000000000" pitchFamily="2" charset="-78"/>
              </a:rPr>
              <a:t> (نارسایی): معادل </a:t>
            </a:r>
            <a:r>
              <a:rPr lang="en-US" sz="2000">
                <a:solidFill>
                  <a:schemeClr val="tx1"/>
                </a:solidFill>
                <a:latin typeface="Anjoman Medium" panose="00000600000000000000" pitchFamily="2" charset="-78"/>
                <a:cs typeface="Anjoman Medium" panose="00000600000000000000" pitchFamily="2" charset="-78"/>
              </a:rPr>
              <a:t>Issue</a:t>
            </a:r>
            <a:r>
              <a:rPr lang="fa-IR" sz="2000">
                <a:solidFill>
                  <a:schemeClr val="tx1"/>
                </a:solidFill>
                <a:latin typeface="Anjoman Medium" panose="00000600000000000000" pitchFamily="2" charset="-78"/>
                <a:cs typeface="Anjoman Medium" panose="00000600000000000000" pitchFamily="2" charset="-78"/>
              </a:rPr>
              <a:t> یا </a:t>
            </a:r>
            <a:r>
              <a:rPr lang="en-US" sz="2000">
                <a:solidFill>
                  <a:schemeClr val="tx1"/>
                </a:solidFill>
                <a:latin typeface="Anjoman Medium" panose="00000600000000000000" pitchFamily="2" charset="-78"/>
                <a:cs typeface="Anjoman Medium" panose="00000600000000000000" pitchFamily="2" charset="-78"/>
              </a:rPr>
              <a:t>Incident</a:t>
            </a:r>
            <a:r>
              <a:rPr lang="fa-IR" sz="2000">
                <a:solidFill>
                  <a:schemeClr val="tx1"/>
                </a:solidFill>
                <a:latin typeface="Anjoman Medium" panose="00000600000000000000" pitchFamily="2" charset="-78"/>
                <a:cs typeface="Anjoman Medium" panose="00000600000000000000" pitchFamily="2" charset="-78"/>
              </a:rPr>
              <a:t> که توسط اجرا کننده تست شناسایی می‌شود (عدم تطابق نتیجه مورد انتظار (</a:t>
            </a:r>
            <a:r>
              <a:rPr lang="en-US" sz="2000">
                <a:solidFill>
                  <a:schemeClr val="tx1"/>
                </a:solidFill>
                <a:latin typeface="Anjoman Medium" panose="00000600000000000000" pitchFamily="2" charset="-78"/>
                <a:cs typeface="Anjoman Medium" panose="00000600000000000000" pitchFamily="2" charset="-78"/>
              </a:rPr>
              <a:t>Expected Result</a:t>
            </a:r>
            <a:r>
              <a:rPr lang="fa-IR" sz="2000">
                <a:solidFill>
                  <a:schemeClr val="tx1"/>
                </a:solidFill>
                <a:latin typeface="Anjoman Medium" panose="00000600000000000000" pitchFamily="2" charset="-78"/>
                <a:cs typeface="Anjoman Medium" panose="00000600000000000000" pitchFamily="2" charset="-78"/>
              </a:rPr>
              <a:t>) با نتیجه واقعی (</a:t>
            </a:r>
            <a:r>
              <a:rPr lang="en-US" sz="2000">
                <a:solidFill>
                  <a:schemeClr val="tx1"/>
                </a:solidFill>
                <a:latin typeface="Anjoman Medium" panose="00000600000000000000" pitchFamily="2" charset="-78"/>
                <a:cs typeface="Anjoman Medium" panose="00000600000000000000" pitchFamily="2" charset="-78"/>
              </a:rPr>
              <a:t>Actual Result</a:t>
            </a:r>
            <a:r>
              <a:rPr lang="fa-IR" sz="2000">
                <a:solidFill>
                  <a:schemeClr val="tx1"/>
                </a:solidFill>
                <a:latin typeface="Anjoman Medium" panose="00000600000000000000" pitchFamily="2" charset="-78"/>
                <a:cs typeface="Anjoman Medium" panose="00000600000000000000" pitchFamily="2" charset="-78"/>
              </a:rPr>
              <a:t>))</a:t>
            </a:r>
          </a:p>
          <a:p>
            <a:pPr marL="342900" indent="-342900" algn="just" rtl="1">
              <a:lnSpc>
                <a:spcPct val="150000"/>
              </a:lnSpc>
              <a:buFont typeface="Arial" panose="020B0604020202020204" pitchFamily="34" charset="0"/>
              <a:buChar char="•"/>
            </a:pPr>
            <a:r>
              <a:rPr lang="en-US" sz="2000">
                <a:solidFill>
                  <a:schemeClr val="tx1"/>
                </a:solidFill>
                <a:latin typeface="Anjoman Medium" panose="00000600000000000000" pitchFamily="2" charset="-78"/>
                <a:cs typeface="Anjoman Medium" panose="00000600000000000000" pitchFamily="2" charset="-78"/>
              </a:rPr>
              <a:t>Fault</a:t>
            </a:r>
            <a:r>
              <a:rPr lang="fa-IR" sz="2000">
                <a:solidFill>
                  <a:schemeClr val="tx1"/>
                </a:solidFill>
                <a:latin typeface="Anjoman Medium" panose="00000600000000000000" pitchFamily="2" charset="-78"/>
                <a:cs typeface="Anjoman Medium" panose="00000600000000000000" pitchFamily="2" charset="-78"/>
              </a:rPr>
              <a:t> (عیب): معادل </a:t>
            </a:r>
            <a:r>
              <a:rPr lang="en-US" sz="2000">
                <a:solidFill>
                  <a:schemeClr val="tx1"/>
                </a:solidFill>
                <a:latin typeface="Anjoman Medium" panose="00000600000000000000" pitchFamily="2" charset="-78"/>
                <a:cs typeface="Anjoman Medium" panose="00000600000000000000" pitchFamily="2" charset="-78"/>
              </a:rPr>
              <a:t>Defect</a:t>
            </a:r>
            <a:r>
              <a:rPr lang="fa-IR" sz="2000">
                <a:solidFill>
                  <a:schemeClr val="tx1"/>
                </a:solidFill>
                <a:latin typeface="Anjoman Medium" panose="00000600000000000000" pitchFamily="2" charset="-78"/>
                <a:cs typeface="Anjoman Medium" panose="00000600000000000000" pitchFamily="2" charset="-78"/>
              </a:rPr>
              <a:t> یا </a:t>
            </a:r>
            <a:r>
              <a:rPr lang="en-US" sz="2000">
                <a:solidFill>
                  <a:schemeClr val="tx1"/>
                </a:solidFill>
                <a:latin typeface="Anjoman Medium" panose="00000600000000000000" pitchFamily="2" charset="-78"/>
                <a:cs typeface="Anjoman Medium" panose="00000600000000000000" pitchFamily="2" charset="-78"/>
              </a:rPr>
              <a:t>Bug</a:t>
            </a:r>
            <a:r>
              <a:rPr lang="fa-IR" sz="2000">
                <a:solidFill>
                  <a:schemeClr val="tx1"/>
                </a:solidFill>
                <a:latin typeface="Anjoman Medium" panose="00000600000000000000" pitchFamily="2" charset="-78"/>
                <a:cs typeface="Anjoman Medium" panose="00000600000000000000" pitchFamily="2" charset="-78"/>
              </a:rPr>
              <a:t> عامل ایجاد کننده </a:t>
            </a:r>
            <a:r>
              <a:rPr lang="en-US" sz="2000">
                <a:solidFill>
                  <a:schemeClr val="tx1"/>
                </a:solidFill>
                <a:latin typeface="Anjoman Medium" panose="00000600000000000000" pitchFamily="2" charset="-78"/>
                <a:cs typeface="Anjoman Medium" panose="00000600000000000000" pitchFamily="2" charset="-78"/>
              </a:rPr>
              <a:t>Failure</a:t>
            </a:r>
            <a:r>
              <a:rPr lang="fa-IR" sz="2000">
                <a:solidFill>
                  <a:schemeClr val="tx1"/>
                </a:solidFill>
                <a:latin typeface="Anjoman Medium" panose="00000600000000000000" pitchFamily="2" charset="-78"/>
                <a:cs typeface="Anjoman Medium" panose="00000600000000000000" pitchFamily="2" charset="-78"/>
              </a:rPr>
              <a:t> که توسط تیم توسعه شناسایی و رفع می‌شود</a:t>
            </a:r>
          </a:p>
          <a:p>
            <a:pPr marL="342900" indent="-342900" algn="just" rtl="1">
              <a:lnSpc>
                <a:spcPct val="150000"/>
              </a:lnSpc>
              <a:buFont typeface="Arial" panose="020B0604020202020204" pitchFamily="34" charset="0"/>
              <a:buChar char="•"/>
            </a:pPr>
            <a:r>
              <a:rPr lang="en-US" sz="2000">
                <a:solidFill>
                  <a:schemeClr val="tx1"/>
                </a:solidFill>
                <a:latin typeface="Anjoman Medium" panose="00000600000000000000" pitchFamily="2" charset="-78"/>
                <a:cs typeface="Anjoman Medium" panose="00000600000000000000" pitchFamily="2" charset="-78"/>
              </a:rPr>
              <a:t>Error</a:t>
            </a:r>
            <a:r>
              <a:rPr lang="fa-IR" sz="2000">
                <a:solidFill>
                  <a:schemeClr val="tx1"/>
                </a:solidFill>
                <a:latin typeface="Anjoman Medium" panose="00000600000000000000" pitchFamily="2" charset="-78"/>
                <a:cs typeface="Anjoman Medium" panose="00000600000000000000" pitchFamily="2" charset="-78"/>
              </a:rPr>
              <a:t> (خطا): معادل </a:t>
            </a:r>
            <a:r>
              <a:rPr lang="en-US" sz="2000">
                <a:solidFill>
                  <a:schemeClr val="tx1"/>
                </a:solidFill>
                <a:latin typeface="Anjoman Medium" panose="00000600000000000000" pitchFamily="2" charset="-78"/>
                <a:cs typeface="Anjoman Medium" panose="00000600000000000000" pitchFamily="2" charset="-78"/>
              </a:rPr>
              <a:t>Mistake</a:t>
            </a:r>
            <a:r>
              <a:rPr lang="fa-IR" sz="2000">
                <a:solidFill>
                  <a:schemeClr val="tx1"/>
                </a:solidFill>
                <a:latin typeface="Anjoman Medium" panose="00000600000000000000" pitchFamily="2" charset="-78"/>
                <a:cs typeface="Anjoman Medium" panose="00000600000000000000" pitchFamily="2" charset="-78"/>
              </a:rPr>
              <a:t> عامل ایجاد کننده </a:t>
            </a:r>
            <a:r>
              <a:rPr lang="en-US" sz="2000">
                <a:solidFill>
                  <a:schemeClr val="tx1"/>
                </a:solidFill>
                <a:latin typeface="Anjoman Medium" panose="00000600000000000000" pitchFamily="2" charset="-78"/>
                <a:cs typeface="Anjoman Medium" panose="00000600000000000000" pitchFamily="2" charset="-78"/>
              </a:rPr>
              <a:t>Fault</a:t>
            </a:r>
            <a:r>
              <a:rPr lang="fa-IR" sz="2000">
                <a:solidFill>
                  <a:schemeClr val="tx1"/>
                </a:solidFill>
                <a:latin typeface="Anjoman Medium" panose="00000600000000000000" pitchFamily="2" charset="-78"/>
                <a:cs typeface="Anjoman Medium" panose="00000600000000000000" pitchFamily="2" charset="-78"/>
              </a:rPr>
              <a:t> که باید علل ریشه‌ای آن شناسایی شود</a:t>
            </a:r>
          </a:p>
          <a:p>
            <a:pPr algn="just" rtl="1">
              <a:lnSpc>
                <a:spcPct val="150000"/>
              </a:lnSpc>
            </a:pPr>
            <a:endParaRPr lang="fa-IR" sz="2000">
              <a:solidFill>
                <a:schemeClr val="tx1"/>
              </a:solidFill>
              <a:latin typeface="Anjoman Medium" panose="00000600000000000000" pitchFamily="2" charset="-78"/>
              <a:cs typeface="Anjoman Medium" panose="00000600000000000000" pitchFamily="2" charset="-78"/>
            </a:endParaRPr>
          </a:p>
          <a:p>
            <a:pPr algn="just" rtl="1">
              <a:lnSpc>
                <a:spcPct val="150000"/>
              </a:lnSpc>
            </a:pPr>
            <a:r>
              <a:rPr lang="fa-IR" sz="2000">
                <a:solidFill>
                  <a:schemeClr val="tx1"/>
                </a:solidFill>
                <a:latin typeface="Anjoman Medium" panose="00000600000000000000" pitchFamily="2" charset="-78"/>
                <a:cs typeface="Anjoman Medium" panose="00000600000000000000" pitchFamily="2" charset="-78"/>
              </a:rPr>
              <a:t>نکته: لزوماً هر </a:t>
            </a:r>
            <a:r>
              <a:rPr lang="en-US" sz="2000">
                <a:solidFill>
                  <a:schemeClr val="tx1"/>
                </a:solidFill>
                <a:latin typeface="Anjoman Medium" panose="00000600000000000000" pitchFamily="2" charset="-78"/>
                <a:cs typeface="Anjoman Medium" panose="00000600000000000000" pitchFamily="2" charset="-78"/>
              </a:rPr>
              <a:t>Failure</a:t>
            </a:r>
            <a:r>
              <a:rPr lang="fa-IR" sz="2000">
                <a:solidFill>
                  <a:schemeClr val="tx1"/>
                </a:solidFill>
                <a:latin typeface="Anjoman Medium" panose="00000600000000000000" pitchFamily="2" charset="-78"/>
                <a:cs typeface="Anjoman Medium" panose="00000600000000000000" pitchFamily="2" charset="-78"/>
              </a:rPr>
              <a:t>ی به علت وجود </a:t>
            </a:r>
            <a:r>
              <a:rPr lang="en-US" sz="2000">
                <a:solidFill>
                  <a:schemeClr val="tx1"/>
                </a:solidFill>
                <a:latin typeface="Anjoman Medium" panose="00000600000000000000" pitchFamily="2" charset="-78"/>
                <a:cs typeface="Anjoman Medium" panose="00000600000000000000" pitchFamily="2" charset="-78"/>
              </a:rPr>
              <a:t>Bug</a:t>
            </a:r>
            <a:r>
              <a:rPr lang="fa-IR" sz="2000">
                <a:solidFill>
                  <a:schemeClr val="tx1"/>
                </a:solidFill>
                <a:latin typeface="Anjoman Medium" panose="00000600000000000000" pitchFamily="2" charset="-78"/>
                <a:cs typeface="Anjoman Medium" panose="00000600000000000000" pitchFamily="2" charset="-78"/>
              </a:rPr>
              <a:t> نیست و ممکن است نیازی به رفع باگ هم نداشته باشد به طور مثال نارسایی‌های گزارش‌ شده ناشی از عدم درک صحیح از نیاز مشتری</a:t>
            </a:r>
          </a:p>
        </p:txBody>
      </p:sp>
    </p:spTree>
    <p:extLst>
      <p:ext uri="{BB962C8B-B14F-4D97-AF65-F5344CB8AC3E}">
        <p14:creationId xmlns:p14="http://schemas.microsoft.com/office/powerpoint/2010/main" val="1048944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A06803A-AFA8-FA47-4C9E-49E6B1D4AA9B}"/>
              </a:ext>
            </a:extLst>
          </p:cNvPr>
          <p:cNvSpPr/>
          <p:nvPr/>
        </p:nvSpPr>
        <p:spPr>
          <a:xfrm>
            <a:off x="0" y="0"/>
            <a:ext cx="8332381"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just" rtl="1">
              <a:lnSpc>
                <a:spcPct val="150000"/>
              </a:lnSpc>
              <a:buFont typeface="Arial" panose="020B0604020202020204" pitchFamily="34" charset="0"/>
              <a:buChar char="•"/>
            </a:pPr>
            <a:r>
              <a:rPr lang="en-US" sz="2000">
                <a:solidFill>
                  <a:schemeClr val="tx1"/>
                </a:solidFill>
                <a:latin typeface="Anjoman Medium" panose="00000600000000000000" pitchFamily="2" charset="-78"/>
                <a:cs typeface="Anjoman Medium" panose="00000600000000000000" pitchFamily="2" charset="-78"/>
              </a:rPr>
              <a:t>Failure</a:t>
            </a:r>
            <a:r>
              <a:rPr lang="fa-IR" sz="2000">
                <a:solidFill>
                  <a:schemeClr val="tx1"/>
                </a:solidFill>
                <a:latin typeface="Anjoman Medium" panose="00000600000000000000" pitchFamily="2" charset="-78"/>
                <a:cs typeface="Anjoman Medium" panose="00000600000000000000" pitchFamily="2" charset="-78"/>
              </a:rPr>
              <a:t> (نارسایی): معادل </a:t>
            </a:r>
            <a:r>
              <a:rPr lang="en-US" sz="2000">
                <a:solidFill>
                  <a:schemeClr val="tx1"/>
                </a:solidFill>
                <a:latin typeface="Anjoman Medium" panose="00000600000000000000" pitchFamily="2" charset="-78"/>
                <a:cs typeface="Anjoman Medium" panose="00000600000000000000" pitchFamily="2" charset="-78"/>
              </a:rPr>
              <a:t>Issue</a:t>
            </a:r>
            <a:r>
              <a:rPr lang="fa-IR" sz="2000">
                <a:solidFill>
                  <a:schemeClr val="tx1"/>
                </a:solidFill>
                <a:latin typeface="Anjoman Medium" panose="00000600000000000000" pitchFamily="2" charset="-78"/>
                <a:cs typeface="Anjoman Medium" panose="00000600000000000000" pitchFamily="2" charset="-78"/>
              </a:rPr>
              <a:t> یا </a:t>
            </a:r>
            <a:r>
              <a:rPr lang="en-US" sz="2000">
                <a:solidFill>
                  <a:schemeClr val="tx1"/>
                </a:solidFill>
                <a:latin typeface="Anjoman Medium" panose="00000600000000000000" pitchFamily="2" charset="-78"/>
                <a:cs typeface="Anjoman Medium" panose="00000600000000000000" pitchFamily="2" charset="-78"/>
              </a:rPr>
              <a:t>Incident</a:t>
            </a:r>
            <a:r>
              <a:rPr lang="fa-IR" sz="2000">
                <a:solidFill>
                  <a:schemeClr val="tx1"/>
                </a:solidFill>
                <a:latin typeface="Anjoman Medium" panose="00000600000000000000" pitchFamily="2" charset="-78"/>
                <a:cs typeface="Anjoman Medium" panose="00000600000000000000" pitchFamily="2" charset="-78"/>
              </a:rPr>
              <a:t> که توسط اجرا کننده تست شناسایی می‌شود (عدم تطابق نتیجه مورد انتظار (</a:t>
            </a:r>
            <a:r>
              <a:rPr lang="en-US" sz="2000">
                <a:solidFill>
                  <a:schemeClr val="tx1"/>
                </a:solidFill>
                <a:latin typeface="Anjoman Medium" panose="00000600000000000000" pitchFamily="2" charset="-78"/>
                <a:cs typeface="Anjoman Medium" panose="00000600000000000000" pitchFamily="2" charset="-78"/>
              </a:rPr>
              <a:t>Expected Result</a:t>
            </a:r>
            <a:r>
              <a:rPr lang="fa-IR" sz="2000">
                <a:solidFill>
                  <a:schemeClr val="tx1"/>
                </a:solidFill>
                <a:latin typeface="Anjoman Medium" panose="00000600000000000000" pitchFamily="2" charset="-78"/>
                <a:cs typeface="Anjoman Medium" panose="00000600000000000000" pitchFamily="2" charset="-78"/>
              </a:rPr>
              <a:t>) با نتیجه واقعی (</a:t>
            </a:r>
            <a:r>
              <a:rPr lang="en-US" sz="2000">
                <a:solidFill>
                  <a:schemeClr val="tx1"/>
                </a:solidFill>
                <a:latin typeface="Anjoman Medium" panose="00000600000000000000" pitchFamily="2" charset="-78"/>
                <a:cs typeface="Anjoman Medium" panose="00000600000000000000" pitchFamily="2" charset="-78"/>
              </a:rPr>
              <a:t>Actual Result</a:t>
            </a:r>
            <a:r>
              <a:rPr lang="fa-IR" sz="2000">
                <a:solidFill>
                  <a:schemeClr val="tx1"/>
                </a:solidFill>
                <a:latin typeface="Anjoman Medium" panose="00000600000000000000" pitchFamily="2" charset="-78"/>
                <a:cs typeface="Anjoman Medium" panose="00000600000000000000" pitchFamily="2" charset="-78"/>
              </a:rPr>
              <a:t>))</a:t>
            </a:r>
          </a:p>
          <a:p>
            <a:pPr marL="342900" indent="-342900" algn="just" rtl="1">
              <a:lnSpc>
                <a:spcPct val="150000"/>
              </a:lnSpc>
              <a:buFont typeface="Arial" panose="020B0604020202020204" pitchFamily="34" charset="0"/>
              <a:buChar char="•"/>
            </a:pPr>
            <a:r>
              <a:rPr lang="en-US" sz="2000">
                <a:solidFill>
                  <a:schemeClr val="tx1"/>
                </a:solidFill>
                <a:latin typeface="Anjoman Medium" panose="00000600000000000000" pitchFamily="2" charset="-78"/>
                <a:cs typeface="Anjoman Medium" panose="00000600000000000000" pitchFamily="2" charset="-78"/>
              </a:rPr>
              <a:t>Fault</a:t>
            </a:r>
            <a:r>
              <a:rPr lang="fa-IR" sz="2000">
                <a:solidFill>
                  <a:schemeClr val="tx1"/>
                </a:solidFill>
                <a:latin typeface="Anjoman Medium" panose="00000600000000000000" pitchFamily="2" charset="-78"/>
                <a:cs typeface="Anjoman Medium" panose="00000600000000000000" pitchFamily="2" charset="-78"/>
              </a:rPr>
              <a:t> (عیب): معادل </a:t>
            </a:r>
            <a:r>
              <a:rPr lang="en-US" sz="2000">
                <a:solidFill>
                  <a:schemeClr val="tx1"/>
                </a:solidFill>
                <a:latin typeface="Anjoman Medium" panose="00000600000000000000" pitchFamily="2" charset="-78"/>
                <a:cs typeface="Anjoman Medium" panose="00000600000000000000" pitchFamily="2" charset="-78"/>
              </a:rPr>
              <a:t>Defect</a:t>
            </a:r>
            <a:r>
              <a:rPr lang="fa-IR" sz="2000">
                <a:solidFill>
                  <a:schemeClr val="tx1"/>
                </a:solidFill>
                <a:latin typeface="Anjoman Medium" panose="00000600000000000000" pitchFamily="2" charset="-78"/>
                <a:cs typeface="Anjoman Medium" panose="00000600000000000000" pitchFamily="2" charset="-78"/>
              </a:rPr>
              <a:t> یا </a:t>
            </a:r>
            <a:r>
              <a:rPr lang="en-US" sz="2000">
                <a:solidFill>
                  <a:schemeClr val="tx1"/>
                </a:solidFill>
                <a:latin typeface="Anjoman Medium" panose="00000600000000000000" pitchFamily="2" charset="-78"/>
                <a:cs typeface="Anjoman Medium" panose="00000600000000000000" pitchFamily="2" charset="-78"/>
              </a:rPr>
              <a:t>Bug</a:t>
            </a:r>
            <a:r>
              <a:rPr lang="fa-IR" sz="2000">
                <a:solidFill>
                  <a:schemeClr val="tx1"/>
                </a:solidFill>
                <a:latin typeface="Anjoman Medium" panose="00000600000000000000" pitchFamily="2" charset="-78"/>
                <a:cs typeface="Anjoman Medium" panose="00000600000000000000" pitchFamily="2" charset="-78"/>
              </a:rPr>
              <a:t> عامل ایجاد کننده </a:t>
            </a:r>
            <a:r>
              <a:rPr lang="en-US" sz="2000">
                <a:solidFill>
                  <a:schemeClr val="tx1"/>
                </a:solidFill>
                <a:latin typeface="Anjoman Medium" panose="00000600000000000000" pitchFamily="2" charset="-78"/>
                <a:cs typeface="Anjoman Medium" panose="00000600000000000000" pitchFamily="2" charset="-78"/>
              </a:rPr>
              <a:t>Failure</a:t>
            </a:r>
            <a:r>
              <a:rPr lang="fa-IR" sz="2000">
                <a:solidFill>
                  <a:schemeClr val="tx1"/>
                </a:solidFill>
                <a:latin typeface="Anjoman Medium" panose="00000600000000000000" pitchFamily="2" charset="-78"/>
                <a:cs typeface="Anjoman Medium" panose="00000600000000000000" pitchFamily="2" charset="-78"/>
              </a:rPr>
              <a:t> که توسط تیم توسعه شناسایی و رفع می‌شود</a:t>
            </a:r>
          </a:p>
          <a:p>
            <a:pPr marL="342900" indent="-342900" algn="just" rtl="1">
              <a:lnSpc>
                <a:spcPct val="150000"/>
              </a:lnSpc>
              <a:buFont typeface="Arial" panose="020B0604020202020204" pitchFamily="34" charset="0"/>
              <a:buChar char="•"/>
            </a:pPr>
            <a:r>
              <a:rPr lang="en-US" sz="2000">
                <a:solidFill>
                  <a:schemeClr val="tx1"/>
                </a:solidFill>
                <a:latin typeface="Anjoman Medium" panose="00000600000000000000" pitchFamily="2" charset="-78"/>
                <a:cs typeface="Anjoman Medium" panose="00000600000000000000" pitchFamily="2" charset="-78"/>
              </a:rPr>
              <a:t>Error</a:t>
            </a:r>
            <a:r>
              <a:rPr lang="fa-IR" sz="2000">
                <a:solidFill>
                  <a:schemeClr val="tx1"/>
                </a:solidFill>
                <a:latin typeface="Anjoman Medium" panose="00000600000000000000" pitchFamily="2" charset="-78"/>
                <a:cs typeface="Anjoman Medium" panose="00000600000000000000" pitchFamily="2" charset="-78"/>
              </a:rPr>
              <a:t> (خطا): معادل </a:t>
            </a:r>
            <a:r>
              <a:rPr lang="en-US" sz="2000">
                <a:solidFill>
                  <a:schemeClr val="tx1"/>
                </a:solidFill>
                <a:latin typeface="Anjoman Medium" panose="00000600000000000000" pitchFamily="2" charset="-78"/>
                <a:cs typeface="Anjoman Medium" panose="00000600000000000000" pitchFamily="2" charset="-78"/>
              </a:rPr>
              <a:t>Mistake</a:t>
            </a:r>
            <a:r>
              <a:rPr lang="fa-IR" sz="2000">
                <a:solidFill>
                  <a:schemeClr val="tx1"/>
                </a:solidFill>
                <a:latin typeface="Anjoman Medium" panose="00000600000000000000" pitchFamily="2" charset="-78"/>
                <a:cs typeface="Anjoman Medium" panose="00000600000000000000" pitchFamily="2" charset="-78"/>
              </a:rPr>
              <a:t> عامل ایجاد کننده </a:t>
            </a:r>
            <a:r>
              <a:rPr lang="en-US" sz="2000">
                <a:solidFill>
                  <a:schemeClr val="tx1"/>
                </a:solidFill>
                <a:latin typeface="Anjoman Medium" panose="00000600000000000000" pitchFamily="2" charset="-78"/>
                <a:cs typeface="Anjoman Medium" panose="00000600000000000000" pitchFamily="2" charset="-78"/>
              </a:rPr>
              <a:t>Fault</a:t>
            </a:r>
            <a:r>
              <a:rPr lang="fa-IR" sz="2000">
                <a:solidFill>
                  <a:schemeClr val="tx1"/>
                </a:solidFill>
                <a:latin typeface="Anjoman Medium" panose="00000600000000000000" pitchFamily="2" charset="-78"/>
                <a:cs typeface="Anjoman Medium" panose="00000600000000000000" pitchFamily="2" charset="-78"/>
              </a:rPr>
              <a:t> که باید علل ریشه‌ای آن شناسایی شود</a:t>
            </a:r>
          </a:p>
          <a:p>
            <a:pPr algn="just" rtl="1">
              <a:lnSpc>
                <a:spcPct val="150000"/>
              </a:lnSpc>
            </a:pPr>
            <a:endParaRPr lang="fa-IR" sz="2000">
              <a:solidFill>
                <a:schemeClr val="tx1"/>
              </a:solidFill>
              <a:latin typeface="Anjoman Medium" panose="00000600000000000000" pitchFamily="2" charset="-78"/>
              <a:cs typeface="Anjoman Medium" panose="00000600000000000000" pitchFamily="2" charset="-78"/>
            </a:endParaRPr>
          </a:p>
          <a:p>
            <a:pPr algn="just" rtl="1">
              <a:lnSpc>
                <a:spcPct val="150000"/>
              </a:lnSpc>
            </a:pPr>
            <a:r>
              <a:rPr lang="fa-IR" sz="2000">
                <a:solidFill>
                  <a:schemeClr val="tx1"/>
                </a:solidFill>
                <a:latin typeface="Anjoman Medium" panose="00000600000000000000" pitchFamily="2" charset="-78"/>
                <a:cs typeface="Anjoman Medium" panose="00000600000000000000" pitchFamily="2" charset="-78"/>
              </a:rPr>
              <a:t>نکته: لزوماً هر </a:t>
            </a:r>
            <a:r>
              <a:rPr lang="en-US" sz="2000">
                <a:solidFill>
                  <a:schemeClr val="tx1"/>
                </a:solidFill>
                <a:latin typeface="Anjoman Medium" panose="00000600000000000000" pitchFamily="2" charset="-78"/>
                <a:cs typeface="Anjoman Medium" panose="00000600000000000000" pitchFamily="2" charset="-78"/>
              </a:rPr>
              <a:t>Failure</a:t>
            </a:r>
            <a:r>
              <a:rPr lang="fa-IR" sz="2000">
                <a:solidFill>
                  <a:schemeClr val="tx1"/>
                </a:solidFill>
                <a:latin typeface="Anjoman Medium" panose="00000600000000000000" pitchFamily="2" charset="-78"/>
                <a:cs typeface="Anjoman Medium" panose="00000600000000000000" pitchFamily="2" charset="-78"/>
              </a:rPr>
              <a:t>ی به علت وجود </a:t>
            </a:r>
            <a:r>
              <a:rPr lang="en-US" sz="2000">
                <a:solidFill>
                  <a:schemeClr val="tx1"/>
                </a:solidFill>
                <a:latin typeface="Anjoman Medium" panose="00000600000000000000" pitchFamily="2" charset="-78"/>
                <a:cs typeface="Anjoman Medium" panose="00000600000000000000" pitchFamily="2" charset="-78"/>
              </a:rPr>
              <a:t>Bug</a:t>
            </a:r>
            <a:r>
              <a:rPr lang="fa-IR" sz="2000">
                <a:solidFill>
                  <a:schemeClr val="tx1"/>
                </a:solidFill>
                <a:latin typeface="Anjoman Medium" panose="00000600000000000000" pitchFamily="2" charset="-78"/>
                <a:cs typeface="Anjoman Medium" panose="00000600000000000000" pitchFamily="2" charset="-78"/>
              </a:rPr>
              <a:t> نیست و ممکن است نیازی به رفع باگ هم نداشته باشد به طور مثال نارسایی‌های گزارش‌ شده ناشی از عدم درک صحیح از نیاز مشتری</a:t>
            </a:r>
          </a:p>
        </p:txBody>
      </p:sp>
      <p:sp>
        <p:nvSpPr>
          <p:cNvPr id="6" name="Rectangle: Rounded Corners 5">
            <a:extLst>
              <a:ext uri="{FF2B5EF4-FFF2-40B4-BE49-F238E27FC236}">
                <a16:creationId xmlns:a16="http://schemas.microsoft.com/office/drawing/2014/main" id="{E5CE2A7E-DAC0-1018-DFF4-B2DBE9834242}"/>
              </a:ext>
            </a:extLst>
          </p:cNvPr>
          <p:cNvSpPr/>
          <p:nvPr/>
        </p:nvSpPr>
        <p:spPr>
          <a:xfrm>
            <a:off x="8934450" y="828897"/>
            <a:ext cx="2870791" cy="1254641"/>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lnSpc>
                <a:spcPct val="150000"/>
              </a:lnSpc>
            </a:pPr>
            <a:r>
              <a:rPr lang="fa-IR" sz="1800">
                <a:solidFill>
                  <a:schemeClr val="tx1"/>
                </a:solidFill>
                <a:latin typeface="Anjoman Medium" panose="00000600000000000000" pitchFamily="2" charset="-78"/>
                <a:cs typeface="Anjoman Medium" panose="00000600000000000000" pitchFamily="2" charset="-78"/>
              </a:rPr>
              <a:t>تفاوت در اصطلاحات</a:t>
            </a:r>
          </a:p>
        </p:txBody>
      </p:sp>
      <p:pic>
        <p:nvPicPr>
          <p:cNvPr id="8" name="Graphic 7" descr="Drama with solid fill">
            <a:extLst>
              <a:ext uri="{FF2B5EF4-FFF2-40B4-BE49-F238E27FC236}">
                <a16:creationId xmlns:a16="http://schemas.microsoft.com/office/drawing/2014/main" id="{EAC47870-1970-DB59-3D2D-9D17B46249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77351" y="3580295"/>
            <a:ext cx="2388336" cy="2388336"/>
          </a:xfrm>
          <a:prstGeom prst="rect">
            <a:avLst/>
          </a:prstGeom>
        </p:spPr>
      </p:pic>
      <p:sp>
        <p:nvSpPr>
          <p:cNvPr id="10" name="Rectangle: Rounded Corners 9">
            <a:extLst>
              <a:ext uri="{FF2B5EF4-FFF2-40B4-BE49-F238E27FC236}">
                <a16:creationId xmlns:a16="http://schemas.microsoft.com/office/drawing/2014/main" id="{A4350C4A-8553-6E7A-8578-875FD5E7381F}"/>
              </a:ext>
            </a:extLst>
          </p:cNvPr>
          <p:cNvSpPr/>
          <p:nvPr/>
        </p:nvSpPr>
        <p:spPr>
          <a:xfrm rot="3795479">
            <a:off x="-3676650" y="0"/>
            <a:ext cx="2870791" cy="1254641"/>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rtl="1">
              <a:buNone/>
            </a:pPr>
            <a:r>
              <a:rPr lang="fa-IR" sz="1800">
                <a:solidFill>
                  <a:schemeClr val="tx1"/>
                </a:solidFill>
                <a:latin typeface="Anjoman Medium" panose="00000600000000000000" pitchFamily="2" charset="-78"/>
                <a:cs typeface="Anjoman Medium" panose="00000600000000000000" pitchFamily="2" charset="-78"/>
              </a:rPr>
              <a:t>اصول هفتگانه تست</a:t>
            </a:r>
          </a:p>
        </p:txBody>
      </p:sp>
      <p:sp>
        <p:nvSpPr>
          <p:cNvPr id="11" name="Rectangle 10">
            <a:extLst>
              <a:ext uri="{FF2B5EF4-FFF2-40B4-BE49-F238E27FC236}">
                <a16:creationId xmlns:a16="http://schemas.microsoft.com/office/drawing/2014/main" id="{4367DC83-464B-2378-959A-28D11B4E46A8}"/>
              </a:ext>
            </a:extLst>
          </p:cNvPr>
          <p:cNvSpPr/>
          <p:nvPr/>
        </p:nvSpPr>
        <p:spPr>
          <a:xfrm>
            <a:off x="12439650" y="0"/>
            <a:ext cx="8332381"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r" rtl="1">
              <a:lnSpc>
                <a:spcPct val="150000"/>
              </a:lnSpc>
              <a:buNone/>
            </a:pPr>
            <a:r>
              <a:rPr lang="fa-IR" sz="2400">
                <a:solidFill>
                  <a:schemeClr val="tx1"/>
                </a:solidFill>
                <a:latin typeface="Anjoman Medium" panose="00000600000000000000" pitchFamily="2" charset="-78"/>
                <a:cs typeface="Anjoman Medium" panose="00000600000000000000" pitchFamily="2" charset="-78"/>
              </a:rPr>
              <a:t>1- تست وجود نقص را نشان می‌دهد نه عدم وجود آن‌ را </a:t>
            </a:r>
            <a:endParaRPr lang="en-US" sz="2400">
              <a:solidFill>
                <a:schemeClr val="tx1"/>
              </a:solidFill>
              <a:latin typeface="Anjoman Medium" panose="00000600000000000000" pitchFamily="2" charset="-78"/>
              <a:cs typeface="Anjoman Medium" panose="00000600000000000000" pitchFamily="2" charset="-78"/>
            </a:endParaRPr>
          </a:p>
          <a:p>
            <a:pPr marL="0" indent="0" algn="r" rtl="1">
              <a:lnSpc>
                <a:spcPct val="150000"/>
              </a:lnSpc>
              <a:buNone/>
            </a:pPr>
            <a:r>
              <a:rPr lang="fa-IR" sz="2400">
                <a:solidFill>
                  <a:schemeClr val="tx1"/>
                </a:solidFill>
                <a:latin typeface="Anjoman Medium" panose="00000600000000000000" pitchFamily="2" charset="-78"/>
                <a:cs typeface="Anjoman Medium" panose="00000600000000000000" pitchFamily="2" charset="-78"/>
              </a:rPr>
              <a:t>2- تست جامع غیرممکن</a:t>
            </a:r>
          </a:p>
          <a:p>
            <a:pPr marL="0" indent="0" algn="r" rtl="1">
              <a:lnSpc>
                <a:spcPct val="150000"/>
              </a:lnSpc>
              <a:buNone/>
            </a:pPr>
            <a:r>
              <a:rPr lang="fa-IR" sz="2400">
                <a:solidFill>
                  <a:schemeClr val="tx1"/>
                </a:solidFill>
                <a:latin typeface="Anjoman Medium" panose="00000600000000000000" pitchFamily="2" charset="-78"/>
                <a:cs typeface="Anjoman Medium" panose="00000600000000000000" pitchFamily="2" charset="-78"/>
              </a:rPr>
              <a:t>3- تست زودهنگام در هزینه و زمان صرفه‌جویی می‌کند</a:t>
            </a:r>
          </a:p>
          <a:p>
            <a:pPr marL="0" indent="0" algn="r" rtl="1">
              <a:lnSpc>
                <a:spcPct val="150000"/>
              </a:lnSpc>
              <a:buNone/>
            </a:pPr>
            <a:r>
              <a:rPr lang="fa-IR" sz="2400">
                <a:solidFill>
                  <a:schemeClr val="tx1"/>
                </a:solidFill>
                <a:latin typeface="Anjoman Medium" panose="00000600000000000000" pitchFamily="2" charset="-78"/>
                <a:cs typeface="Anjoman Medium" panose="00000600000000000000" pitchFamily="2" charset="-78"/>
              </a:rPr>
              <a:t>4- نواقص ممکن است به صورت خوشه‌ای ظاهر شوند </a:t>
            </a:r>
            <a:endParaRPr lang="en-US" sz="2400">
              <a:solidFill>
                <a:schemeClr val="tx1"/>
              </a:solidFill>
              <a:latin typeface="Anjoman Medium" panose="00000600000000000000" pitchFamily="2" charset="-78"/>
              <a:cs typeface="Anjoman Medium" panose="00000600000000000000" pitchFamily="2" charset="-78"/>
            </a:endParaRPr>
          </a:p>
          <a:p>
            <a:pPr marL="0" indent="0" algn="r" rtl="1">
              <a:lnSpc>
                <a:spcPct val="150000"/>
              </a:lnSpc>
              <a:buNone/>
            </a:pPr>
            <a:r>
              <a:rPr lang="fa-IR" sz="2400">
                <a:solidFill>
                  <a:schemeClr val="tx1"/>
                </a:solidFill>
                <a:latin typeface="Anjoman Medium" panose="00000600000000000000" pitchFamily="2" charset="-78"/>
                <a:cs typeface="Anjoman Medium" panose="00000600000000000000" pitchFamily="2" charset="-78"/>
              </a:rPr>
              <a:t>5- ضعف آفت‌کش‌ها</a:t>
            </a:r>
          </a:p>
          <a:p>
            <a:pPr marL="0" indent="0" algn="r" rtl="1">
              <a:lnSpc>
                <a:spcPct val="150000"/>
              </a:lnSpc>
              <a:buNone/>
            </a:pPr>
            <a:r>
              <a:rPr lang="fa-IR" sz="2400">
                <a:solidFill>
                  <a:schemeClr val="tx1"/>
                </a:solidFill>
                <a:latin typeface="Anjoman Medium" panose="00000600000000000000" pitchFamily="2" charset="-78"/>
                <a:cs typeface="Anjoman Medium" panose="00000600000000000000" pitchFamily="2" charset="-78"/>
              </a:rPr>
              <a:t>6- تست به زمینه تست بستگی دارد</a:t>
            </a:r>
          </a:p>
          <a:p>
            <a:pPr marL="0" indent="0" algn="r" rtl="1">
              <a:lnSpc>
                <a:spcPct val="150000"/>
              </a:lnSpc>
              <a:buNone/>
            </a:pPr>
            <a:r>
              <a:rPr lang="fa-IR" sz="2400">
                <a:solidFill>
                  <a:schemeClr val="tx1"/>
                </a:solidFill>
                <a:latin typeface="Anjoman Medium" panose="00000600000000000000" pitchFamily="2" charset="-78"/>
                <a:cs typeface="Anjoman Medium" panose="00000600000000000000" pitchFamily="2" charset="-78"/>
              </a:rPr>
              <a:t>7- عدم وجود </a:t>
            </a:r>
            <a:r>
              <a:rPr lang="en-US" sz="2400">
                <a:solidFill>
                  <a:schemeClr val="tx1"/>
                </a:solidFill>
                <a:latin typeface="Anjoman Medium" panose="00000600000000000000" pitchFamily="2" charset="-78"/>
                <a:cs typeface="Anjoman Medium" panose="00000600000000000000" pitchFamily="2" charset="-78"/>
              </a:rPr>
              <a:t>Error</a:t>
            </a:r>
            <a:r>
              <a:rPr lang="fa-IR" sz="2400">
                <a:solidFill>
                  <a:schemeClr val="tx1"/>
                </a:solidFill>
                <a:latin typeface="Anjoman Medium" panose="00000600000000000000" pitchFamily="2" charset="-78"/>
                <a:cs typeface="Anjoman Medium" panose="00000600000000000000" pitchFamily="2" charset="-78"/>
              </a:rPr>
              <a:t> یک مغالطه است</a:t>
            </a:r>
            <a:endParaRPr lang="en-US" sz="2400">
              <a:solidFill>
                <a:schemeClr val="tx1"/>
              </a:solidFill>
              <a:latin typeface="Anjoman Medium" panose="00000600000000000000" pitchFamily="2" charset="-78"/>
              <a:cs typeface="Anjoman Medium" panose="00000600000000000000" pitchFamily="2" charset="-78"/>
            </a:endParaRPr>
          </a:p>
        </p:txBody>
      </p:sp>
    </p:spTree>
    <p:extLst>
      <p:ext uri="{BB962C8B-B14F-4D97-AF65-F5344CB8AC3E}">
        <p14:creationId xmlns:p14="http://schemas.microsoft.com/office/powerpoint/2010/main" val="2870980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5E7CA-DC5E-7ACA-4E90-C0B5A90A76C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FFB4988-D2F0-86A2-84EA-5E9BD056F26A}"/>
              </a:ext>
            </a:extLst>
          </p:cNvPr>
          <p:cNvSpPr/>
          <p:nvPr/>
        </p:nvSpPr>
        <p:spPr>
          <a:xfrm>
            <a:off x="3905250" y="0"/>
            <a:ext cx="8332381"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r" rtl="1">
              <a:lnSpc>
                <a:spcPct val="150000"/>
              </a:lnSpc>
              <a:buNone/>
            </a:pPr>
            <a:r>
              <a:rPr lang="fa-IR" sz="2400">
                <a:solidFill>
                  <a:schemeClr val="tx1"/>
                </a:solidFill>
                <a:latin typeface="Anjoman Medium" panose="00000600000000000000" pitchFamily="2" charset="-78"/>
                <a:cs typeface="Anjoman Medium" panose="00000600000000000000" pitchFamily="2" charset="-78"/>
              </a:rPr>
              <a:t>1- تست وجود نقص را نشان می‌دهد نه عدم وجود آن‌ را </a:t>
            </a:r>
            <a:endParaRPr lang="en-US" sz="2400">
              <a:solidFill>
                <a:schemeClr val="tx1"/>
              </a:solidFill>
              <a:latin typeface="Anjoman Medium" panose="00000600000000000000" pitchFamily="2" charset="-78"/>
              <a:cs typeface="Anjoman Medium" panose="00000600000000000000" pitchFamily="2" charset="-78"/>
            </a:endParaRPr>
          </a:p>
          <a:p>
            <a:pPr marL="0" indent="0" algn="r" rtl="1">
              <a:lnSpc>
                <a:spcPct val="150000"/>
              </a:lnSpc>
              <a:buNone/>
            </a:pPr>
            <a:r>
              <a:rPr lang="fa-IR" sz="2400">
                <a:solidFill>
                  <a:schemeClr val="tx1"/>
                </a:solidFill>
                <a:latin typeface="Anjoman Medium" panose="00000600000000000000" pitchFamily="2" charset="-78"/>
                <a:cs typeface="Anjoman Medium" panose="00000600000000000000" pitchFamily="2" charset="-78"/>
              </a:rPr>
              <a:t>2- تست جامع غیرممکن</a:t>
            </a:r>
          </a:p>
          <a:p>
            <a:pPr marL="0" indent="0" algn="r" rtl="1">
              <a:lnSpc>
                <a:spcPct val="150000"/>
              </a:lnSpc>
              <a:buNone/>
            </a:pPr>
            <a:r>
              <a:rPr lang="fa-IR" sz="2400">
                <a:solidFill>
                  <a:schemeClr val="tx1"/>
                </a:solidFill>
                <a:latin typeface="Anjoman Medium" panose="00000600000000000000" pitchFamily="2" charset="-78"/>
                <a:cs typeface="Anjoman Medium" panose="00000600000000000000" pitchFamily="2" charset="-78"/>
              </a:rPr>
              <a:t>3- تست زودهنگام در هزینه و زمان صرفه‌جویی می‌کند</a:t>
            </a:r>
          </a:p>
          <a:p>
            <a:pPr marL="0" indent="0" algn="r" rtl="1">
              <a:lnSpc>
                <a:spcPct val="150000"/>
              </a:lnSpc>
              <a:buNone/>
            </a:pPr>
            <a:r>
              <a:rPr lang="fa-IR" sz="2400">
                <a:solidFill>
                  <a:schemeClr val="tx1"/>
                </a:solidFill>
                <a:latin typeface="Anjoman Medium" panose="00000600000000000000" pitchFamily="2" charset="-78"/>
                <a:cs typeface="Anjoman Medium" panose="00000600000000000000" pitchFamily="2" charset="-78"/>
              </a:rPr>
              <a:t>4- نواقص ممکن است به صورت خوشه‌ای ظاهر شوند </a:t>
            </a:r>
            <a:endParaRPr lang="en-US" sz="2400">
              <a:solidFill>
                <a:schemeClr val="tx1"/>
              </a:solidFill>
              <a:latin typeface="Anjoman Medium" panose="00000600000000000000" pitchFamily="2" charset="-78"/>
              <a:cs typeface="Anjoman Medium" panose="00000600000000000000" pitchFamily="2" charset="-78"/>
            </a:endParaRPr>
          </a:p>
          <a:p>
            <a:pPr marL="0" indent="0" algn="r" rtl="1">
              <a:lnSpc>
                <a:spcPct val="150000"/>
              </a:lnSpc>
              <a:buNone/>
            </a:pPr>
            <a:r>
              <a:rPr lang="fa-IR" sz="2400">
                <a:solidFill>
                  <a:schemeClr val="tx1"/>
                </a:solidFill>
                <a:latin typeface="Anjoman Medium" panose="00000600000000000000" pitchFamily="2" charset="-78"/>
                <a:cs typeface="Anjoman Medium" panose="00000600000000000000" pitchFamily="2" charset="-78"/>
              </a:rPr>
              <a:t>5- ضعف آفت‌کش‌ها</a:t>
            </a:r>
          </a:p>
          <a:p>
            <a:pPr marL="0" indent="0" algn="r" rtl="1">
              <a:lnSpc>
                <a:spcPct val="150000"/>
              </a:lnSpc>
              <a:buNone/>
            </a:pPr>
            <a:r>
              <a:rPr lang="fa-IR" sz="2400">
                <a:solidFill>
                  <a:schemeClr val="tx1"/>
                </a:solidFill>
                <a:latin typeface="Anjoman Medium" panose="00000600000000000000" pitchFamily="2" charset="-78"/>
                <a:cs typeface="Anjoman Medium" panose="00000600000000000000" pitchFamily="2" charset="-78"/>
              </a:rPr>
              <a:t>6- تست به زمینه تست بستگی دارد</a:t>
            </a:r>
          </a:p>
          <a:p>
            <a:pPr marL="0" indent="0" algn="r" rtl="1">
              <a:lnSpc>
                <a:spcPct val="150000"/>
              </a:lnSpc>
              <a:buNone/>
            </a:pPr>
            <a:r>
              <a:rPr lang="fa-IR" sz="2400">
                <a:solidFill>
                  <a:schemeClr val="tx1"/>
                </a:solidFill>
                <a:latin typeface="Anjoman Medium" panose="00000600000000000000" pitchFamily="2" charset="-78"/>
                <a:cs typeface="Anjoman Medium" panose="00000600000000000000" pitchFamily="2" charset="-78"/>
              </a:rPr>
              <a:t>7- عدم وجود </a:t>
            </a:r>
            <a:r>
              <a:rPr lang="en-US" sz="2400">
                <a:solidFill>
                  <a:schemeClr val="tx1"/>
                </a:solidFill>
                <a:latin typeface="Anjoman Medium" panose="00000600000000000000" pitchFamily="2" charset="-78"/>
                <a:cs typeface="Anjoman Medium" panose="00000600000000000000" pitchFamily="2" charset="-78"/>
              </a:rPr>
              <a:t>Error</a:t>
            </a:r>
            <a:r>
              <a:rPr lang="fa-IR" sz="2400">
                <a:solidFill>
                  <a:schemeClr val="tx1"/>
                </a:solidFill>
                <a:latin typeface="Anjoman Medium" panose="00000600000000000000" pitchFamily="2" charset="-78"/>
                <a:cs typeface="Anjoman Medium" panose="00000600000000000000" pitchFamily="2" charset="-78"/>
              </a:rPr>
              <a:t> یک مغالطه است</a:t>
            </a:r>
            <a:endParaRPr lang="en-US" sz="2400">
              <a:solidFill>
                <a:schemeClr val="tx1"/>
              </a:solidFill>
              <a:latin typeface="Anjoman Medium" panose="00000600000000000000" pitchFamily="2" charset="-78"/>
              <a:cs typeface="Anjoman Medium" panose="00000600000000000000" pitchFamily="2" charset="-78"/>
            </a:endParaRPr>
          </a:p>
        </p:txBody>
      </p:sp>
      <p:sp>
        <p:nvSpPr>
          <p:cNvPr id="5" name="Rectangle: Rounded Corners 4">
            <a:extLst>
              <a:ext uri="{FF2B5EF4-FFF2-40B4-BE49-F238E27FC236}">
                <a16:creationId xmlns:a16="http://schemas.microsoft.com/office/drawing/2014/main" id="{B0A88E66-8361-FFDC-F916-1FF70A1135E5}"/>
              </a:ext>
            </a:extLst>
          </p:cNvPr>
          <p:cNvSpPr/>
          <p:nvPr/>
        </p:nvSpPr>
        <p:spPr>
          <a:xfrm>
            <a:off x="381000" y="428847"/>
            <a:ext cx="2870791" cy="1254641"/>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rtl="1">
              <a:buNone/>
            </a:pPr>
            <a:r>
              <a:rPr lang="fa-IR" sz="1800">
                <a:solidFill>
                  <a:schemeClr val="tx1"/>
                </a:solidFill>
                <a:latin typeface="Anjoman Medium" panose="00000600000000000000" pitchFamily="2" charset="-78"/>
                <a:cs typeface="Anjoman Medium" panose="00000600000000000000" pitchFamily="2" charset="-78"/>
              </a:rPr>
              <a:t>اصول هفتگانه تست</a:t>
            </a:r>
          </a:p>
        </p:txBody>
      </p:sp>
      <p:sp>
        <p:nvSpPr>
          <p:cNvPr id="2" name="Oval 1">
            <a:extLst>
              <a:ext uri="{FF2B5EF4-FFF2-40B4-BE49-F238E27FC236}">
                <a16:creationId xmlns:a16="http://schemas.microsoft.com/office/drawing/2014/main" id="{E96D322E-992F-E884-6B81-9457C1149318}"/>
              </a:ext>
            </a:extLst>
          </p:cNvPr>
          <p:cNvSpPr/>
          <p:nvPr/>
        </p:nvSpPr>
        <p:spPr>
          <a:xfrm>
            <a:off x="14268450" y="403594"/>
            <a:ext cx="2019300" cy="1974112"/>
          </a:xfrm>
          <a:prstGeom prst="ellipse">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A801EA4F-C47B-6421-C225-EB4E5B8A1CE0}"/>
              </a:ext>
            </a:extLst>
          </p:cNvPr>
          <p:cNvSpPr/>
          <p:nvPr/>
        </p:nvSpPr>
        <p:spPr>
          <a:xfrm>
            <a:off x="12534900" y="2499094"/>
            <a:ext cx="2019300" cy="1974112"/>
          </a:xfrm>
          <a:prstGeom prst="ellipse">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783588E-436F-3C2D-5E30-60A4D39383B3}"/>
              </a:ext>
            </a:extLst>
          </p:cNvPr>
          <p:cNvSpPr/>
          <p:nvPr/>
        </p:nvSpPr>
        <p:spPr>
          <a:xfrm>
            <a:off x="14420850" y="4594594"/>
            <a:ext cx="2019300" cy="1974112"/>
          </a:xfrm>
          <a:prstGeom prst="ellipse">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Coffee with solid fill">
            <a:extLst>
              <a:ext uri="{FF2B5EF4-FFF2-40B4-BE49-F238E27FC236}">
                <a16:creationId xmlns:a16="http://schemas.microsoft.com/office/drawing/2014/main" id="{471E59FF-6B32-9422-45A0-7FFAA126D2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850332" y="2594344"/>
            <a:ext cx="1516912" cy="1516912"/>
          </a:xfrm>
          <a:prstGeom prst="rect">
            <a:avLst/>
          </a:prstGeom>
        </p:spPr>
      </p:pic>
      <p:pic>
        <p:nvPicPr>
          <p:cNvPr id="10" name="Graphic 9" descr="Exclamation mark with solid fill">
            <a:extLst>
              <a:ext uri="{FF2B5EF4-FFF2-40B4-BE49-F238E27FC236}">
                <a16:creationId xmlns:a16="http://schemas.microsoft.com/office/drawing/2014/main" id="{D3E02A92-BC56-329E-4350-DDF9267C45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71548" y="4868719"/>
            <a:ext cx="1517904" cy="1517904"/>
          </a:xfrm>
          <a:prstGeom prst="rect">
            <a:avLst/>
          </a:prstGeom>
        </p:spPr>
      </p:pic>
      <p:sp>
        <p:nvSpPr>
          <p:cNvPr id="11" name="Rectangle: Rounded Corners 10">
            <a:extLst>
              <a:ext uri="{FF2B5EF4-FFF2-40B4-BE49-F238E27FC236}">
                <a16:creationId xmlns:a16="http://schemas.microsoft.com/office/drawing/2014/main" id="{78867376-0929-30DA-1E72-562FB8A34D98}"/>
              </a:ext>
            </a:extLst>
          </p:cNvPr>
          <p:cNvSpPr/>
          <p:nvPr/>
        </p:nvSpPr>
        <p:spPr>
          <a:xfrm>
            <a:off x="-8020050" y="2901581"/>
            <a:ext cx="7048500" cy="314325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rtl="1">
              <a:lnSpc>
                <a:spcPct val="150000"/>
              </a:lnSpc>
              <a:buNone/>
            </a:pPr>
            <a:r>
              <a:rPr lang="fa-IR" sz="2000">
                <a:solidFill>
                  <a:schemeClr val="tx1"/>
                </a:solidFill>
                <a:latin typeface="Anjoman Medium" panose="00000600000000000000" pitchFamily="2" charset="-78"/>
                <a:cs typeface="Anjoman Medium" panose="00000600000000000000" pitchFamily="2" charset="-78"/>
              </a:rPr>
              <a:t> تست وجود نقص را نشان می‌دهد نه عدم وجود آن‌ را </a:t>
            </a:r>
            <a:endParaRPr lang="en-US" sz="2000">
              <a:solidFill>
                <a:schemeClr val="tx1"/>
              </a:solidFill>
              <a:latin typeface="Anjoman Medium" panose="00000600000000000000" pitchFamily="2" charset="-78"/>
              <a:cs typeface="Anjoman Medium" panose="00000600000000000000" pitchFamily="2" charset="-78"/>
            </a:endParaRPr>
          </a:p>
          <a:p>
            <a:pPr marL="0" indent="0" algn="ctr" rtl="1">
              <a:lnSpc>
                <a:spcPct val="150000"/>
              </a:lnSpc>
              <a:buNone/>
            </a:pPr>
            <a:r>
              <a:rPr lang="fa-IR" sz="2000">
                <a:solidFill>
                  <a:schemeClr val="tx1"/>
                </a:solidFill>
                <a:latin typeface="Anjoman Medium" panose="00000600000000000000" pitchFamily="2" charset="-78"/>
                <a:cs typeface="Anjoman Medium" panose="00000600000000000000" pitchFamily="2" charset="-78"/>
              </a:rPr>
              <a:t>(هدف شناسایی نقص‌هاست و نه اثبات اینکه سیستم نقص ندارد)</a:t>
            </a:r>
            <a:endParaRPr lang="en-US" sz="2000">
              <a:solidFill>
                <a:schemeClr val="tx1"/>
              </a:solidFill>
              <a:latin typeface="Anjoman Medium" panose="00000600000000000000" pitchFamily="2" charset="-78"/>
              <a:cs typeface="Anjoman Medium" panose="00000600000000000000" pitchFamily="2" charset="-78"/>
            </a:endParaRPr>
          </a:p>
          <a:p>
            <a:pPr marL="0" indent="0" algn="ctr" rtl="1">
              <a:lnSpc>
                <a:spcPct val="150000"/>
              </a:lnSpc>
              <a:buNone/>
            </a:pPr>
            <a:endParaRPr lang="en-US" sz="2000">
              <a:solidFill>
                <a:schemeClr val="tx1"/>
              </a:solidFill>
              <a:latin typeface="Anjoman Medium" panose="00000600000000000000" pitchFamily="2" charset="-78"/>
              <a:cs typeface="Anjoman Medium" panose="00000600000000000000" pitchFamily="2" charset="-78"/>
            </a:endParaRPr>
          </a:p>
          <a:p>
            <a:pPr marL="0" indent="0" algn="ctr" rtl="1">
              <a:lnSpc>
                <a:spcPct val="150000"/>
              </a:lnSpc>
              <a:buNone/>
            </a:pPr>
            <a:r>
              <a:rPr lang="fa-IR" sz="2000">
                <a:solidFill>
                  <a:schemeClr val="tx1"/>
                </a:solidFill>
                <a:latin typeface="Anjoman Medium" panose="00000600000000000000" pitchFamily="2" charset="-78"/>
                <a:cs typeface="Anjoman Medium" panose="00000600000000000000" pitchFamily="2" charset="-78"/>
              </a:rPr>
              <a:t>دیدگاه‌ها باید اصلاح شود</a:t>
            </a:r>
          </a:p>
        </p:txBody>
      </p:sp>
      <p:pic>
        <p:nvPicPr>
          <p:cNvPr id="12" name="Graphic 11" descr="Help with solid fill">
            <a:extLst>
              <a:ext uri="{FF2B5EF4-FFF2-40B4-BE49-F238E27FC236}">
                <a16:creationId xmlns:a16="http://schemas.microsoft.com/office/drawing/2014/main" id="{0FF27812-2FF4-8CD4-5437-CDA2C536D81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519148" y="631698"/>
            <a:ext cx="1517904" cy="1517904"/>
          </a:xfrm>
          <a:prstGeom prst="rect">
            <a:avLst/>
          </a:prstGeom>
        </p:spPr>
      </p:pic>
    </p:spTree>
    <p:extLst>
      <p:ext uri="{BB962C8B-B14F-4D97-AF65-F5344CB8AC3E}">
        <p14:creationId xmlns:p14="http://schemas.microsoft.com/office/powerpoint/2010/main" val="27310173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D5B24EF1-8E12-A95A-2869-DAF5B171F693}"/>
              </a:ext>
            </a:extLst>
          </p:cNvPr>
          <p:cNvSpPr/>
          <p:nvPr/>
        </p:nvSpPr>
        <p:spPr>
          <a:xfrm>
            <a:off x="9791700" y="311888"/>
            <a:ext cx="2019300" cy="1974112"/>
          </a:xfrm>
          <a:prstGeom prst="ellipse">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3BE8A8C-B583-739F-A358-5CAC145A91E6}"/>
              </a:ext>
            </a:extLst>
          </p:cNvPr>
          <p:cNvSpPr/>
          <p:nvPr/>
        </p:nvSpPr>
        <p:spPr>
          <a:xfrm>
            <a:off x="8058150" y="2407388"/>
            <a:ext cx="2019300" cy="197411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54A2A01-1E9B-236F-22C5-CF58FAA6897A}"/>
              </a:ext>
            </a:extLst>
          </p:cNvPr>
          <p:cNvSpPr/>
          <p:nvPr/>
        </p:nvSpPr>
        <p:spPr>
          <a:xfrm>
            <a:off x="9944100" y="4502888"/>
            <a:ext cx="2019300" cy="1974112"/>
          </a:xfrm>
          <a:prstGeom prst="ellipse">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E034C1B6-452A-7796-D110-FBDA8F5F21A4}"/>
              </a:ext>
            </a:extLst>
          </p:cNvPr>
          <p:cNvSpPr/>
          <p:nvPr/>
        </p:nvSpPr>
        <p:spPr>
          <a:xfrm>
            <a:off x="381000" y="3124200"/>
            <a:ext cx="7048500" cy="314325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rtl="1">
              <a:lnSpc>
                <a:spcPct val="150000"/>
              </a:lnSpc>
              <a:buNone/>
            </a:pPr>
            <a:r>
              <a:rPr lang="fa-IR" sz="2000">
                <a:solidFill>
                  <a:schemeClr val="tx1"/>
                </a:solidFill>
                <a:latin typeface="Anjoman Medium" panose="00000600000000000000" pitchFamily="2" charset="-78"/>
                <a:cs typeface="Anjoman Medium" panose="00000600000000000000" pitchFamily="2" charset="-78"/>
              </a:rPr>
              <a:t> تست وجود نقص را نشان می‌دهد نه عدم وجود آن‌ را </a:t>
            </a:r>
            <a:endParaRPr lang="en-US" sz="2000">
              <a:solidFill>
                <a:schemeClr val="tx1"/>
              </a:solidFill>
              <a:latin typeface="Anjoman Medium" panose="00000600000000000000" pitchFamily="2" charset="-78"/>
              <a:cs typeface="Anjoman Medium" panose="00000600000000000000" pitchFamily="2" charset="-78"/>
            </a:endParaRPr>
          </a:p>
          <a:p>
            <a:pPr marL="0" indent="0" algn="ctr" rtl="1">
              <a:lnSpc>
                <a:spcPct val="150000"/>
              </a:lnSpc>
              <a:buNone/>
            </a:pPr>
            <a:r>
              <a:rPr lang="fa-IR" sz="2000">
                <a:solidFill>
                  <a:schemeClr val="tx1"/>
                </a:solidFill>
                <a:latin typeface="Anjoman Medium" panose="00000600000000000000" pitchFamily="2" charset="-78"/>
                <a:cs typeface="Anjoman Medium" panose="00000600000000000000" pitchFamily="2" charset="-78"/>
              </a:rPr>
              <a:t>(هدف شناسایی نقص‌هاست و نه اثبات اینکه سیستم نقص ندارد)</a:t>
            </a:r>
            <a:endParaRPr lang="en-US" sz="2000">
              <a:solidFill>
                <a:schemeClr val="tx1"/>
              </a:solidFill>
              <a:latin typeface="Anjoman Medium" panose="00000600000000000000" pitchFamily="2" charset="-78"/>
              <a:cs typeface="Anjoman Medium" panose="00000600000000000000" pitchFamily="2" charset="-78"/>
            </a:endParaRPr>
          </a:p>
          <a:p>
            <a:pPr marL="0" indent="0" algn="ctr" rtl="1">
              <a:lnSpc>
                <a:spcPct val="150000"/>
              </a:lnSpc>
              <a:buNone/>
            </a:pPr>
            <a:endParaRPr lang="en-US" sz="2000">
              <a:solidFill>
                <a:schemeClr val="tx1"/>
              </a:solidFill>
              <a:latin typeface="Anjoman Medium" panose="00000600000000000000" pitchFamily="2" charset="-78"/>
              <a:cs typeface="Anjoman Medium" panose="00000600000000000000" pitchFamily="2" charset="-78"/>
            </a:endParaRPr>
          </a:p>
          <a:p>
            <a:pPr marL="0" indent="0" algn="ctr" rtl="1">
              <a:lnSpc>
                <a:spcPct val="150000"/>
              </a:lnSpc>
              <a:buNone/>
            </a:pPr>
            <a:r>
              <a:rPr lang="fa-IR" sz="2000">
                <a:solidFill>
                  <a:schemeClr val="tx1"/>
                </a:solidFill>
                <a:latin typeface="Anjoman Medium" panose="00000600000000000000" pitchFamily="2" charset="-78"/>
                <a:cs typeface="Anjoman Medium" panose="00000600000000000000" pitchFamily="2" charset="-78"/>
              </a:rPr>
              <a:t>دیدگاه‌ها باید اصلاح شود</a:t>
            </a:r>
          </a:p>
        </p:txBody>
      </p:sp>
      <p:pic>
        <p:nvPicPr>
          <p:cNvPr id="14" name="Graphic 13" descr="Coffee with solid fill">
            <a:extLst>
              <a:ext uri="{FF2B5EF4-FFF2-40B4-BE49-F238E27FC236}">
                <a16:creationId xmlns:a16="http://schemas.microsoft.com/office/drawing/2014/main" id="{4651C497-7DB2-0F11-0F12-7291450DBC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73582" y="2502638"/>
            <a:ext cx="1516912" cy="1516912"/>
          </a:xfrm>
          <a:prstGeom prst="rect">
            <a:avLst/>
          </a:prstGeom>
        </p:spPr>
      </p:pic>
      <p:pic>
        <p:nvPicPr>
          <p:cNvPr id="16" name="Graphic 15" descr="Euro with solid fill">
            <a:extLst>
              <a:ext uri="{FF2B5EF4-FFF2-40B4-BE49-F238E27FC236}">
                <a16:creationId xmlns:a16="http://schemas.microsoft.com/office/drawing/2014/main" id="{50533771-CAC1-116C-7AFA-1C01ABDDC8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192000" y="-1495310"/>
            <a:ext cx="1517904" cy="1517904"/>
          </a:xfrm>
          <a:prstGeom prst="rect">
            <a:avLst/>
          </a:prstGeom>
        </p:spPr>
      </p:pic>
      <p:pic>
        <p:nvPicPr>
          <p:cNvPr id="20" name="Graphic 19" descr="Exclamation mark with solid fill">
            <a:extLst>
              <a:ext uri="{FF2B5EF4-FFF2-40B4-BE49-F238E27FC236}">
                <a16:creationId xmlns:a16="http://schemas.microsoft.com/office/drawing/2014/main" id="{4DBCE805-785D-7BA8-3FD6-72A13288F0B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194798" y="4777013"/>
            <a:ext cx="1517904" cy="1517904"/>
          </a:xfrm>
          <a:prstGeom prst="rect">
            <a:avLst/>
          </a:prstGeom>
        </p:spPr>
      </p:pic>
      <p:sp>
        <p:nvSpPr>
          <p:cNvPr id="21" name="Rectangle: Rounded Corners 20">
            <a:extLst>
              <a:ext uri="{FF2B5EF4-FFF2-40B4-BE49-F238E27FC236}">
                <a16:creationId xmlns:a16="http://schemas.microsoft.com/office/drawing/2014/main" id="{6E012C2B-A197-04BC-AFC2-8C9F027CE665}"/>
              </a:ext>
            </a:extLst>
          </p:cNvPr>
          <p:cNvSpPr/>
          <p:nvPr/>
        </p:nvSpPr>
        <p:spPr>
          <a:xfrm>
            <a:off x="-3543300" y="428847"/>
            <a:ext cx="2870791" cy="1254641"/>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rtl="1">
              <a:buNone/>
            </a:pPr>
            <a:r>
              <a:rPr lang="fa-IR" sz="1800">
                <a:solidFill>
                  <a:schemeClr val="tx1"/>
                </a:solidFill>
                <a:latin typeface="Anjoman Medium" panose="00000600000000000000" pitchFamily="2" charset="-78"/>
                <a:cs typeface="Anjoman Medium" panose="00000600000000000000" pitchFamily="2" charset="-78"/>
              </a:rPr>
              <a:t>اصول هفتگانه تست</a:t>
            </a:r>
          </a:p>
        </p:txBody>
      </p:sp>
      <p:pic>
        <p:nvPicPr>
          <p:cNvPr id="22" name="Graphic 21" descr="Help with solid fill">
            <a:extLst>
              <a:ext uri="{FF2B5EF4-FFF2-40B4-BE49-F238E27FC236}">
                <a16:creationId xmlns:a16="http://schemas.microsoft.com/office/drawing/2014/main" id="{0D0A711C-499E-6439-ED50-23F7A46780E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042398" y="539992"/>
            <a:ext cx="1517904" cy="1517904"/>
          </a:xfrm>
          <a:prstGeom prst="rect">
            <a:avLst/>
          </a:prstGeom>
        </p:spPr>
      </p:pic>
    </p:spTree>
    <p:extLst>
      <p:ext uri="{BB962C8B-B14F-4D97-AF65-F5344CB8AC3E}">
        <p14:creationId xmlns:p14="http://schemas.microsoft.com/office/powerpoint/2010/main" val="3828887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F81604-C46A-E941-9DB7-F62177274DB8}"/>
            </a:ext>
          </a:extLst>
        </p:cNvPr>
        <p:cNvGrpSpPr/>
        <p:nvPr/>
      </p:nvGrpSpPr>
      <p:grpSpPr>
        <a:xfrm>
          <a:off x="0" y="0"/>
          <a:ext cx="0" cy="0"/>
          <a:chOff x="0" y="0"/>
          <a:chExt cx="0" cy="0"/>
        </a:xfrm>
      </p:grpSpPr>
      <p:sp>
        <p:nvSpPr>
          <p:cNvPr id="6" name="Oval 5">
            <a:extLst>
              <a:ext uri="{FF2B5EF4-FFF2-40B4-BE49-F238E27FC236}">
                <a16:creationId xmlns:a16="http://schemas.microsoft.com/office/drawing/2014/main" id="{7CF7F899-7402-BC87-34B9-BCA92C9FE2D7}"/>
              </a:ext>
            </a:extLst>
          </p:cNvPr>
          <p:cNvSpPr/>
          <p:nvPr/>
        </p:nvSpPr>
        <p:spPr>
          <a:xfrm>
            <a:off x="9791700" y="311888"/>
            <a:ext cx="2019300" cy="1974112"/>
          </a:xfrm>
          <a:prstGeom prst="ellipse">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5350393-9604-40C4-722C-183E95E6B3FD}"/>
              </a:ext>
            </a:extLst>
          </p:cNvPr>
          <p:cNvSpPr/>
          <p:nvPr/>
        </p:nvSpPr>
        <p:spPr>
          <a:xfrm>
            <a:off x="8058150" y="2407388"/>
            <a:ext cx="2019300" cy="197411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530362F-1537-AC20-5F90-3114F682AE4D}"/>
              </a:ext>
            </a:extLst>
          </p:cNvPr>
          <p:cNvSpPr/>
          <p:nvPr/>
        </p:nvSpPr>
        <p:spPr>
          <a:xfrm>
            <a:off x="9944100" y="4502888"/>
            <a:ext cx="2019300" cy="1974112"/>
          </a:xfrm>
          <a:prstGeom prst="ellipse">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20AC1977-6A06-58ED-AF56-835A5944C9ED}"/>
              </a:ext>
            </a:extLst>
          </p:cNvPr>
          <p:cNvSpPr/>
          <p:nvPr/>
        </p:nvSpPr>
        <p:spPr>
          <a:xfrm>
            <a:off x="381000" y="3124200"/>
            <a:ext cx="7048500" cy="314325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rtl="1">
              <a:lnSpc>
                <a:spcPct val="150000"/>
              </a:lnSpc>
              <a:buNone/>
            </a:pPr>
            <a:r>
              <a:rPr lang="fa-IR" sz="2800">
                <a:solidFill>
                  <a:schemeClr val="tx1"/>
                </a:solidFill>
                <a:latin typeface="Anjoman Medium" panose="00000600000000000000" pitchFamily="2" charset="-78"/>
                <a:cs typeface="Anjoman Medium" panose="00000600000000000000" pitchFamily="2" charset="-78"/>
              </a:rPr>
              <a:t>تست جامع غیرممکن است</a:t>
            </a:r>
          </a:p>
          <a:p>
            <a:pPr marL="0" indent="0" algn="ctr" rtl="1">
              <a:lnSpc>
                <a:spcPct val="150000"/>
              </a:lnSpc>
              <a:buNone/>
            </a:pPr>
            <a:r>
              <a:rPr lang="fa-IR" sz="2800">
                <a:solidFill>
                  <a:schemeClr val="tx1"/>
                </a:solidFill>
                <a:latin typeface="Anjoman Medium" panose="00000600000000000000" pitchFamily="2" charset="-78"/>
                <a:cs typeface="Anjoman Medium" panose="00000600000000000000" pitchFamily="2" charset="-78"/>
              </a:rPr>
              <a:t> </a:t>
            </a:r>
          </a:p>
          <a:p>
            <a:pPr marL="0" indent="0" algn="ctr" rtl="1">
              <a:lnSpc>
                <a:spcPct val="150000"/>
              </a:lnSpc>
              <a:buNone/>
            </a:pPr>
            <a:r>
              <a:rPr lang="fa-IR" sz="2800">
                <a:solidFill>
                  <a:schemeClr val="tx1"/>
                </a:solidFill>
                <a:latin typeface="Anjoman Medium" panose="00000600000000000000" pitchFamily="2" charset="-78"/>
                <a:cs typeface="Anjoman Medium" panose="00000600000000000000" pitchFamily="2" charset="-78"/>
              </a:rPr>
              <a:t>تست تمامی حالت‌های ممکن و احتمالی از نظر منطق، داده‌ها، فرآیندها و .... غیرممکن است</a:t>
            </a:r>
          </a:p>
        </p:txBody>
      </p:sp>
      <p:pic>
        <p:nvPicPr>
          <p:cNvPr id="14" name="Graphic 13" descr="Coffee with solid fill">
            <a:extLst>
              <a:ext uri="{FF2B5EF4-FFF2-40B4-BE49-F238E27FC236}">
                <a16:creationId xmlns:a16="http://schemas.microsoft.com/office/drawing/2014/main" id="{BCC0DBED-0878-8AF5-0A83-58F636F178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55988" y="4581525"/>
            <a:ext cx="1516912" cy="1516912"/>
          </a:xfrm>
          <a:prstGeom prst="rect">
            <a:avLst/>
          </a:prstGeom>
        </p:spPr>
      </p:pic>
      <p:pic>
        <p:nvPicPr>
          <p:cNvPr id="16" name="Graphic 15" descr="Euro with solid fill">
            <a:extLst>
              <a:ext uri="{FF2B5EF4-FFF2-40B4-BE49-F238E27FC236}">
                <a16:creationId xmlns:a16="http://schemas.microsoft.com/office/drawing/2014/main" id="{ED9967DB-5A5E-BF64-A61A-C77B15362E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44100" y="565634"/>
            <a:ext cx="1517904" cy="1517904"/>
          </a:xfrm>
          <a:prstGeom prst="rect">
            <a:avLst/>
          </a:prstGeom>
        </p:spPr>
      </p:pic>
      <p:pic>
        <p:nvPicPr>
          <p:cNvPr id="20" name="Graphic 19" descr="Exclamation mark with solid fill">
            <a:extLst>
              <a:ext uri="{FF2B5EF4-FFF2-40B4-BE49-F238E27FC236}">
                <a16:creationId xmlns:a16="http://schemas.microsoft.com/office/drawing/2014/main" id="{BD25C70A-9D5E-B13D-A770-E9F646F7EA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423648" y="6477000"/>
            <a:ext cx="1517904" cy="1517904"/>
          </a:xfrm>
          <a:prstGeom prst="rect">
            <a:avLst/>
          </a:prstGeom>
        </p:spPr>
      </p:pic>
      <p:pic>
        <p:nvPicPr>
          <p:cNvPr id="3" name="Graphic 2" descr="Help with solid fill">
            <a:extLst>
              <a:ext uri="{FF2B5EF4-FFF2-40B4-BE49-F238E27FC236}">
                <a16:creationId xmlns:a16="http://schemas.microsoft.com/office/drawing/2014/main" id="{AF5F4330-D8AA-9387-32EB-A06499D0632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08848" y="2619986"/>
            <a:ext cx="1517904" cy="1517904"/>
          </a:xfrm>
          <a:prstGeom prst="rect">
            <a:avLst/>
          </a:prstGeom>
        </p:spPr>
      </p:pic>
      <p:pic>
        <p:nvPicPr>
          <p:cNvPr id="2" name="Graphic 1" descr="Sign language with solid fill">
            <a:extLst>
              <a:ext uri="{FF2B5EF4-FFF2-40B4-BE49-F238E27FC236}">
                <a16:creationId xmlns:a16="http://schemas.microsoft.com/office/drawing/2014/main" id="{6002323A-C6A1-7FAC-51F7-86F8A08E6FC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478512" y="-1463040"/>
            <a:ext cx="1463040" cy="1463040"/>
          </a:xfrm>
          <a:prstGeom prst="rect">
            <a:avLst/>
          </a:prstGeom>
        </p:spPr>
      </p:pic>
    </p:spTree>
    <p:extLst>
      <p:ext uri="{BB962C8B-B14F-4D97-AF65-F5344CB8AC3E}">
        <p14:creationId xmlns:p14="http://schemas.microsoft.com/office/powerpoint/2010/main" val="26024377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2CF72F-B0FB-377A-F71F-46F9F87959E5}"/>
            </a:ext>
          </a:extLst>
        </p:cNvPr>
        <p:cNvGrpSpPr/>
        <p:nvPr/>
      </p:nvGrpSpPr>
      <p:grpSpPr>
        <a:xfrm>
          <a:off x="0" y="0"/>
          <a:ext cx="0" cy="0"/>
          <a:chOff x="0" y="0"/>
          <a:chExt cx="0" cy="0"/>
        </a:xfrm>
      </p:grpSpPr>
      <p:sp>
        <p:nvSpPr>
          <p:cNvPr id="6" name="Oval 5">
            <a:extLst>
              <a:ext uri="{FF2B5EF4-FFF2-40B4-BE49-F238E27FC236}">
                <a16:creationId xmlns:a16="http://schemas.microsoft.com/office/drawing/2014/main" id="{772C06AE-03C9-0817-5730-A983E24BA51B}"/>
              </a:ext>
            </a:extLst>
          </p:cNvPr>
          <p:cNvSpPr/>
          <p:nvPr/>
        </p:nvSpPr>
        <p:spPr>
          <a:xfrm>
            <a:off x="9791700" y="311888"/>
            <a:ext cx="2019300" cy="1974112"/>
          </a:xfrm>
          <a:prstGeom prst="ellipse">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8FCED26-9F60-DC34-C275-2BB2E788D003}"/>
              </a:ext>
            </a:extLst>
          </p:cNvPr>
          <p:cNvSpPr/>
          <p:nvPr/>
        </p:nvSpPr>
        <p:spPr>
          <a:xfrm>
            <a:off x="8058150" y="2407388"/>
            <a:ext cx="2019300" cy="197411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0FBC65A-B353-97AA-4AC3-3DC6ED75BA21}"/>
              </a:ext>
            </a:extLst>
          </p:cNvPr>
          <p:cNvSpPr/>
          <p:nvPr/>
        </p:nvSpPr>
        <p:spPr>
          <a:xfrm>
            <a:off x="9944100" y="4502888"/>
            <a:ext cx="2019300" cy="1974112"/>
          </a:xfrm>
          <a:prstGeom prst="ellipse">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CF3DEDE7-2ACE-7FED-0343-4C9AA99E181E}"/>
              </a:ext>
            </a:extLst>
          </p:cNvPr>
          <p:cNvSpPr/>
          <p:nvPr/>
        </p:nvSpPr>
        <p:spPr>
          <a:xfrm>
            <a:off x="381000" y="3124200"/>
            <a:ext cx="7048500" cy="314325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rtl="1">
              <a:lnSpc>
                <a:spcPct val="150000"/>
              </a:lnSpc>
              <a:buNone/>
            </a:pPr>
            <a:r>
              <a:rPr lang="fa-IR" sz="2800">
                <a:solidFill>
                  <a:schemeClr val="tx1"/>
                </a:solidFill>
                <a:latin typeface="Anjoman Medium" panose="00000600000000000000" pitchFamily="2" charset="-78"/>
                <a:cs typeface="Anjoman Medium" panose="00000600000000000000" pitchFamily="2" charset="-78"/>
              </a:rPr>
              <a:t>تست زودهنگام در هزینه و زمان صرفه‌جویی می‌کند </a:t>
            </a:r>
          </a:p>
          <a:p>
            <a:pPr marL="0" indent="0" algn="ctr" rtl="1">
              <a:lnSpc>
                <a:spcPct val="150000"/>
              </a:lnSpc>
              <a:buNone/>
            </a:pPr>
            <a:r>
              <a:rPr lang="fa-IR" sz="2800">
                <a:solidFill>
                  <a:schemeClr val="tx1"/>
                </a:solidFill>
                <a:latin typeface="Anjoman Medium" panose="00000600000000000000" pitchFamily="2" charset="-78"/>
                <a:cs typeface="Anjoman Medium" panose="00000600000000000000" pitchFamily="2" charset="-78"/>
              </a:rPr>
              <a:t>تست زودتر از پیاده‌سازی باید آغاز شود</a:t>
            </a:r>
          </a:p>
        </p:txBody>
      </p:sp>
      <p:pic>
        <p:nvPicPr>
          <p:cNvPr id="14" name="Graphic 13" descr="Coffee with solid fill">
            <a:extLst>
              <a:ext uri="{FF2B5EF4-FFF2-40B4-BE49-F238E27FC236}">
                <a16:creationId xmlns:a16="http://schemas.microsoft.com/office/drawing/2014/main" id="{15FDBCE1-ED01-7331-049F-99598EA61C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503888" y="6099544"/>
            <a:ext cx="1516912" cy="1516912"/>
          </a:xfrm>
          <a:prstGeom prst="rect">
            <a:avLst/>
          </a:prstGeom>
        </p:spPr>
      </p:pic>
      <p:pic>
        <p:nvPicPr>
          <p:cNvPr id="16" name="Graphic 15" descr="Euro with solid fill">
            <a:extLst>
              <a:ext uri="{FF2B5EF4-FFF2-40B4-BE49-F238E27FC236}">
                <a16:creationId xmlns:a16="http://schemas.microsoft.com/office/drawing/2014/main" id="{A6F16C04-75CC-2D73-DFE8-C11FE64DEB7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94548" y="2650998"/>
            <a:ext cx="1517904" cy="1517904"/>
          </a:xfrm>
          <a:prstGeom prst="rect">
            <a:avLst/>
          </a:prstGeom>
        </p:spPr>
      </p:pic>
      <p:pic>
        <p:nvPicPr>
          <p:cNvPr id="3" name="Graphic 2" descr="Help with solid fill">
            <a:extLst>
              <a:ext uri="{FF2B5EF4-FFF2-40B4-BE49-F238E27FC236}">
                <a16:creationId xmlns:a16="http://schemas.microsoft.com/office/drawing/2014/main" id="{BBAC7017-1CA5-C3E1-2640-4DDE1BC7BE4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194798" y="4749546"/>
            <a:ext cx="1517904" cy="1517904"/>
          </a:xfrm>
          <a:prstGeom prst="rect">
            <a:avLst/>
          </a:prstGeom>
        </p:spPr>
      </p:pic>
      <p:pic>
        <p:nvPicPr>
          <p:cNvPr id="4" name="Graphic 3" descr="Sign language with solid fill">
            <a:extLst>
              <a:ext uri="{FF2B5EF4-FFF2-40B4-BE49-F238E27FC236}">
                <a16:creationId xmlns:a16="http://schemas.microsoft.com/office/drawing/2014/main" id="{E629E312-BEFA-849C-1384-9E1C71D137E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077450" y="567424"/>
            <a:ext cx="1463040" cy="1463040"/>
          </a:xfrm>
          <a:prstGeom prst="rect">
            <a:avLst/>
          </a:prstGeom>
        </p:spPr>
      </p:pic>
      <p:pic>
        <p:nvPicPr>
          <p:cNvPr id="5" name="Graphic 4" descr="Medicine with solid fill">
            <a:extLst>
              <a:ext uri="{FF2B5EF4-FFF2-40B4-BE49-F238E27FC236}">
                <a16:creationId xmlns:a16="http://schemas.microsoft.com/office/drawing/2014/main" id="{DD9B1A48-A937-E81C-25AF-E59B2C34468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192000" y="-1151152"/>
            <a:ext cx="1463040" cy="1463040"/>
          </a:xfrm>
          <a:prstGeom prst="rect">
            <a:avLst/>
          </a:prstGeom>
        </p:spPr>
      </p:pic>
    </p:spTree>
    <p:extLst>
      <p:ext uri="{BB962C8B-B14F-4D97-AF65-F5344CB8AC3E}">
        <p14:creationId xmlns:p14="http://schemas.microsoft.com/office/powerpoint/2010/main" val="36027900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8">
    <wetp:webextensionref xmlns:r="http://schemas.openxmlformats.org/officeDocument/2006/relationships" r:id="rId1"/>
  </wetp:taskpane>
  <wetp:taskpane dockstate="right" visibility="0" width="438" row="9">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FE2D60D4-E5B1-438E-AECE-FE97709F80C2}">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9AFBC009-CDE9-4F30-862A-DED76C4CC6FF}">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1142</TotalTime>
  <Words>1641</Words>
  <Application>Microsoft Office PowerPoint</Application>
  <PresentationFormat>Widescreen</PresentationFormat>
  <Paragraphs>223</Paragraphs>
  <Slides>31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Anjoman Medium</vt:lpstr>
      <vt:lpstr>Arial</vt:lpstr>
      <vt:lpstr>Calibri</vt:lpstr>
      <vt:lpstr>Calibri Light</vt:lpstr>
      <vt:lpstr>Montserrat ExtraBold</vt:lpstr>
      <vt:lpstr>Myriad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Kiani</dc:creator>
  <cp:lastModifiedBy>Ali Kiani</cp:lastModifiedBy>
  <cp:revision>277</cp:revision>
  <dcterms:created xsi:type="dcterms:W3CDTF">2024-02-06T08:06:33Z</dcterms:created>
  <dcterms:modified xsi:type="dcterms:W3CDTF">2024-02-10T12:10:58Z</dcterms:modified>
</cp:coreProperties>
</file>