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84" r:id="rId3"/>
    <p:sldId id="285" r:id="rId4"/>
    <p:sldId id="258" r:id="rId5"/>
    <p:sldId id="275" r:id="rId6"/>
    <p:sldId id="276" r:id="rId7"/>
    <p:sldId id="277" r:id="rId8"/>
    <p:sldId id="279" r:id="rId9"/>
    <p:sldId id="280" r:id="rId10"/>
    <p:sldId id="281" r:id="rId11"/>
    <p:sldId id="278" r:id="rId12"/>
    <p:sldId id="282" r:id="rId13"/>
    <p:sldId id="283" r:id="rId14"/>
    <p:sldId id="274" r:id="rId15"/>
  </p:sldIdLst>
  <p:sldSz cx="12192000" cy="6858000"/>
  <p:notesSz cx="6858000" cy="9144000"/>
  <p:embeddedFontLst>
    <p:embeddedFont>
      <p:font typeface="Anjoman ExtraBold" panose="00000900000000000000" pitchFamily="2" charset="-78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Anjoman ExtraLight" panose="00000300000000000000" pitchFamily="2" charset="-78"/>
      <p:regular r:id="rId21"/>
    </p:embeddedFont>
    <p:embeddedFont>
      <p:font typeface="Anjoman Black" panose="00000A00000000000000" pitchFamily="2" charset="-78"/>
      <p:bold r:id="rId22"/>
    </p:embeddedFont>
    <p:embeddedFont>
      <p:font typeface="Calibri Light" panose="020F0302020204030204" pitchFamily="34" charset="0"/>
      <p:regular r:id="rId23"/>
      <p: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28C"/>
    <a:srgbClr val="CCFF99"/>
    <a:srgbClr val="A6A6A6"/>
    <a:srgbClr val="254090"/>
    <a:srgbClr val="569CDD"/>
    <a:srgbClr val="F67A26"/>
    <a:srgbClr val="FFC80A"/>
    <a:srgbClr val="00A9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id nabaeei" userId="b798ce4b1d68b5e7" providerId="LiveId" clId="{BA7666DC-95AD-4E7F-8C13-FA8F4E1E38BD}"/>
    <pc:docChg chg="undo custSel modSld">
      <pc:chgData name="navid nabaeei" userId="b798ce4b1d68b5e7" providerId="LiveId" clId="{BA7666DC-95AD-4E7F-8C13-FA8F4E1E38BD}" dt="2020-11-12T11:14:19.778" v="53" actId="478"/>
      <pc:docMkLst>
        <pc:docMk/>
      </pc:docMkLst>
      <pc:sldChg chg="addSp delSp modSp mod">
        <pc:chgData name="navid nabaeei" userId="b798ce4b1d68b5e7" providerId="LiveId" clId="{BA7666DC-95AD-4E7F-8C13-FA8F4E1E38BD}" dt="2020-11-12T11:14:19.778" v="53" actId="478"/>
        <pc:sldMkLst>
          <pc:docMk/>
          <pc:sldMk cId="3969669107" sldId="258"/>
        </pc:sldMkLst>
        <pc:spChg chg="add del mod">
          <ac:chgData name="navid nabaeei" userId="b798ce4b1d68b5e7" providerId="LiveId" clId="{BA7666DC-95AD-4E7F-8C13-FA8F4E1E38BD}" dt="2020-11-12T11:14:19.778" v="53" actId="478"/>
          <ac:spMkLst>
            <pc:docMk/>
            <pc:sldMk cId="3969669107" sldId="258"/>
            <ac:spMk id="2" creationId="{966FC2C7-EF07-486B-9EFD-89F37405DFFB}"/>
          </ac:spMkLst>
        </pc:spChg>
        <pc:spChg chg="mod">
          <ac:chgData name="navid nabaeei" userId="b798ce4b1d68b5e7" providerId="LiveId" clId="{BA7666DC-95AD-4E7F-8C13-FA8F4E1E38BD}" dt="2020-11-12T11:14:12.247" v="52" actId="207"/>
          <ac:spMkLst>
            <pc:docMk/>
            <pc:sldMk cId="3969669107" sldId="258"/>
            <ac:spMk id="3" creationId="{9C2D3666-DB94-4D31-AAFE-9B57DF347032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3207BE-5593-4ABA-AF99-B4A183968943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470EA9-1CA0-46AD-86F9-F25BB441794D}">
      <dgm:prSet phldrT="[Text]"/>
      <dgm:spPr/>
      <dgm:t>
        <a:bodyPr/>
        <a:lstStyle/>
        <a:p>
          <a:r>
            <a:rPr lang="en-US" b="1" i="0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Conceptual </a:t>
          </a:r>
          <a:endParaRPr lang="en-US" dirty="0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B272686E-67FD-4603-8E89-6C42929D5234}" type="parTrans" cxnId="{7A4DF7BF-DDB1-4DB5-8D8F-7D0808F1F925}">
      <dgm:prSet/>
      <dgm:spPr/>
      <dgm:t>
        <a:bodyPr/>
        <a:lstStyle/>
        <a:p>
          <a:endParaRPr lang="en-US"/>
        </a:p>
      </dgm:t>
    </dgm:pt>
    <dgm:pt modelId="{0ABEB759-FC52-4D54-AA1F-A48E612E3E7D}" type="sibTrans" cxnId="{7A4DF7BF-DDB1-4DB5-8D8F-7D0808F1F925}">
      <dgm:prSet/>
      <dgm:spPr/>
      <dgm:t>
        <a:bodyPr/>
        <a:lstStyle/>
        <a:p>
          <a:endParaRPr lang="en-US"/>
        </a:p>
      </dgm:t>
    </dgm:pt>
    <dgm:pt modelId="{1F9CA73A-7B3A-4292-BDC4-D5CAC5091171}">
      <dgm:prSet phldrT="[Text]"/>
      <dgm:spPr/>
      <dgm:t>
        <a:bodyPr/>
        <a:lstStyle/>
        <a:p>
          <a:r>
            <a:rPr lang="en-US" b="1" i="0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Logical </a:t>
          </a:r>
          <a:endParaRPr lang="en-US" dirty="0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957C7D34-B4F5-48D0-B166-70C6E3C280D3}" type="parTrans" cxnId="{3B0F9CEA-FC8D-40A0-BECB-818D7A644C99}">
      <dgm:prSet/>
      <dgm:spPr/>
      <dgm:t>
        <a:bodyPr/>
        <a:lstStyle/>
        <a:p>
          <a:endParaRPr lang="en-US"/>
        </a:p>
      </dgm:t>
    </dgm:pt>
    <dgm:pt modelId="{B6B97421-5D3A-4C63-95FA-217AEEFC961D}" type="sibTrans" cxnId="{3B0F9CEA-FC8D-40A0-BECB-818D7A644C99}">
      <dgm:prSet/>
      <dgm:spPr/>
      <dgm:t>
        <a:bodyPr/>
        <a:lstStyle/>
        <a:p>
          <a:endParaRPr lang="en-US"/>
        </a:p>
      </dgm:t>
    </dgm:pt>
    <dgm:pt modelId="{D1A3F132-B45D-4985-9934-B30A4892E406}">
      <dgm:prSet phldrT="[Text]"/>
      <dgm:spPr/>
      <dgm:t>
        <a:bodyPr/>
        <a:lstStyle/>
        <a:p>
          <a:r>
            <a:rPr lang="en-US" b="1" i="0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Physical </a:t>
          </a:r>
          <a:endParaRPr lang="en-US" dirty="0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DA510509-D5C9-43C1-8F4F-E8EF942BF269}" type="parTrans" cxnId="{83E2D52A-92CB-44BC-A5C3-68A297FDC775}">
      <dgm:prSet/>
      <dgm:spPr/>
      <dgm:t>
        <a:bodyPr/>
        <a:lstStyle/>
        <a:p>
          <a:endParaRPr lang="en-US"/>
        </a:p>
      </dgm:t>
    </dgm:pt>
    <dgm:pt modelId="{06C64539-EF45-4D30-A394-5222E9620A7A}" type="sibTrans" cxnId="{83E2D52A-92CB-44BC-A5C3-68A297FDC775}">
      <dgm:prSet/>
      <dgm:spPr/>
      <dgm:t>
        <a:bodyPr/>
        <a:lstStyle/>
        <a:p>
          <a:endParaRPr lang="en-US"/>
        </a:p>
      </dgm:t>
    </dgm:pt>
    <dgm:pt modelId="{D73D741F-FF91-4410-A61B-4D4B51B9F9CC}" type="pres">
      <dgm:prSet presAssocID="{E53207BE-5593-4ABA-AF99-B4A183968943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BA6FD1C-4BA4-4F68-A613-150D8BFC646E}" type="pres">
      <dgm:prSet presAssocID="{31470EA9-1CA0-46AD-86F9-F25BB441794D}" presName="Accent1" presStyleCnt="0"/>
      <dgm:spPr/>
    </dgm:pt>
    <dgm:pt modelId="{E49FD907-9400-4259-AC38-2279002D0CD7}" type="pres">
      <dgm:prSet presAssocID="{31470EA9-1CA0-46AD-86F9-F25BB441794D}" presName="Accent" presStyleLbl="node1" presStyleIdx="0" presStyleCnt="3"/>
      <dgm:spPr/>
    </dgm:pt>
    <dgm:pt modelId="{E9B5C89B-9D5B-41BC-9528-B58235DA82B4}" type="pres">
      <dgm:prSet presAssocID="{31470EA9-1CA0-46AD-86F9-F25BB441794D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4D208D-4D26-4AB2-9B37-B4A75DC78690}" type="pres">
      <dgm:prSet presAssocID="{1F9CA73A-7B3A-4292-BDC4-D5CAC5091171}" presName="Accent2" presStyleCnt="0"/>
      <dgm:spPr/>
    </dgm:pt>
    <dgm:pt modelId="{3D9DB43B-8F0E-4053-9966-3C1DFA090127}" type="pres">
      <dgm:prSet presAssocID="{1F9CA73A-7B3A-4292-BDC4-D5CAC5091171}" presName="Accent" presStyleLbl="node1" presStyleIdx="1" presStyleCnt="3"/>
      <dgm:spPr/>
    </dgm:pt>
    <dgm:pt modelId="{6566D636-379A-4F1B-A28D-C2303C54033A}" type="pres">
      <dgm:prSet presAssocID="{1F9CA73A-7B3A-4292-BDC4-D5CAC5091171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437AF0-537A-49A7-8F4C-DEEE99F8DDF6}" type="pres">
      <dgm:prSet presAssocID="{D1A3F132-B45D-4985-9934-B30A4892E406}" presName="Accent3" presStyleCnt="0"/>
      <dgm:spPr/>
    </dgm:pt>
    <dgm:pt modelId="{A7E4FB38-C927-4F47-8B4A-CD70CE027611}" type="pres">
      <dgm:prSet presAssocID="{D1A3F132-B45D-4985-9934-B30A4892E406}" presName="Accent" presStyleLbl="node1" presStyleIdx="2" presStyleCnt="3"/>
      <dgm:spPr/>
    </dgm:pt>
    <dgm:pt modelId="{BF3B481C-CC50-4531-A8CC-4E2EB14C5601}" type="pres">
      <dgm:prSet presAssocID="{D1A3F132-B45D-4985-9934-B30A4892E406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3406E7-E243-404C-8AD3-8B668930BEA4}" type="presOf" srcId="{31470EA9-1CA0-46AD-86F9-F25BB441794D}" destId="{E9B5C89B-9D5B-41BC-9528-B58235DA82B4}" srcOrd="0" destOrd="0" presId="urn:microsoft.com/office/officeart/2009/layout/CircleArrowProcess"/>
    <dgm:cxn modelId="{7A4DF7BF-DDB1-4DB5-8D8F-7D0808F1F925}" srcId="{E53207BE-5593-4ABA-AF99-B4A183968943}" destId="{31470EA9-1CA0-46AD-86F9-F25BB441794D}" srcOrd="0" destOrd="0" parTransId="{B272686E-67FD-4603-8E89-6C42929D5234}" sibTransId="{0ABEB759-FC52-4D54-AA1F-A48E612E3E7D}"/>
    <dgm:cxn modelId="{77BAEB34-E4E8-4369-8E02-FAD5773FEA1B}" type="presOf" srcId="{D1A3F132-B45D-4985-9934-B30A4892E406}" destId="{BF3B481C-CC50-4531-A8CC-4E2EB14C5601}" srcOrd="0" destOrd="0" presId="urn:microsoft.com/office/officeart/2009/layout/CircleArrowProcess"/>
    <dgm:cxn modelId="{172FA90B-F284-461C-9FBF-E0FABCA09869}" type="presOf" srcId="{E53207BE-5593-4ABA-AF99-B4A183968943}" destId="{D73D741F-FF91-4410-A61B-4D4B51B9F9CC}" srcOrd="0" destOrd="0" presId="urn:microsoft.com/office/officeart/2009/layout/CircleArrowProcess"/>
    <dgm:cxn modelId="{F3586D70-EF00-46F4-8288-A0038C623A65}" type="presOf" srcId="{1F9CA73A-7B3A-4292-BDC4-D5CAC5091171}" destId="{6566D636-379A-4F1B-A28D-C2303C54033A}" srcOrd="0" destOrd="0" presId="urn:microsoft.com/office/officeart/2009/layout/CircleArrowProcess"/>
    <dgm:cxn modelId="{3B0F9CEA-FC8D-40A0-BECB-818D7A644C99}" srcId="{E53207BE-5593-4ABA-AF99-B4A183968943}" destId="{1F9CA73A-7B3A-4292-BDC4-D5CAC5091171}" srcOrd="1" destOrd="0" parTransId="{957C7D34-B4F5-48D0-B166-70C6E3C280D3}" sibTransId="{B6B97421-5D3A-4C63-95FA-217AEEFC961D}"/>
    <dgm:cxn modelId="{83E2D52A-92CB-44BC-A5C3-68A297FDC775}" srcId="{E53207BE-5593-4ABA-AF99-B4A183968943}" destId="{D1A3F132-B45D-4985-9934-B30A4892E406}" srcOrd="2" destOrd="0" parTransId="{DA510509-D5C9-43C1-8F4F-E8EF942BF269}" sibTransId="{06C64539-EF45-4D30-A394-5222E9620A7A}"/>
    <dgm:cxn modelId="{7C8E30BE-7B2C-4A66-8CDD-E3BCB7AC74B5}" type="presParOf" srcId="{D73D741F-FF91-4410-A61B-4D4B51B9F9CC}" destId="{7BA6FD1C-4BA4-4F68-A613-150D8BFC646E}" srcOrd="0" destOrd="0" presId="urn:microsoft.com/office/officeart/2009/layout/CircleArrowProcess"/>
    <dgm:cxn modelId="{2CA23744-C840-4C50-831E-52BE5A8AB216}" type="presParOf" srcId="{7BA6FD1C-4BA4-4F68-A613-150D8BFC646E}" destId="{E49FD907-9400-4259-AC38-2279002D0CD7}" srcOrd="0" destOrd="0" presId="urn:microsoft.com/office/officeart/2009/layout/CircleArrowProcess"/>
    <dgm:cxn modelId="{4943131A-EA9D-4760-9B4D-5D21612C5C1D}" type="presParOf" srcId="{D73D741F-FF91-4410-A61B-4D4B51B9F9CC}" destId="{E9B5C89B-9D5B-41BC-9528-B58235DA82B4}" srcOrd="1" destOrd="0" presId="urn:microsoft.com/office/officeart/2009/layout/CircleArrowProcess"/>
    <dgm:cxn modelId="{DF666592-C302-4EDB-9904-C8A8CC615C52}" type="presParOf" srcId="{D73D741F-FF91-4410-A61B-4D4B51B9F9CC}" destId="{F14D208D-4D26-4AB2-9B37-B4A75DC78690}" srcOrd="2" destOrd="0" presId="urn:microsoft.com/office/officeart/2009/layout/CircleArrowProcess"/>
    <dgm:cxn modelId="{C799AAC6-02D2-424D-B4C9-8A3EDF7095AB}" type="presParOf" srcId="{F14D208D-4D26-4AB2-9B37-B4A75DC78690}" destId="{3D9DB43B-8F0E-4053-9966-3C1DFA090127}" srcOrd="0" destOrd="0" presId="urn:microsoft.com/office/officeart/2009/layout/CircleArrowProcess"/>
    <dgm:cxn modelId="{A5A46AB4-F506-49D4-8979-FFF370C1B220}" type="presParOf" srcId="{D73D741F-FF91-4410-A61B-4D4B51B9F9CC}" destId="{6566D636-379A-4F1B-A28D-C2303C54033A}" srcOrd="3" destOrd="0" presId="urn:microsoft.com/office/officeart/2009/layout/CircleArrowProcess"/>
    <dgm:cxn modelId="{A8B25312-35D2-405C-BDD8-9BB07B5EA1B6}" type="presParOf" srcId="{D73D741F-FF91-4410-A61B-4D4B51B9F9CC}" destId="{57437AF0-537A-49A7-8F4C-DEEE99F8DDF6}" srcOrd="4" destOrd="0" presId="urn:microsoft.com/office/officeart/2009/layout/CircleArrowProcess"/>
    <dgm:cxn modelId="{72720B49-C221-42A1-87F4-52D348295DF4}" type="presParOf" srcId="{57437AF0-537A-49A7-8F4C-DEEE99F8DDF6}" destId="{A7E4FB38-C927-4F47-8B4A-CD70CE027611}" srcOrd="0" destOrd="0" presId="urn:microsoft.com/office/officeart/2009/layout/CircleArrowProcess"/>
    <dgm:cxn modelId="{2988B6C0-7D8E-40A9-89B3-DAB6837424EA}" type="presParOf" srcId="{D73D741F-FF91-4410-A61B-4D4B51B9F9CC}" destId="{BF3B481C-CC50-4531-A8CC-4E2EB14C5601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C3E2B5-0983-4196-BE8F-6203ADC7F112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3C612D0F-A60D-43AF-9AE7-EC3BA9EBFC83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fa-IR" sz="2400" dirty="0" smtClean="0">
            <a:latin typeface="Anjoman ExtraLight" panose="00000300000000000000" pitchFamily="2" charset="-78"/>
            <a:cs typeface="Anjoman ExtraLight" panose="00000300000000000000" pitchFamily="2" charset="-78"/>
          </a:endParaRPr>
        </a:p>
        <a:p>
          <a:r>
            <a:rPr lang="fa-IR" sz="2400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دید کلی قبل از</a:t>
          </a:r>
        </a:p>
        <a:p>
          <a:r>
            <a:rPr lang="fa-IR" sz="2400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 ایجاد دیتابیس</a:t>
          </a:r>
          <a:endParaRPr lang="en-US" sz="2400" dirty="0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38946C64-EF02-47BC-8210-757D690DD945}" type="parTrans" cxnId="{604CE596-6513-48A2-AE08-0D4BCEE18760}">
      <dgm:prSet/>
      <dgm:spPr/>
      <dgm:t>
        <a:bodyPr/>
        <a:lstStyle/>
        <a:p>
          <a:endParaRPr lang="en-US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07733795-5280-4E2D-845C-82C9CF72D826}" type="sibTrans" cxnId="{604CE596-6513-48A2-AE08-0D4BCEE18760}">
      <dgm:prSet/>
      <dgm:spPr/>
      <dgm:t>
        <a:bodyPr/>
        <a:lstStyle/>
        <a:p>
          <a:endParaRPr lang="en-US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746F548C-0100-42B0-829A-4091AF5A7AD4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fa-IR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تصویرسازی جریان داده و درک بهتر از مسئله</a:t>
          </a:r>
          <a:endParaRPr lang="en-US" dirty="0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7D6B1351-651A-4588-9914-47778BEFAC47}" type="parTrans" cxnId="{BF752D54-70B3-4F5F-BD4F-D9A14F20FB46}">
      <dgm:prSet/>
      <dgm:spPr/>
      <dgm:t>
        <a:bodyPr/>
        <a:lstStyle/>
        <a:p>
          <a:endParaRPr lang="en-US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8AC757F4-5F19-44C1-9A7F-177F6E277F0A}" type="sibTrans" cxnId="{BF752D54-70B3-4F5F-BD4F-D9A14F20FB46}">
      <dgm:prSet/>
      <dgm:spPr/>
      <dgm:t>
        <a:bodyPr/>
        <a:lstStyle/>
        <a:p>
          <a:endParaRPr lang="en-US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F96EE1C4-6F0B-4285-9C0C-41726FB51176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fa-IR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امکان طراحی دقیق‌تر دیتابیس، جلوگیری از خطاهای احتمالی آینده</a:t>
          </a:r>
          <a:endParaRPr lang="en-US" dirty="0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1DDCAA69-D7AF-4C36-BAB4-27CDE0C97065}" type="parTrans" cxnId="{595B5604-D1C1-4D47-976C-F7B36C7D68E3}">
      <dgm:prSet/>
      <dgm:spPr/>
      <dgm:t>
        <a:bodyPr/>
        <a:lstStyle/>
        <a:p>
          <a:endParaRPr lang="en-US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B0FC2988-D31C-4665-9B65-5A7C4B407D9A}" type="sibTrans" cxnId="{595B5604-D1C1-4D47-976C-F7B36C7D68E3}">
      <dgm:prSet/>
      <dgm:spPr/>
      <dgm:t>
        <a:bodyPr/>
        <a:lstStyle/>
        <a:p>
          <a:endParaRPr lang="en-US">
            <a:latin typeface="Anjoman ExtraLight" panose="00000300000000000000" pitchFamily="2" charset="-78"/>
            <a:cs typeface="Anjoman ExtraLight" panose="00000300000000000000" pitchFamily="2" charset="-78"/>
          </a:endParaRPr>
        </a:p>
      </dgm:t>
    </dgm:pt>
    <dgm:pt modelId="{919E7A35-3B3F-4600-897F-EE77CFE293B0}" type="pres">
      <dgm:prSet presAssocID="{C2C3E2B5-0983-4196-BE8F-6203ADC7F112}" presName="Name0" presStyleCnt="0">
        <dgm:presLayoutVars>
          <dgm:dir/>
          <dgm:animLvl val="lvl"/>
          <dgm:resizeHandles val="exact"/>
        </dgm:presLayoutVars>
      </dgm:prSet>
      <dgm:spPr/>
    </dgm:pt>
    <dgm:pt modelId="{C0F8C0D5-456E-4D33-A27D-28883A712CE0}" type="pres">
      <dgm:prSet presAssocID="{3C612D0F-A60D-43AF-9AE7-EC3BA9EBFC83}" presName="Name8" presStyleCnt="0"/>
      <dgm:spPr/>
    </dgm:pt>
    <dgm:pt modelId="{19C7C2DF-AD46-464A-AA0F-492FF89F626E}" type="pres">
      <dgm:prSet presAssocID="{3C612D0F-A60D-43AF-9AE7-EC3BA9EBFC83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537636-CF68-429E-B96D-8609959DC849}" type="pres">
      <dgm:prSet presAssocID="{3C612D0F-A60D-43AF-9AE7-EC3BA9EBFC8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6C70CD-4432-4720-9A76-6A2624092EB1}" type="pres">
      <dgm:prSet presAssocID="{746F548C-0100-42B0-829A-4091AF5A7AD4}" presName="Name8" presStyleCnt="0"/>
      <dgm:spPr/>
    </dgm:pt>
    <dgm:pt modelId="{3FE2C1D6-2A9F-47DD-909A-1ED6894BBF3D}" type="pres">
      <dgm:prSet presAssocID="{746F548C-0100-42B0-829A-4091AF5A7AD4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684FE5-6092-4F2C-B306-104645C47CF4}" type="pres">
      <dgm:prSet presAssocID="{746F548C-0100-42B0-829A-4091AF5A7AD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7F2A19-38D0-4082-B0EE-AC06CDCACA73}" type="pres">
      <dgm:prSet presAssocID="{F96EE1C4-6F0B-4285-9C0C-41726FB51176}" presName="Name8" presStyleCnt="0"/>
      <dgm:spPr/>
    </dgm:pt>
    <dgm:pt modelId="{85B925B3-9521-4A29-B1C6-37F1D31980F0}" type="pres">
      <dgm:prSet presAssocID="{F96EE1C4-6F0B-4285-9C0C-41726FB51176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C27AB5-65D0-4A16-96D6-1198C23140DF}" type="pres">
      <dgm:prSet presAssocID="{F96EE1C4-6F0B-4285-9C0C-41726FB5117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7B310C-D9C0-4BFB-800A-B4892A213CD5}" type="presOf" srcId="{3C612D0F-A60D-43AF-9AE7-EC3BA9EBFC83}" destId="{1D537636-CF68-429E-B96D-8609959DC849}" srcOrd="1" destOrd="0" presId="urn:microsoft.com/office/officeart/2005/8/layout/pyramid1"/>
    <dgm:cxn modelId="{595B5604-D1C1-4D47-976C-F7B36C7D68E3}" srcId="{C2C3E2B5-0983-4196-BE8F-6203ADC7F112}" destId="{F96EE1C4-6F0B-4285-9C0C-41726FB51176}" srcOrd="2" destOrd="0" parTransId="{1DDCAA69-D7AF-4C36-BAB4-27CDE0C97065}" sibTransId="{B0FC2988-D31C-4665-9B65-5A7C4B407D9A}"/>
    <dgm:cxn modelId="{985764DC-37D1-40C2-8353-CCDEF38FF60E}" type="presOf" srcId="{C2C3E2B5-0983-4196-BE8F-6203ADC7F112}" destId="{919E7A35-3B3F-4600-897F-EE77CFE293B0}" srcOrd="0" destOrd="0" presId="urn:microsoft.com/office/officeart/2005/8/layout/pyramid1"/>
    <dgm:cxn modelId="{6D15D702-1CEF-4DD3-8EE7-5C464D683C3B}" type="presOf" srcId="{F96EE1C4-6F0B-4285-9C0C-41726FB51176}" destId="{85B925B3-9521-4A29-B1C6-37F1D31980F0}" srcOrd="0" destOrd="0" presId="urn:microsoft.com/office/officeart/2005/8/layout/pyramid1"/>
    <dgm:cxn modelId="{8DF8C6F6-630B-4C4E-9910-AC96E9C70F36}" type="presOf" srcId="{F96EE1C4-6F0B-4285-9C0C-41726FB51176}" destId="{56C27AB5-65D0-4A16-96D6-1198C23140DF}" srcOrd="1" destOrd="0" presId="urn:microsoft.com/office/officeart/2005/8/layout/pyramid1"/>
    <dgm:cxn modelId="{604CE596-6513-48A2-AE08-0D4BCEE18760}" srcId="{C2C3E2B5-0983-4196-BE8F-6203ADC7F112}" destId="{3C612D0F-A60D-43AF-9AE7-EC3BA9EBFC83}" srcOrd="0" destOrd="0" parTransId="{38946C64-EF02-47BC-8210-757D690DD945}" sibTransId="{07733795-5280-4E2D-845C-82C9CF72D826}"/>
    <dgm:cxn modelId="{A9FD48EE-C88A-4ED6-A529-F7B764B5B4DB}" type="presOf" srcId="{3C612D0F-A60D-43AF-9AE7-EC3BA9EBFC83}" destId="{19C7C2DF-AD46-464A-AA0F-492FF89F626E}" srcOrd="0" destOrd="0" presId="urn:microsoft.com/office/officeart/2005/8/layout/pyramid1"/>
    <dgm:cxn modelId="{BE6F5B85-8133-4D7E-AD64-9F902C723795}" type="presOf" srcId="{746F548C-0100-42B0-829A-4091AF5A7AD4}" destId="{3FE2C1D6-2A9F-47DD-909A-1ED6894BBF3D}" srcOrd="0" destOrd="0" presId="urn:microsoft.com/office/officeart/2005/8/layout/pyramid1"/>
    <dgm:cxn modelId="{BF752D54-70B3-4F5F-BD4F-D9A14F20FB46}" srcId="{C2C3E2B5-0983-4196-BE8F-6203ADC7F112}" destId="{746F548C-0100-42B0-829A-4091AF5A7AD4}" srcOrd="1" destOrd="0" parTransId="{7D6B1351-651A-4588-9914-47778BEFAC47}" sibTransId="{8AC757F4-5F19-44C1-9A7F-177F6E277F0A}"/>
    <dgm:cxn modelId="{E99B0818-7C2B-4B75-9E0F-CDF3C1D96D67}" type="presOf" srcId="{746F548C-0100-42B0-829A-4091AF5A7AD4}" destId="{F9684FE5-6092-4F2C-B306-104645C47CF4}" srcOrd="1" destOrd="0" presId="urn:microsoft.com/office/officeart/2005/8/layout/pyramid1"/>
    <dgm:cxn modelId="{32A5F7ED-1A57-41FF-B2E6-5131DC3D4CF4}" type="presParOf" srcId="{919E7A35-3B3F-4600-897F-EE77CFE293B0}" destId="{C0F8C0D5-456E-4D33-A27D-28883A712CE0}" srcOrd="0" destOrd="0" presId="urn:microsoft.com/office/officeart/2005/8/layout/pyramid1"/>
    <dgm:cxn modelId="{58D747FF-FC10-40BA-A8FB-8B45FA963E54}" type="presParOf" srcId="{C0F8C0D5-456E-4D33-A27D-28883A712CE0}" destId="{19C7C2DF-AD46-464A-AA0F-492FF89F626E}" srcOrd="0" destOrd="0" presId="urn:microsoft.com/office/officeart/2005/8/layout/pyramid1"/>
    <dgm:cxn modelId="{4BEEBF42-C2BD-4E81-ADD9-867D20760A20}" type="presParOf" srcId="{C0F8C0D5-456E-4D33-A27D-28883A712CE0}" destId="{1D537636-CF68-429E-B96D-8609959DC849}" srcOrd="1" destOrd="0" presId="urn:microsoft.com/office/officeart/2005/8/layout/pyramid1"/>
    <dgm:cxn modelId="{87F68BFD-8242-44A8-9339-9A4EADA619C1}" type="presParOf" srcId="{919E7A35-3B3F-4600-897F-EE77CFE293B0}" destId="{356C70CD-4432-4720-9A76-6A2624092EB1}" srcOrd="1" destOrd="0" presId="urn:microsoft.com/office/officeart/2005/8/layout/pyramid1"/>
    <dgm:cxn modelId="{EB7CD8F1-D593-44A8-8702-7838B6E5E11F}" type="presParOf" srcId="{356C70CD-4432-4720-9A76-6A2624092EB1}" destId="{3FE2C1D6-2A9F-47DD-909A-1ED6894BBF3D}" srcOrd="0" destOrd="0" presId="urn:microsoft.com/office/officeart/2005/8/layout/pyramid1"/>
    <dgm:cxn modelId="{1F1D7FA6-91D6-4DD1-8E48-40D9780F8061}" type="presParOf" srcId="{356C70CD-4432-4720-9A76-6A2624092EB1}" destId="{F9684FE5-6092-4F2C-B306-104645C47CF4}" srcOrd="1" destOrd="0" presId="urn:microsoft.com/office/officeart/2005/8/layout/pyramid1"/>
    <dgm:cxn modelId="{DF10029E-BE73-4D9B-A548-56C482B4D135}" type="presParOf" srcId="{919E7A35-3B3F-4600-897F-EE77CFE293B0}" destId="{817F2A19-38D0-4082-B0EE-AC06CDCACA73}" srcOrd="2" destOrd="0" presId="urn:microsoft.com/office/officeart/2005/8/layout/pyramid1"/>
    <dgm:cxn modelId="{4B03A27C-25F1-4DF2-AC2C-798527690A3A}" type="presParOf" srcId="{817F2A19-38D0-4082-B0EE-AC06CDCACA73}" destId="{85B925B3-9521-4A29-B1C6-37F1D31980F0}" srcOrd="0" destOrd="0" presId="urn:microsoft.com/office/officeart/2005/8/layout/pyramid1"/>
    <dgm:cxn modelId="{8888755A-AD46-4B64-82CA-F051DB9693B0}" type="presParOf" srcId="{817F2A19-38D0-4082-B0EE-AC06CDCACA73}" destId="{56C27AB5-65D0-4A16-96D6-1198C23140DF}" srcOrd="1" destOrd="0" presId="urn:microsoft.com/office/officeart/2005/8/layout/pyramid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CF0852-8558-45C7-8643-FA95B31934B9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39F04F-56FA-43E2-A2EC-189D35031B82}">
      <dgm:prSet phldrT="[Text]"/>
      <dgm:spPr/>
      <dgm:t>
        <a:bodyPr/>
        <a:lstStyle/>
        <a:p>
          <a:r>
            <a:rPr lang="en-US" dirty="0" smtClean="0"/>
            <a:t>Attribute</a:t>
          </a:r>
          <a:endParaRPr lang="en-US" dirty="0"/>
        </a:p>
      </dgm:t>
    </dgm:pt>
    <dgm:pt modelId="{9F3A3A7E-E60B-4ACC-B1CE-CE936BFC151B}" type="parTrans" cxnId="{32F00628-4C18-4596-A1D6-6C2E2ADEABAA}">
      <dgm:prSet/>
      <dgm:spPr/>
      <dgm:t>
        <a:bodyPr/>
        <a:lstStyle/>
        <a:p>
          <a:endParaRPr lang="en-US"/>
        </a:p>
      </dgm:t>
    </dgm:pt>
    <dgm:pt modelId="{19E26426-E65F-4A3B-BABA-D7FC13ADACDC}" type="sibTrans" cxnId="{32F00628-4C18-4596-A1D6-6C2E2ADEABAA}">
      <dgm:prSet/>
      <dgm:spPr/>
      <dgm:t>
        <a:bodyPr/>
        <a:lstStyle/>
        <a:p>
          <a:endParaRPr lang="en-US"/>
        </a:p>
      </dgm:t>
    </dgm:pt>
    <dgm:pt modelId="{F853D896-AF85-4632-B541-78DD3C005A2C}">
      <dgm:prSet phldrT="[Text]"/>
      <dgm:spPr/>
      <dgm:t>
        <a:bodyPr/>
        <a:lstStyle/>
        <a:p>
          <a:r>
            <a:rPr lang="en-US" dirty="0" smtClean="0"/>
            <a:t>Entity</a:t>
          </a:r>
          <a:endParaRPr lang="en-US" dirty="0"/>
        </a:p>
      </dgm:t>
    </dgm:pt>
    <dgm:pt modelId="{00DA969A-B9D0-43BE-8045-7450BE01D330}" type="parTrans" cxnId="{108E8A78-7E7C-4486-9F6D-81FAF64EA73C}">
      <dgm:prSet/>
      <dgm:spPr/>
      <dgm:t>
        <a:bodyPr/>
        <a:lstStyle/>
        <a:p>
          <a:endParaRPr lang="en-US"/>
        </a:p>
      </dgm:t>
    </dgm:pt>
    <dgm:pt modelId="{0AF14077-CFDC-4C10-8F27-7FEBCF2B7099}" type="sibTrans" cxnId="{108E8A78-7E7C-4486-9F6D-81FAF64EA73C}">
      <dgm:prSet/>
      <dgm:spPr/>
      <dgm:t>
        <a:bodyPr/>
        <a:lstStyle/>
        <a:p>
          <a:endParaRPr lang="en-US"/>
        </a:p>
      </dgm:t>
    </dgm:pt>
    <dgm:pt modelId="{E53FF43E-84AF-4337-BED2-71F96D89D2E3}">
      <dgm:prSet phldrT="[Text]"/>
      <dgm:spPr/>
      <dgm:t>
        <a:bodyPr/>
        <a:lstStyle/>
        <a:p>
          <a:r>
            <a:rPr lang="en-US" dirty="0" smtClean="0"/>
            <a:t>Relationship</a:t>
          </a:r>
          <a:endParaRPr lang="en-US" dirty="0"/>
        </a:p>
      </dgm:t>
    </dgm:pt>
    <dgm:pt modelId="{3C8643CC-1697-4BC6-B207-A0AA9265A07D}" type="parTrans" cxnId="{BD4E0CD7-5B9E-4B6C-ACED-31392A9B7E78}">
      <dgm:prSet/>
      <dgm:spPr/>
      <dgm:t>
        <a:bodyPr/>
        <a:lstStyle/>
        <a:p>
          <a:endParaRPr lang="en-US"/>
        </a:p>
      </dgm:t>
    </dgm:pt>
    <dgm:pt modelId="{BB41BFF9-7617-40AD-95CA-9E6238DBF2BE}" type="sibTrans" cxnId="{BD4E0CD7-5B9E-4B6C-ACED-31392A9B7E78}">
      <dgm:prSet/>
      <dgm:spPr/>
      <dgm:t>
        <a:bodyPr/>
        <a:lstStyle/>
        <a:p>
          <a:endParaRPr lang="en-US"/>
        </a:p>
      </dgm:t>
    </dgm:pt>
    <dgm:pt modelId="{5EAB0741-3E42-4EEF-B18B-9B7C4D16F940}">
      <dgm:prSet phldrT="[Text]"/>
      <dgm:spPr/>
      <dgm:t>
        <a:bodyPr/>
        <a:lstStyle/>
        <a:p>
          <a:r>
            <a:rPr lang="en-US" dirty="0" smtClean="0"/>
            <a:t>Conceptual Data Model</a:t>
          </a:r>
          <a:endParaRPr lang="en-US" dirty="0"/>
        </a:p>
      </dgm:t>
    </dgm:pt>
    <dgm:pt modelId="{9E388149-5E09-46C5-8631-31E1E228A459}" type="parTrans" cxnId="{B2B2E8AA-A604-4D51-96AD-8F703AA74147}">
      <dgm:prSet/>
      <dgm:spPr/>
      <dgm:t>
        <a:bodyPr/>
        <a:lstStyle/>
        <a:p>
          <a:endParaRPr lang="en-US"/>
        </a:p>
      </dgm:t>
    </dgm:pt>
    <dgm:pt modelId="{2FF9AA31-4CC7-4027-BBF6-39668FF9D7F1}" type="sibTrans" cxnId="{B2B2E8AA-A604-4D51-96AD-8F703AA74147}">
      <dgm:prSet/>
      <dgm:spPr/>
      <dgm:t>
        <a:bodyPr/>
        <a:lstStyle/>
        <a:p>
          <a:endParaRPr lang="en-US"/>
        </a:p>
      </dgm:t>
    </dgm:pt>
    <dgm:pt modelId="{68741402-2AC2-4C74-8B0D-64B6C8D3D279}" type="pres">
      <dgm:prSet presAssocID="{F3CF0852-8558-45C7-8643-FA95B31934B9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8516B3-C407-478F-8107-3B64D132BCE7}" type="pres">
      <dgm:prSet presAssocID="{F3CF0852-8558-45C7-8643-FA95B31934B9}" presName="ellipse" presStyleLbl="trBgShp" presStyleIdx="0" presStyleCnt="1"/>
      <dgm:spPr/>
    </dgm:pt>
    <dgm:pt modelId="{DC8A0DF5-F06D-4497-934F-3A3ABED6C4D7}" type="pres">
      <dgm:prSet presAssocID="{F3CF0852-8558-45C7-8643-FA95B31934B9}" presName="arrow1" presStyleLbl="fgShp" presStyleIdx="0" presStyleCnt="1"/>
      <dgm:spPr/>
    </dgm:pt>
    <dgm:pt modelId="{C19300B3-1CD6-410B-9782-3E8F9B6C8A68}" type="pres">
      <dgm:prSet presAssocID="{F3CF0852-8558-45C7-8643-FA95B31934B9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0B00E5-F679-41D6-9868-754A7E3BB078}" type="pres">
      <dgm:prSet presAssocID="{F853D896-AF85-4632-B541-78DD3C005A2C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E5AADA-8957-465E-B465-CA8CAFCC947B}" type="pres">
      <dgm:prSet presAssocID="{E53FF43E-84AF-4337-BED2-71F96D89D2E3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812EEC-EE85-4350-9F6B-5104ACCFC42F}" type="pres">
      <dgm:prSet presAssocID="{5EAB0741-3E42-4EEF-B18B-9B7C4D16F940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5C335E-6AE6-4F6D-AFA1-23C5F723976A}" type="pres">
      <dgm:prSet presAssocID="{F3CF0852-8558-45C7-8643-FA95B31934B9}" presName="funnel" presStyleLbl="trAlignAcc1" presStyleIdx="0" presStyleCnt="1"/>
      <dgm:spPr/>
    </dgm:pt>
  </dgm:ptLst>
  <dgm:cxnLst>
    <dgm:cxn modelId="{B2B2E8AA-A604-4D51-96AD-8F703AA74147}" srcId="{F3CF0852-8558-45C7-8643-FA95B31934B9}" destId="{5EAB0741-3E42-4EEF-B18B-9B7C4D16F940}" srcOrd="3" destOrd="0" parTransId="{9E388149-5E09-46C5-8631-31E1E228A459}" sibTransId="{2FF9AA31-4CC7-4027-BBF6-39668FF9D7F1}"/>
    <dgm:cxn modelId="{190F6994-BE15-47F6-82E9-CDB8952142AF}" type="presOf" srcId="{5EAB0741-3E42-4EEF-B18B-9B7C4D16F940}" destId="{C19300B3-1CD6-410B-9782-3E8F9B6C8A68}" srcOrd="0" destOrd="0" presId="urn:microsoft.com/office/officeart/2005/8/layout/funnel1"/>
    <dgm:cxn modelId="{0E7AA9BC-BE9D-408E-A1D6-8921F69E8F24}" type="presOf" srcId="{E53FF43E-84AF-4337-BED2-71F96D89D2E3}" destId="{FD0B00E5-F679-41D6-9868-754A7E3BB078}" srcOrd="0" destOrd="0" presId="urn:microsoft.com/office/officeart/2005/8/layout/funnel1"/>
    <dgm:cxn modelId="{A04A5B25-BB67-42E2-A0D0-6A52681EA58D}" type="presOf" srcId="{F853D896-AF85-4632-B541-78DD3C005A2C}" destId="{3CE5AADA-8957-465E-B465-CA8CAFCC947B}" srcOrd="0" destOrd="0" presId="urn:microsoft.com/office/officeart/2005/8/layout/funnel1"/>
    <dgm:cxn modelId="{32F00628-4C18-4596-A1D6-6C2E2ADEABAA}" srcId="{F3CF0852-8558-45C7-8643-FA95B31934B9}" destId="{8939F04F-56FA-43E2-A2EC-189D35031B82}" srcOrd="0" destOrd="0" parTransId="{9F3A3A7E-E60B-4ACC-B1CE-CE936BFC151B}" sibTransId="{19E26426-E65F-4A3B-BABA-D7FC13ADACDC}"/>
    <dgm:cxn modelId="{108E8A78-7E7C-4486-9F6D-81FAF64EA73C}" srcId="{F3CF0852-8558-45C7-8643-FA95B31934B9}" destId="{F853D896-AF85-4632-B541-78DD3C005A2C}" srcOrd="1" destOrd="0" parTransId="{00DA969A-B9D0-43BE-8045-7450BE01D330}" sibTransId="{0AF14077-CFDC-4C10-8F27-7FEBCF2B7099}"/>
    <dgm:cxn modelId="{DC794F9E-8A2A-4AF0-B692-486525123BB4}" type="presOf" srcId="{8939F04F-56FA-43E2-A2EC-189D35031B82}" destId="{C0812EEC-EE85-4350-9F6B-5104ACCFC42F}" srcOrd="0" destOrd="0" presId="urn:microsoft.com/office/officeart/2005/8/layout/funnel1"/>
    <dgm:cxn modelId="{BD4E0CD7-5B9E-4B6C-ACED-31392A9B7E78}" srcId="{F3CF0852-8558-45C7-8643-FA95B31934B9}" destId="{E53FF43E-84AF-4337-BED2-71F96D89D2E3}" srcOrd="2" destOrd="0" parTransId="{3C8643CC-1697-4BC6-B207-A0AA9265A07D}" sibTransId="{BB41BFF9-7617-40AD-95CA-9E6238DBF2BE}"/>
    <dgm:cxn modelId="{DD5098C5-4F9A-4274-9D7A-1EBFF76540A8}" type="presOf" srcId="{F3CF0852-8558-45C7-8643-FA95B31934B9}" destId="{68741402-2AC2-4C74-8B0D-64B6C8D3D279}" srcOrd="0" destOrd="0" presId="urn:microsoft.com/office/officeart/2005/8/layout/funnel1"/>
    <dgm:cxn modelId="{B8BE3425-0152-41DC-8C43-6A5AFACB2C62}" type="presParOf" srcId="{68741402-2AC2-4C74-8B0D-64B6C8D3D279}" destId="{1C8516B3-C407-478F-8107-3B64D132BCE7}" srcOrd="0" destOrd="0" presId="urn:microsoft.com/office/officeart/2005/8/layout/funnel1"/>
    <dgm:cxn modelId="{8A00DC50-44A5-4FA2-A64A-35E9083605F2}" type="presParOf" srcId="{68741402-2AC2-4C74-8B0D-64B6C8D3D279}" destId="{DC8A0DF5-F06D-4497-934F-3A3ABED6C4D7}" srcOrd="1" destOrd="0" presId="urn:microsoft.com/office/officeart/2005/8/layout/funnel1"/>
    <dgm:cxn modelId="{63F18463-CBB3-42BA-B445-B028F32DC259}" type="presParOf" srcId="{68741402-2AC2-4C74-8B0D-64B6C8D3D279}" destId="{C19300B3-1CD6-410B-9782-3E8F9B6C8A68}" srcOrd="2" destOrd="0" presId="urn:microsoft.com/office/officeart/2005/8/layout/funnel1"/>
    <dgm:cxn modelId="{61898F6D-3B0D-4CFC-9FF1-9F9D17072C92}" type="presParOf" srcId="{68741402-2AC2-4C74-8B0D-64B6C8D3D279}" destId="{FD0B00E5-F679-41D6-9868-754A7E3BB078}" srcOrd="3" destOrd="0" presId="urn:microsoft.com/office/officeart/2005/8/layout/funnel1"/>
    <dgm:cxn modelId="{041B9432-C0BD-462C-AF92-A18A4FEF80E8}" type="presParOf" srcId="{68741402-2AC2-4C74-8B0D-64B6C8D3D279}" destId="{3CE5AADA-8957-465E-B465-CA8CAFCC947B}" srcOrd="4" destOrd="0" presId="urn:microsoft.com/office/officeart/2005/8/layout/funnel1"/>
    <dgm:cxn modelId="{4EF6695F-A569-471D-A019-B619F7426BCD}" type="presParOf" srcId="{68741402-2AC2-4C74-8B0D-64B6C8D3D279}" destId="{C0812EEC-EE85-4350-9F6B-5104ACCFC42F}" srcOrd="5" destOrd="0" presId="urn:microsoft.com/office/officeart/2005/8/layout/funnel1"/>
    <dgm:cxn modelId="{DE5A0600-2113-4092-A0FA-E029F7C3FAF0}" type="presParOf" srcId="{68741402-2AC2-4C74-8B0D-64B6C8D3D279}" destId="{BC5C335E-6AE6-4F6D-AFA1-23C5F723976A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9FD907-9400-4259-AC38-2279002D0CD7}">
      <dsp:nvSpPr>
        <dsp:cNvPr id="0" name=""/>
        <dsp:cNvSpPr/>
      </dsp:nvSpPr>
      <dsp:spPr>
        <a:xfrm>
          <a:off x="1687369" y="0"/>
          <a:ext cx="2328824" cy="2329178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B5C89B-9D5B-41BC-9528-B58235DA82B4}">
      <dsp:nvSpPr>
        <dsp:cNvPr id="0" name=""/>
        <dsp:cNvSpPr/>
      </dsp:nvSpPr>
      <dsp:spPr>
        <a:xfrm>
          <a:off x="2202116" y="840904"/>
          <a:ext cx="1294082" cy="646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i="0" kern="1200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Conceptual </a:t>
          </a:r>
          <a:endParaRPr lang="en-US" sz="1900" kern="1200" dirty="0">
            <a:latin typeface="Anjoman ExtraLight" panose="00000300000000000000" pitchFamily="2" charset="-78"/>
            <a:cs typeface="Anjoman ExtraLight" panose="00000300000000000000" pitchFamily="2" charset="-78"/>
          </a:endParaRPr>
        </a:p>
      </dsp:txBody>
      <dsp:txXfrm>
        <a:off x="2202116" y="840904"/>
        <a:ext cx="1294082" cy="646886"/>
      </dsp:txXfrm>
    </dsp:sp>
    <dsp:sp modelId="{3D9DB43B-8F0E-4053-9966-3C1DFA090127}">
      <dsp:nvSpPr>
        <dsp:cNvPr id="0" name=""/>
        <dsp:cNvSpPr/>
      </dsp:nvSpPr>
      <dsp:spPr>
        <a:xfrm>
          <a:off x="1040546" y="1338285"/>
          <a:ext cx="2328824" cy="2329178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66D636-379A-4F1B-A28D-C2303C54033A}">
      <dsp:nvSpPr>
        <dsp:cNvPr id="0" name=""/>
        <dsp:cNvSpPr/>
      </dsp:nvSpPr>
      <dsp:spPr>
        <a:xfrm>
          <a:off x="1557917" y="2186931"/>
          <a:ext cx="1294082" cy="646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i="0" kern="1200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Logical </a:t>
          </a:r>
          <a:endParaRPr lang="en-US" sz="1900" kern="1200" dirty="0">
            <a:latin typeface="Anjoman ExtraLight" panose="00000300000000000000" pitchFamily="2" charset="-78"/>
            <a:cs typeface="Anjoman ExtraLight" panose="00000300000000000000" pitchFamily="2" charset="-78"/>
          </a:endParaRPr>
        </a:p>
      </dsp:txBody>
      <dsp:txXfrm>
        <a:off x="1557917" y="2186931"/>
        <a:ext cx="1294082" cy="646886"/>
      </dsp:txXfrm>
    </dsp:sp>
    <dsp:sp modelId="{A7E4FB38-C927-4F47-8B4A-CD70CE027611}">
      <dsp:nvSpPr>
        <dsp:cNvPr id="0" name=""/>
        <dsp:cNvSpPr/>
      </dsp:nvSpPr>
      <dsp:spPr>
        <a:xfrm>
          <a:off x="1853120" y="2836721"/>
          <a:ext cx="2000820" cy="200162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3B481C-CC50-4531-A8CC-4E2EB14C5601}">
      <dsp:nvSpPr>
        <dsp:cNvPr id="0" name=""/>
        <dsp:cNvSpPr/>
      </dsp:nvSpPr>
      <dsp:spPr>
        <a:xfrm>
          <a:off x="2205177" y="3534894"/>
          <a:ext cx="1294082" cy="646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i="0" kern="1200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Physical </a:t>
          </a:r>
          <a:endParaRPr lang="en-US" sz="1900" kern="1200" dirty="0">
            <a:latin typeface="Anjoman ExtraLight" panose="00000300000000000000" pitchFamily="2" charset="-78"/>
            <a:cs typeface="Anjoman ExtraLight" panose="00000300000000000000" pitchFamily="2" charset="-78"/>
          </a:endParaRPr>
        </a:p>
      </dsp:txBody>
      <dsp:txXfrm>
        <a:off x="2205177" y="3534894"/>
        <a:ext cx="1294082" cy="6468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C7C2DF-AD46-464A-AA0F-492FF89F626E}">
      <dsp:nvSpPr>
        <dsp:cNvPr id="0" name=""/>
        <dsp:cNvSpPr/>
      </dsp:nvSpPr>
      <dsp:spPr>
        <a:xfrm>
          <a:off x="3303427" y="0"/>
          <a:ext cx="3303428" cy="1806222"/>
        </a:xfrm>
        <a:prstGeom prst="trapezoid">
          <a:avLst>
            <a:gd name="adj" fmla="val 91446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a-IR" sz="2400" kern="1200" dirty="0" smtClean="0">
            <a:latin typeface="Anjoman ExtraLight" panose="00000300000000000000" pitchFamily="2" charset="-78"/>
            <a:cs typeface="Anjoman ExtraLight" panose="00000300000000000000" pitchFamily="2" charset="-78"/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400" kern="1200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دید کلی قبل از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2400" kern="1200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 ایجاد دیتابیس</a:t>
          </a:r>
          <a:endParaRPr lang="en-US" sz="2400" kern="1200" dirty="0">
            <a:latin typeface="Anjoman ExtraLight" panose="00000300000000000000" pitchFamily="2" charset="-78"/>
            <a:cs typeface="Anjoman ExtraLight" panose="00000300000000000000" pitchFamily="2" charset="-78"/>
          </a:endParaRPr>
        </a:p>
      </dsp:txBody>
      <dsp:txXfrm>
        <a:off x="3303427" y="0"/>
        <a:ext cx="3303428" cy="1806222"/>
      </dsp:txXfrm>
    </dsp:sp>
    <dsp:sp modelId="{3FE2C1D6-2A9F-47DD-909A-1ED6894BBF3D}">
      <dsp:nvSpPr>
        <dsp:cNvPr id="0" name=""/>
        <dsp:cNvSpPr/>
      </dsp:nvSpPr>
      <dsp:spPr>
        <a:xfrm>
          <a:off x="1651713" y="1806222"/>
          <a:ext cx="6606856" cy="1806222"/>
        </a:xfrm>
        <a:prstGeom prst="trapezoid">
          <a:avLst>
            <a:gd name="adj" fmla="val 91446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3800" kern="1200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تصویرسازی جریان داده و درک بهتر از مسئله</a:t>
          </a:r>
          <a:endParaRPr lang="en-US" sz="3800" kern="1200" dirty="0">
            <a:latin typeface="Anjoman ExtraLight" panose="00000300000000000000" pitchFamily="2" charset="-78"/>
            <a:cs typeface="Anjoman ExtraLight" panose="00000300000000000000" pitchFamily="2" charset="-78"/>
          </a:endParaRPr>
        </a:p>
      </dsp:txBody>
      <dsp:txXfrm>
        <a:off x="2807913" y="1806222"/>
        <a:ext cx="4294456" cy="1806222"/>
      </dsp:txXfrm>
    </dsp:sp>
    <dsp:sp modelId="{85B925B3-9521-4A29-B1C6-37F1D31980F0}">
      <dsp:nvSpPr>
        <dsp:cNvPr id="0" name=""/>
        <dsp:cNvSpPr/>
      </dsp:nvSpPr>
      <dsp:spPr>
        <a:xfrm>
          <a:off x="0" y="3612444"/>
          <a:ext cx="9910284" cy="1806222"/>
        </a:xfrm>
        <a:prstGeom prst="trapezoid">
          <a:avLst>
            <a:gd name="adj" fmla="val 91446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3800" kern="1200" dirty="0" smtClean="0">
              <a:latin typeface="Anjoman ExtraLight" panose="00000300000000000000" pitchFamily="2" charset="-78"/>
              <a:cs typeface="Anjoman ExtraLight" panose="00000300000000000000" pitchFamily="2" charset="-78"/>
            </a:rPr>
            <a:t>امکان طراحی دقیق‌تر دیتابیس، جلوگیری از خطاهای احتمالی آینده</a:t>
          </a:r>
          <a:endParaRPr lang="en-US" sz="3800" kern="1200" dirty="0">
            <a:latin typeface="Anjoman ExtraLight" panose="00000300000000000000" pitchFamily="2" charset="-78"/>
            <a:cs typeface="Anjoman ExtraLight" panose="00000300000000000000" pitchFamily="2" charset="-78"/>
          </a:endParaRPr>
        </a:p>
      </dsp:txBody>
      <dsp:txXfrm>
        <a:off x="1734299" y="3612444"/>
        <a:ext cx="6441684" cy="18062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8516B3-C407-478F-8107-3B64D132BCE7}">
      <dsp:nvSpPr>
        <dsp:cNvPr id="0" name=""/>
        <dsp:cNvSpPr/>
      </dsp:nvSpPr>
      <dsp:spPr>
        <a:xfrm>
          <a:off x="2072639" y="200059"/>
          <a:ext cx="3970410" cy="1378871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8A0DF5-F06D-4497-934F-3A3ABED6C4D7}">
      <dsp:nvSpPr>
        <dsp:cNvPr id="0" name=""/>
        <dsp:cNvSpPr/>
      </dsp:nvSpPr>
      <dsp:spPr>
        <a:xfrm>
          <a:off x="3679270" y="3576447"/>
          <a:ext cx="769459" cy="492454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300B3-1CD6-410B-9782-3E8F9B6C8A68}">
      <dsp:nvSpPr>
        <dsp:cNvPr id="0" name=""/>
        <dsp:cNvSpPr/>
      </dsp:nvSpPr>
      <dsp:spPr>
        <a:xfrm>
          <a:off x="2217297" y="3970410"/>
          <a:ext cx="3693405" cy="923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Conceptual Data Model</a:t>
          </a:r>
          <a:endParaRPr lang="en-US" sz="2700" kern="1200" dirty="0"/>
        </a:p>
      </dsp:txBody>
      <dsp:txXfrm>
        <a:off x="2217297" y="3970410"/>
        <a:ext cx="3693405" cy="923351"/>
      </dsp:txXfrm>
    </dsp:sp>
    <dsp:sp modelId="{FD0B00E5-F679-41D6-9868-754A7E3BB078}">
      <dsp:nvSpPr>
        <dsp:cNvPr id="0" name=""/>
        <dsp:cNvSpPr/>
      </dsp:nvSpPr>
      <dsp:spPr>
        <a:xfrm>
          <a:off x="3516144" y="1685423"/>
          <a:ext cx="1385026" cy="13850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Relationship</a:t>
          </a:r>
          <a:endParaRPr lang="en-US" sz="1400" kern="1200" dirty="0"/>
        </a:p>
      </dsp:txBody>
      <dsp:txXfrm>
        <a:off x="3718976" y="1888255"/>
        <a:ext cx="979362" cy="979362"/>
      </dsp:txXfrm>
    </dsp:sp>
    <dsp:sp modelId="{3CE5AADA-8957-465E-B465-CA8CAFCC947B}">
      <dsp:nvSpPr>
        <dsp:cNvPr id="0" name=""/>
        <dsp:cNvSpPr/>
      </dsp:nvSpPr>
      <dsp:spPr>
        <a:xfrm>
          <a:off x="2525081" y="646345"/>
          <a:ext cx="1385026" cy="13850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Entity</a:t>
          </a:r>
          <a:endParaRPr lang="en-US" sz="1400" kern="1200" dirty="0"/>
        </a:p>
      </dsp:txBody>
      <dsp:txXfrm>
        <a:off x="2727913" y="849177"/>
        <a:ext cx="979362" cy="979362"/>
      </dsp:txXfrm>
    </dsp:sp>
    <dsp:sp modelId="{C0812EEC-EE85-4350-9F6B-5104ACCFC42F}">
      <dsp:nvSpPr>
        <dsp:cNvPr id="0" name=""/>
        <dsp:cNvSpPr/>
      </dsp:nvSpPr>
      <dsp:spPr>
        <a:xfrm>
          <a:off x="3940886" y="311477"/>
          <a:ext cx="1385026" cy="13850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Attribute</a:t>
          </a:r>
          <a:endParaRPr lang="en-US" sz="1400" kern="1200" dirty="0"/>
        </a:p>
      </dsp:txBody>
      <dsp:txXfrm>
        <a:off x="4143718" y="514309"/>
        <a:ext cx="979362" cy="979362"/>
      </dsp:txXfrm>
    </dsp:sp>
    <dsp:sp modelId="{BC5C335E-6AE6-4F6D-AFA1-23C5F723976A}">
      <dsp:nvSpPr>
        <dsp:cNvPr id="0" name=""/>
        <dsp:cNvSpPr/>
      </dsp:nvSpPr>
      <dsp:spPr>
        <a:xfrm>
          <a:off x="1909513" y="30778"/>
          <a:ext cx="4308972" cy="3447178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5B600-E6C1-4DBC-95F4-F01483F4A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D9478A-4258-49FB-9E20-2EF230595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8EB9B-02F0-4A8A-945B-FB2825EBA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7AB1-9FC0-4541-A78B-04E4227C1889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574BA-8A5E-42D6-B698-B2252A118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0AE51-60F4-43C3-A2A8-BDEB68DF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8879-E1BE-444A-A112-B23210163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55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870054-E3DC-4223-9A14-D29A6B607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7AB1-9FC0-4541-A78B-04E4227C1889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8E61A1-71AC-482A-A885-F1908A2B9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50C3F-3374-45C4-8983-AF64E6509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8879-E1BE-444A-A112-B23210163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28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45892-AD7F-4325-BD71-67B4C0F98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15776-5D87-470F-990D-0472010A1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678B1-FAE4-49C6-BB2F-93C2E1D59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85CF7-0D98-4624-B247-3F544D130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7AB1-9FC0-4541-A78B-04E4227C1889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4CB63-3695-42AE-B90B-1C487DFA0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03CB6-2907-4BC6-B54C-CD1068328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8879-E1BE-444A-A112-B23210163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74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825F0-C653-456B-9A5A-4003B781F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A85A5D-CEF0-418D-8F44-848E1895ED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0878F-D0B6-4B55-8D75-68DA3BB94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633DA-71DF-49AF-9D3B-D229C0B2B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7AB1-9FC0-4541-A78B-04E4227C1889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1B482-6C9C-4EB9-98A1-D50CE1DCE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BB3BE-3E1A-49DB-AEA1-A8F12ED27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8879-E1BE-444A-A112-B23210163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05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F860C-5AE3-4C3C-932F-834825266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D2DFE2-E834-4C13-90E5-853D78C5E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A35C9-15A2-4CFC-B4DA-B8B7213DC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7AB1-9FC0-4541-A78B-04E4227C1889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1E946-D9DA-4215-AE0E-79D72674A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30D2C-1C50-4DDC-A5EE-2C1580CD9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8879-E1BE-444A-A112-B23210163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06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E4979F-A6AF-4718-B689-C3E03FFA2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3A0538-1677-4F60-B94C-85D4C0F6B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D912B-B329-4795-B57E-A6AC481D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7AB1-9FC0-4541-A78B-04E4227C1889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51EF0-030F-4CD8-BC98-16ADA482B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34106-5A2A-4FD1-AF25-C19F9BE0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8879-E1BE-444A-A112-B23210163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BC29FC3-1FD3-4AC5-856C-E221C0C743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85" r="32908" b="14617"/>
          <a:stretch/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05B600-E6C1-4DBC-95F4-F01483F4A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1393" y="234449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6199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C9A578-5FBE-4ED2-A4F9-916B12C5C8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94" r="32907" b="14306"/>
          <a:stretch/>
        </p:blipFill>
        <p:spPr>
          <a:xfrm>
            <a:off x="0" y="0"/>
            <a:ext cx="12192000" cy="68662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05B600-E6C1-4DBC-95F4-F01483F4A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1393" y="234449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3E104A-0AD6-4A86-B460-BAC0BEFF7EB5}"/>
              </a:ext>
            </a:extLst>
          </p:cNvPr>
          <p:cNvSpPr/>
          <p:nvPr userDrawn="1"/>
        </p:nvSpPr>
        <p:spPr>
          <a:xfrm>
            <a:off x="1402080" y="1463040"/>
            <a:ext cx="1127760" cy="965200"/>
          </a:xfrm>
          <a:prstGeom prst="rect">
            <a:avLst/>
          </a:prstGeom>
          <a:solidFill>
            <a:srgbClr val="254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23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5B600-E6C1-4DBC-95F4-F01483F4A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1393" y="234449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60372B-35EC-4439-A503-4A074FD5A9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37" r="32940" b="14222"/>
          <a:stretch/>
        </p:blipFill>
        <p:spPr>
          <a:xfrm>
            <a:off x="-56556" y="-142240"/>
            <a:ext cx="12248555" cy="707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94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B1AB2-8048-4883-8CFA-765A22A1B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B57F7-490B-4FD2-8526-44CE75B6A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F55D9-5AE5-476C-B72E-FA33A9C44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7AB1-9FC0-4541-A78B-04E4227C1889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C2A88-7984-4113-B9FF-18A64303B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00489-083B-4F8E-8C47-E7719A45D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8879-E1BE-444A-A112-B23210163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5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DA30E-4E36-4C9F-8D7F-8FE8D19C4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A0AAA-535C-4678-8A4F-6172A5BAB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BF7E-40FD-432D-A342-465D01FF4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7AB1-9FC0-4541-A78B-04E4227C1889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9FF1B-D53B-4410-ADD9-3022D4F33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C7C30-C148-4E42-BFA8-C96EB73B9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8879-E1BE-444A-A112-B23210163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8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155F3-0ACA-4A52-885F-16662F8B2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1E9B4-488E-41F4-85B3-790F9B96B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04778-B3ED-457B-BF76-8E1C6D4E2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35C04-365C-404D-B2EC-B00A09A34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7AB1-9FC0-4541-A78B-04E4227C1889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DC058-EDE8-4755-8973-78A088C71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AD12A-568F-4D07-A20F-CB0F10517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8879-E1BE-444A-A112-B23210163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72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D0C4C-3DB0-4580-8695-33EEB829B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CD17A-81C5-47BA-80FA-9FC2F84E4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CB127-EE43-44AD-BAE1-9A5520FA8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F8B525-032C-4A29-B4A4-286D4AF734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D89A5B-0914-433D-84C0-F184E83541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35922D-F4A6-4087-8B10-16CB0B326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7AB1-9FC0-4541-A78B-04E4227C1889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3B55A9-BD08-425C-AEBC-2DE480786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54756C-BB20-40C4-80FF-0C09552C0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8879-E1BE-444A-A112-B23210163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84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89C76-7762-4A24-9267-5FCD26066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F63EDC-A1B0-4430-AB0F-49809F410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7AB1-9FC0-4541-A78B-04E4227C1889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5879B1-4FDC-4C86-80A0-4A274B48B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FB54ED-489F-454F-969E-9DEBF612B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8879-E1BE-444A-A112-B23210163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30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0A46A7-E713-4199-99FA-84466E4C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00BA2-DBB0-4D38-A5D5-FB161790B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998F8-64E5-4FC5-B634-2E5B7533A6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77AB1-9FC0-4541-A78B-04E4227C1889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A5C3D-1BF1-4440-8324-65D33222D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D68B1-5040-474A-91E6-CD663C86E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C8879-E1BE-444A-A112-B23210163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7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C7F5F9-E096-4B33-9C6F-BD0E8E83D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C7F5F9-E096-4B33-9C6F-BD0E8E83D8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35516" r="19226" b="60251"/>
          <a:stretch/>
        </p:blipFill>
        <p:spPr>
          <a:xfrm>
            <a:off x="7707086" y="2208728"/>
            <a:ext cx="2162629" cy="29028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06766" y="3105834"/>
            <a:ext cx="61363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njoman ExtraLight" panose="00000300000000000000" pitchFamily="2" charset="-78"/>
                <a:cs typeface="Anjoman ExtraLight" panose="00000300000000000000" pitchFamily="2" charset="-78"/>
              </a:rPr>
              <a:t>Data Model</a:t>
            </a:r>
          </a:p>
          <a:p>
            <a:pPr algn="ctr"/>
            <a:r>
              <a:rPr lang="fa-IR" sz="3600" dirty="0" smtClean="0">
                <a:solidFill>
                  <a:schemeClr val="bg1"/>
                </a:solidFill>
                <a:latin typeface="Anjoman ExtraLight" panose="00000300000000000000" pitchFamily="2" charset="-78"/>
                <a:cs typeface="Anjoman ExtraLight" panose="00000300000000000000" pitchFamily="2" charset="-78"/>
              </a:rPr>
              <a:t>و لزوم تعیین آن در اسناد تحلیل</a:t>
            </a:r>
            <a:endParaRPr lang="en-US" sz="3600" dirty="0">
              <a:solidFill>
                <a:schemeClr val="bg1"/>
              </a:solidFill>
              <a:latin typeface="Anjoman ExtraLight" panose="00000300000000000000" pitchFamily="2" charset="-78"/>
              <a:cs typeface="Anjoman ExtraLight" panose="000003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482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C2D3666-DB94-4D31-AAFE-9B57DF347032}"/>
              </a:ext>
            </a:extLst>
          </p:cNvPr>
          <p:cNvSpPr txBox="1">
            <a:spLocks/>
          </p:cNvSpPr>
          <p:nvPr/>
        </p:nvSpPr>
        <p:spPr>
          <a:xfrm>
            <a:off x="837281" y="898908"/>
            <a:ext cx="8569289" cy="5222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3500" dirty="0" smtClean="0">
                <a:solidFill>
                  <a:srgbClr val="00A9A5"/>
                </a:solidFill>
                <a:latin typeface="Anjoman ExtraBold" panose="00000900000000000000" pitchFamily="2" charset="-78"/>
                <a:cs typeface="Anjoman ExtraBold" panose="00000900000000000000" pitchFamily="2" charset="-78"/>
              </a:rPr>
              <a:t>انواع ارتباطات</a:t>
            </a:r>
            <a:endParaRPr lang="fa-IR" sz="3500" dirty="0">
              <a:solidFill>
                <a:srgbClr val="00A9A5"/>
              </a:solidFill>
              <a:latin typeface="Anjoman ExtraBold" panose="00000900000000000000" pitchFamily="2" charset="-78"/>
              <a:cs typeface="Anjoman ExtraBold" panose="000009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878" y="1498873"/>
            <a:ext cx="7332429" cy="451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780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C2D3666-DB94-4D31-AAFE-9B57DF347032}"/>
              </a:ext>
            </a:extLst>
          </p:cNvPr>
          <p:cNvSpPr txBox="1">
            <a:spLocks/>
          </p:cNvSpPr>
          <p:nvPr/>
        </p:nvSpPr>
        <p:spPr>
          <a:xfrm>
            <a:off x="837281" y="898908"/>
            <a:ext cx="8569289" cy="5222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3500" dirty="0" smtClean="0">
                <a:solidFill>
                  <a:srgbClr val="00A9A5"/>
                </a:solidFill>
                <a:latin typeface="Anjoman ExtraBold" panose="00000900000000000000" pitchFamily="2" charset="-78"/>
                <a:cs typeface="Anjoman ExtraBold" panose="00000900000000000000" pitchFamily="2" charset="-78"/>
              </a:rPr>
              <a:t>نکات کاربردی</a:t>
            </a:r>
            <a:endParaRPr lang="fa-IR" sz="3500" dirty="0">
              <a:solidFill>
                <a:srgbClr val="00A9A5"/>
              </a:solidFill>
              <a:latin typeface="Anjoman ExtraBold" panose="00000900000000000000" pitchFamily="2" charset="-78"/>
              <a:cs typeface="Anjoman ExtraBold" panose="00000900000000000000" pitchFamily="2" charset="-78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97188E-1475-4590-8BB7-D7D01C0985CB}"/>
              </a:ext>
            </a:extLst>
          </p:cNvPr>
          <p:cNvSpPr txBox="1">
            <a:spLocks/>
          </p:cNvSpPr>
          <p:nvPr/>
        </p:nvSpPr>
        <p:spPr>
          <a:xfrm>
            <a:off x="433333" y="2368628"/>
            <a:ext cx="11200479" cy="300760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50000"/>
              </a:lnSpc>
              <a:buClr>
                <a:srgbClr val="00A9A5"/>
              </a:buClr>
            </a:pPr>
            <a:r>
              <a:rPr lang="fa-IR" sz="2000" dirty="0" smtClean="0">
                <a:latin typeface="Anjoman ExtraLight" panose="00000300000000000000" pitchFamily="2" charset="-78"/>
                <a:cs typeface="Anjoman ExtraLight" panose="00000300000000000000" pitchFamily="2" charset="-78"/>
              </a:rPr>
              <a:t>با توجه به اینکه در شرکت دپنا یک فناوری دیتابیس (</a:t>
            </a:r>
            <a:r>
              <a:rPr lang="en-US" sz="2000" dirty="0" smtClean="0">
                <a:latin typeface="Anjoman ExtraLight" panose="00000300000000000000" pitchFamily="2" charset="-78"/>
                <a:cs typeface="Anjoman ExtraLight" panose="00000300000000000000" pitchFamily="2" charset="-78"/>
              </a:rPr>
              <a:t>SQL</a:t>
            </a:r>
            <a:r>
              <a:rPr lang="fa-IR" sz="2000" dirty="0" smtClean="0">
                <a:latin typeface="Anjoman ExtraLight" panose="00000300000000000000" pitchFamily="2" charset="-78"/>
                <a:cs typeface="Anjoman ExtraLight" panose="00000300000000000000" pitchFamily="2" charset="-78"/>
              </a:rPr>
              <a:t>) استفاده می‌شود دو نوع مدل داده‌ی مفهومی و فیزیکی کفایت می‌کند.</a:t>
            </a:r>
          </a:p>
          <a:p>
            <a:pPr algn="r" rtl="1">
              <a:lnSpc>
                <a:spcPct val="150000"/>
              </a:lnSpc>
              <a:buClr>
                <a:srgbClr val="00A9A5"/>
              </a:buClr>
            </a:pPr>
            <a:r>
              <a:rPr lang="fa-IR" sz="2000" dirty="0" smtClean="0">
                <a:latin typeface="Anjoman ExtraLight" panose="00000300000000000000" pitchFamily="2" charset="-78"/>
                <a:cs typeface="Anjoman ExtraLight" panose="00000300000000000000" pitchFamily="2" charset="-78"/>
              </a:rPr>
              <a:t>شاید لازم باشد یک موجودیت در مدل مفهومی به چند جدول در مدل فیزیکی نگاشته شود (به نحوه‌ی نمایش دیتا –گزارشات و ویوها- بستگی دارد)</a:t>
            </a:r>
          </a:p>
          <a:p>
            <a:pPr algn="r" rtl="1">
              <a:lnSpc>
                <a:spcPct val="150000"/>
              </a:lnSpc>
              <a:buClr>
                <a:srgbClr val="00A9A5"/>
              </a:buClr>
            </a:pPr>
            <a:r>
              <a:rPr lang="fa-IR" sz="2000" dirty="0" smtClean="0">
                <a:latin typeface="Anjoman ExtraLight" panose="00000300000000000000" pitchFamily="2" charset="-78"/>
                <a:cs typeface="Anjoman ExtraLight" panose="00000300000000000000" pitchFamily="2" charset="-78"/>
              </a:rPr>
              <a:t>در مدل فیزیکی باید </a:t>
            </a:r>
            <a:r>
              <a:rPr lang="en-US" sz="2000" dirty="0" smtClean="0">
                <a:latin typeface="Anjoman ExtraLight" panose="00000300000000000000" pitchFamily="2" charset="-78"/>
                <a:cs typeface="Anjoman ExtraLight" panose="00000300000000000000" pitchFamily="2" charset="-78"/>
              </a:rPr>
              <a:t>Data Type</a:t>
            </a:r>
            <a:r>
              <a:rPr lang="fa-IR" sz="2000" dirty="0" smtClean="0">
                <a:latin typeface="Anjoman ExtraLight" panose="00000300000000000000" pitchFamily="2" charset="-78"/>
                <a:cs typeface="Anjoman ExtraLight" panose="00000300000000000000" pitchFamily="2" charset="-78"/>
              </a:rPr>
              <a:t>، ماکزیمم طول، مقدار پیش‌فرض، کلید اصلی و کلید/کلیدهای خارجی جداول مشخص شود.</a:t>
            </a:r>
          </a:p>
          <a:p>
            <a:pPr algn="r" rtl="1">
              <a:lnSpc>
                <a:spcPct val="150000"/>
              </a:lnSpc>
              <a:buClr>
                <a:srgbClr val="00A9A5"/>
              </a:buClr>
            </a:pPr>
            <a:endParaRPr lang="ar-SA" sz="2000" dirty="0">
              <a:latin typeface="Anjoman ExtraLight" panose="00000300000000000000" pitchFamily="2" charset="-78"/>
              <a:cs typeface="Anjoman ExtraLight" panose="000003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6572827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C2D3666-DB94-4D31-AAFE-9B57DF347032}"/>
              </a:ext>
            </a:extLst>
          </p:cNvPr>
          <p:cNvSpPr txBox="1">
            <a:spLocks/>
          </p:cNvSpPr>
          <p:nvPr/>
        </p:nvSpPr>
        <p:spPr>
          <a:xfrm>
            <a:off x="837281" y="898908"/>
            <a:ext cx="8569289" cy="5222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3500" dirty="0" smtClean="0">
                <a:solidFill>
                  <a:srgbClr val="00A9A5"/>
                </a:solidFill>
                <a:latin typeface="Anjoman ExtraBold" panose="00000900000000000000" pitchFamily="2" charset="-78"/>
                <a:cs typeface="Anjoman ExtraBold" panose="00000900000000000000" pitchFamily="2" charset="-78"/>
              </a:rPr>
              <a:t>نکات کاربردی</a:t>
            </a:r>
            <a:endParaRPr lang="fa-IR" sz="3500" dirty="0">
              <a:solidFill>
                <a:srgbClr val="00A9A5"/>
              </a:solidFill>
              <a:latin typeface="Anjoman ExtraBold" panose="00000900000000000000" pitchFamily="2" charset="-78"/>
              <a:cs typeface="Anjoman ExtraBold" panose="00000900000000000000" pitchFamily="2" charset="-78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97188E-1475-4590-8BB7-D7D01C0985CB}"/>
              </a:ext>
            </a:extLst>
          </p:cNvPr>
          <p:cNvSpPr txBox="1">
            <a:spLocks/>
          </p:cNvSpPr>
          <p:nvPr/>
        </p:nvSpPr>
        <p:spPr>
          <a:xfrm>
            <a:off x="433333" y="1765739"/>
            <a:ext cx="11200479" cy="465608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60000"/>
              </a:lnSpc>
              <a:buClr>
                <a:srgbClr val="00A9A5"/>
              </a:buClr>
            </a:pPr>
            <a:r>
              <a:rPr lang="fa-IR" sz="1800" dirty="0" smtClean="0">
                <a:latin typeface="Anjoman ExtraLight" panose="00000300000000000000" pitchFamily="2" charset="-78"/>
                <a:cs typeface="Anjoman ExtraLight" panose="00000300000000000000" pitchFamily="2" charset="-78"/>
              </a:rPr>
              <a:t>تیم تحلیل و تست،‌ با تعیین مدل داده هم تست دیتابیس را می‌تواند انجام دهد و هم می‌تواند تحلیل گزارشات و ویوها را دقیق انجام دهد</a:t>
            </a:r>
          </a:p>
          <a:p>
            <a:pPr algn="r" rtl="1">
              <a:lnSpc>
                <a:spcPct val="160000"/>
              </a:lnSpc>
              <a:buClr>
                <a:srgbClr val="00A9A5"/>
              </a:buClr>
            </a:pPr>
            <a:r>
              <a:rPr lang="fa-IR" sz="1800" dirty="0" smtClean="0">
                <a:latin typeface="Anjoman ExtraLight" panose="00000300000000000000" pitchFamily="2" charset="-78"/>
                <a:cs typeface="Anjoman ExtraLight" panose="00000300000000000000" pitchFamily="2" charset="-78"/>
              </a:rPr>
              <a:t>لزوم تعیین دیتامدل را اکثراً با جمله "از این به بعد درست میشه" درک کردند. در صورتی که اگر طراحی کامل بود از همون اول درست میشد!! </a:t>
            </a:r>
          </a:p>
          <a:p>
            <a:pPr algn="r" rtl="1">
              <a:lnSpc>
                <a:spcPct val="160000"/>
              </a:lnSpc>
              <a:buClr>
                <a:srgbClr val="00A9A5"/>
              </a:buClr>
            </a:pPr>
            <a:endParaRPr lang="fa-IR" sz="1800" dirty="0">
              <a:latin typeface="Anjoman ExtraLight" panose="00000300000000000000" pitchFamily="2" charset="-78"/>
              <a:cs typeface="Anjoman ExtraLight" panose="00000300000000000000" pitchFamily="2" charset="-78"/>
            </a:endParaRPr>
          </a:p>
          <a:p>
            <a:pPr algn="r" rtl="1">
              <a:lnSpc>
                <a:spcPct val="160000"/>
              </a:lnSpc>
              <a:buClr>
                <a:srgbClr val="00A9A5"/>
              </a:buClr>
            </a:pPr>
            <a:r>
              <a:rPr lang="fa-IR" sz="1800" dirty="0" smtClean="0">
                <a:latin typeface="Anjoman ExtraLight" panose="00000300000000000000" pitchFamily="2" charset="-78"/>
                <a:cs typeface="Anjoman ExtraLight" panose="00000300000000000000" pitchFamily="2" charset="-78"/>
              </a:rPr>
              <a:t>نوشتن اسکریپت کانورت دیتا یکی از وظایف کارشناسان تحلیل است،‌ و فقط با دانستن دیتامدل مبدأ و مقصد می‌تواند مهاجرت داده را انجام دهد</a:t>
            </a:r>
          </a:p>
          <a:p>
            <a:pPr algn="r" rtl="1">
              <a:lnSpc>
                <a:spcPct val="160000"/>
              </a:lnSpc>
              <a:buClr>
                <a:srgbClr val="00A9A5"/>
              </a:buClr>
            </a:pPr>
            <a:r>
              <a:rPr lang="fa-IR" sz="1800" dirty="0" smtClean="0">
                <a:latin typeface="Anjoman ExtraLight" panose="00000300000000000000" pitchFamily="2" charset="-78"/>
                <a:cs typeface="Anjoman ExtraLight" panose="00000300000000000000" pitchFamily="2" charset="-78"/>
              </a:rPr>
              <a:t>نرم‌افزار </a:t>
            </a:r>
            <a:r>
              <a:rPr lang="en-US" sz="1800" dirty="0" smtClean="0">
                <a:latin typeface="Anjoman ExtraLight" panose="00000300000000000000" pitchFamily="2" charset="-78"/>
                <a:cs typeface="Anjoman ExtraLight" panose="00000300000000000000" pitchFamily="2" charset="-78"/>
              </a:rPr>
              <a:t>visual paradigm</a:t>
            </a:r>
            <a:r>
              <a:rPr lang="fa-IR" sz="1800" dirty="0" smtClean="0">
                <a:latin typeface="Anjoman ExtraLight" panose="00000300000000000000" pitchFamily="2" charset="-78"/>
                <a:cs typeface="Anjoman ExtraLight" panose="00000300000000000000" pitchFamily="2" charset="-78"/>
              </a:rPr>
              <a:t> ، </a:t>
            </a:r>
            <a:r>
              <a:rPr lang="en-US" sz="1800" dirty="0" smtClean="0">
                <a:latin typeface="Anjoman ExtraLight" panose="00000300000000000000" pitchFamily="2" charset="-78"/>
                <a:cs typeface="Anjoman ExtraLight" panose="00000300000000000000" pitchFamily="2" charset="-78"/>
              </a:rPr>
              <a:t>draw.io</a:t>
            </a:r>
            <a:r>
              <a:rPr lang="fa-IR" sz="1800" dirty="0" smtClean="0">
                <a:latin typeface="Anjoman ExtraLight" panose="00000300000000000000" pitchFamily="2" charset="-78"/>
                <a:cs typeface="Anjoman ExtraLight" panose="00000300000000000000" pitchFamily="2" charset="-78"/>
              </a:rPr>
              <a:t> و ..... از جمله نرم‌افزارهایی هستند که می‌تواند برای رسم نمودارهای </a:t>
            </a:r>
            <a:r>
              <a:rPr lang="en-US" sz="1800" dirty="0" smtClean="0">
                <a:latin typeface="Anjoman ExtraLight" panose="00000300000000000000" pitchFamily="2" charset="-78"/>
                <a:cs typeface="Anjoman ExtraLight" panose="00000300000000000000" pitchFamily="2" charset="-78"/>
              </a:rPr>
              <a:t>ERD</a:t>
            </a:r>
            <a:r>
              <a:rPr lang="fa-IR" sz="1800" dirty="0" smtClean="0">
                <a:latin typeface="Anjoman ExtraLight" panose="00000300000000000000" pitchFamily="2" charset="-78"/>
                <a:cs typeface="Anjoman ExtraLight" panose="00000300000000000000" pitchFamily="2" charset="-78"/>
              </a:rPr>
              <a:t> از آن‌ها کمک گرفت.</a:t>
            </a:r>
            <a:endParaRPr lang="ar-SA" sz="1800" dirty="0">
              <a:latin typeface="Anjoman ExtraLight" panose="00000300000000000000" pitchFamily="2" charset="-78"/>
              <a:cs typeface="Anjoman ExtraLight" panose="00000300000000000000" pitchFamily="2" charset="-78"/>
            </a:endParaRPr>
          </a:p>
        </p:txBody>
      </p:sp>
      <p:sp>
        <p:nvSpPr>
          <p:cNvPr id="2" name="Smiley Face 1"/>
          <p:cNvSpPr/>
          <p:nvPr/>
        </p:nvSpPr>
        <p:spPr>
          <a:xfrm>
            <a:off x="9595756" y="3194513"/>
            <a:ext cx="914400" cy="914400"/>
          </a:xfrm>
          <a:prstGeom prst="smileyFac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14832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179" y="1023733"/>
            <a:ext cx="8049774" cy="527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44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858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33" y="1167094"/>
            <a:ext cx="9672801" cy="508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957308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487" y="1040521"/>
            <a:ext cx="4281111" cy="51692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77351" y="2270234"/>
            <a:ext cx="3289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>
                <a:latin typeface="Anjoman Black" panose="00000A00000000000000" pitchFamily="2" charset="-78"/>
                <a:cs typeface="Anjoman Black" panose="00000A00000000000000" pitchFamily="2" charset="-78"/>
              </a:rPr>
              <a:t>سطوح مختلف تحلیلگر سیستم</a:t>
            </a:r>
            <a:endParaRPr lang="en-US" dirty="0">
              <a:latin typeface="Anjoman Black" panose="00000A00000000000000" pitchFamily="2" charset="-78"/>
              <a:cs typeface="Anjoman Black" panose="00000A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07071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C2D3666-DB94-4D31-AAFE-9B57DF347032}"/>
              </a:ext>
            </a:extLst>
          </p:cNvPr>
          <p:cNvSpPr txBox="1">
            <a:spLocks/>
          </p:cNvSpPr>
          <p:nvPr/>
        </p:nvSpPr>
        <p:spPr>
          <a:xfrm>
            <a:off x="837281" y="898908"/>
            <a:ext cx="8569289" cy="5222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3500" dirty="0" smtClean="0">
                <a:solidFill>
                  <a:srgbClr val="00A9A5"/>
                </a:solidFill>
                <a:latin typeface="Anjoman ExtraBold" panose="00000900000000000000" pitchFamily="2" charset="-78"/>
                <a:cs typeface="Anjoman ExtraBold" panose="00000900000000000000" pitchFamily="2" charset="-78"/>
              </a:rPr>
              <a:t>انواع </a:t>
            </a:r>
            <a:r>
              <a:rPr lang="en-US" sz="3500" dirty="0" smtClean="0">
                <a:solidFill>
                  <a:srgbClr val="00A9A5"/>
                </a:solidFill>
                <a:latin typeface="Anjoman ExtraBold" panose="00000900000000000000" pitchFamily="2" charset="-78"/>
                <a:cs typeface="Anjoman ExtraBold" panose="00000900000000000000" pitchFamily="2" charset="-78"/>
              </a:rPr>
              <a:t>Data Model</a:t>
            </a:r>
            <a:endParaRPr lang="fa-IR" sz="3500" dirty="0">
              <a:solidFill>
                <a:srgbClr val="00A9A5"/>
              </a:solidFill>
              <a:latin typeface="Anjoman ExtraBold" panose="00000900000000000000" pitchFamily="2" charset="-78"/>
              <a:cs typeface="Anjoman ExtraBold" panose="00000900000000000000" pitchFamily="2" charset="-78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109176901"/>
              </p:ext>
            </p:extLst>
          </p:nvPr>
        </p:nvGraphicFramePr>
        <p:xfrm>
          <a:off x="2941504" y="1315546"/>
          <a:ext cx="5056741" cy="4838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7316119" y="2490455"/>
            <a:ext cx="4208443" cy="2594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 dirty="0" smtClean="0">
              <a:latin typeface="Anjoman ExtraLight" panose="00000300000000000000" pitchFamily="2" charset="-78"/>
              <a:cs typeface="Anjoman ExtraLight" panose="00000300000000000000" pitchFamily="2" charset="-78"/>
            </a:endParaRPr>
          </a:p>
          <a:p>
            <a:pPr algn="ctr"/>
            <a:r>
              <a:rPr lang="fa-IR" dirty="0" smtClean="0">
                <a:latin typeface="Anjoman ExtraLight" panose="00000300000000000000" pitchFamily="2" charset="-78"/>
                <a:cs typeface="Anjoman ExtraLight" panose="00000300000000000000" pitchFamily="2" charset="-78"/>
              </a:rPr>
              <a:t>روش طراحی مدل داده</a:t>
            </a:r>
          </a:p>
          <a:p>
            <a:pPr algn="ctr"/>
            <a:r>
              <a:rPr lang="en-US" b="1" dirty="0">
                <a:latin typeface="Anjoman ExtraLight" panose="00000300000000000000" pitchFamily="2" charset="-78"/>
                <a:cs typeface="Anjoman ExtraLight" panose="00000300000000000000" pitchFamily="2" charset="-78"/>
              </a:rPr>
              <a:t>Entity-Relationship </a:t>
            </a:r>
            <a:r>
              <a:rPr lang="en-US" b="1" dirty="0" smtClean="0">
                <a:latin typeface="Anjoman ExtraLight" panose="00000300000000000000" pitchFamily="2" charset="-78"/>
                <a:cs typeface="Anjoman ExtraLight" panose="00000300000000000000" pitchFamily="2" charset="-78"/>
              </a:rPr>
              <a:t>Data Model (ERD)</a:t>
            </a:r>
          </a:p>
          <a:p>
            <a:pPr algn="ctr"/>
            <a:endParaRPr lang="en-US" dirty="0" smtClean="0">
              <a:latin typeface="Anjoman ExtraLight" panose="00000300000000000000" pitchFamily="2" charset="-78"/>
              <a:cs typeface="Anjoman ExtraLight" panose="00000300000000000000" pitchFamily="2" charset="-78"/>
            </a:endParaRPr>
          </a:p>
          <a:p>
            <a:pPr algn="ctr"/>
            <a:endParaRPr lang="en-US" dirty="0">
              <a:latin typeface="Anjoman ExtraLight" panose="00000300000000000000" pitchFamily="2" charset="-78"/>
              <a:cs typeface="Anjoman ExtraLight" panose="00000300000000000000" pitchFamily="2" charset="-78"/>
            </a:endParaRPr>
          </a:p>
          <a:p>
            <a:pPr algn="ctr"/>
            <a:endParaRPr lang="en-US" dirty="0" smtClean="0">
              <a:latin typeface="Anjoman ExtraLight" panose="00000300000000000000" pitchFamily="2" charset="-78"/>
              <a:cs typeface="Anjoman ExtraLight" panose="00000300000000000000" pitchFamily="2" charset="-78"/>
            </a:endParaRPr>
          </a:p>
          <a:p>
            <a:pPr algn="ctr"/>
            <a:r>
              <a:rPr lang="fa-IR" dirty="0" smtClean="0">
                <a:latin typeface="Anjoman ExtraLight" panose="00000300000000000000" pitchFamily="2" charset="-78"/>
                <a:cs typeface="Anjoman ExtraLight" panose="00000300000000000000" pitchFamily="2" charset="-78"/>
              </a:rPr>
              <a:t>دیاگرامی </a:t>
            </a:r>
            <a:r>
              <a:rPr lang="fa-IR" dirty="0">
                <a:latin typeface="Anjoman ExtraLight" panose="00000300000000000000" pitchFamily="2" charset="-78"/>
                <a:cs typeface="Anjoman ExtraLight" panose="00000300000000000000" pitchFamily="2" charset="-78"/>
              </a:rPr>
              <a:t>که نحوه‌ی ارتباط جداول مختلف با هم در آن مشخص می‌شود</a:t>
            </a:r>
            <a:endParaRPr lang="en-US" dirty="0">
              <a:latin typeface="Anjoman ExtraLight" panose="00000300000000000000" pitchFamily="2" charset="-78"/>
              <a:cs typeface="Anjoman ExtraLight" panose="00000300000000000000" pitchFamily="2" charset="-78"/>
            </a:endParaRPr>
          </a:p>
          <a:p>
            <a:pPr algn="ctr"/>
            <a:endParaRPr lang="fa-IR" dirty="0" smtClean="0">
              <a:latin typeface="Anjoman ExtraLight" panose="00000300000000000000" pitchFamily="2" charset="-78"/>
              <a:cs typeface="Anjoman ExtraLight" panose="00000300000000000000" pitchFamily="2" charset="-78"/>
            </a:endParaRPr>
          </a:p>
          <a:p>
            <a:pPr algn="ctr"/>
            <a:endParaRPr lang="en-US" dirty="0">
              <a:latin typeface="Anjoman ExtraLight" panose="00000300000000000000" pitchFamily="2" charset="-78"/>
              <a:cs typeface="Anjoman ExtraLight" panose="00000300000000000000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7793" y="1160042"/>
            <a:ext cx="3822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dirty="0" smtClean="0">
                <a:latin typeface="Anjoman ExtraBold" panose="00000900000000000000" pitchFamily="2" charset="-78"/>
                <a:cs typeface="Anjoman ExtraBold" panose="00000900000000000000" pitchFamily="2" charset="-78"/>
              </a:rPr>
              <a:t>What</a:t>
            </a:r>
            <a:r>
              <a:rPr lang="fa-IR" dirty="0" smtClean="0">
                <a:latin typeface="Anjoman ExtraLight" panose="00000300000000000000" pitchFamily="2" charset="-78"/>
                <a:cs typeface="Anjoman ExtraLight" panose="00000300000000000000" pitchFamily="2" charset="-78"/>
              </a:rPr>
              <a:t>: مشخص می‌کند سیستم چه دیتایی را نگاه می‌دارد</a:t>
            </a:r>
          </a:p>
          <a:p>
            <a:pPr algn="r" rtl="1"/>
            <a:r>
              <a:rPr lang="fa-IR" dirty="0" smtClean="0">
                <a:latin typeface="Anjoman ExtraLight" panose="00000300000000000000" pitchFamily="2" charset="-78"/>
                <a:cs typeface="Anjoman ExtraLight" panose="00000300000000000000" pitchFamily="2" charset="-78"/>
              </a:rPr>
              <a:t>هدف آن مشخص کردن </a:t>
            </a:r>
            <a:r>
              <a:rPr lang="en-US" dirty="0" smtClean="0">
                <a:latin typeface="Anjoman ExtraLight" panose="00000300000000000000" pitchFamily="2" charset="-78"/>
                <a:cs typeface="Anjoman ExtraLight" panose="00000300000000000000" pitchFamily="2" charset="-78"/>
              </a:rPr>
              <a:t>Scope</a:t>
            </a:r>
            <a:r>
              <a:rPr lang="fa-IR" dirty="0" smtClean="0">
                <a:latin typeface="Anjoman ExtraLight" panose="00000300000000000000" pitchFamily="2" charset="-78"/>
                <a:cs typeface="Anjoman ExtraLight" panose="00000300000000000000" pitchFamily="2" charset="-78"/>
              </a:rPr>
              <a:t> کار است</a:t>
            </a:r>
            <a:endParaRPr lang="en-US" dirty="0">
              <a:latin typeface="Anjoman ExtraLight" panose="00000300000000000000" pitchFamily="2" charset="-78"/>
              <a:cs typeface="Anjoman ExtraLight" panose="00000300000000000000" pitchFamily="2" charset="-78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4307595" y="1101225"/>
            <a:ext cx="1399142" cy="892828"/>
          </a:xfrm>
          <a:custGeom>
            <a:avLst/>
            <a:gdLst>
              <a:gd name="connsiteX0" fmla="*/ 1399142 w 1399142"/>
              <a:gd name="connsiteY0" fmla="*/ 892828 h 892828"/>
              <a:gd name="connsiteX1" fmla="*/ 1013552 w 1399142"/>
              <a:gd name="connsiteY1" fmla="*/ 22495 h 892828"/>
              <a:gd name="connsiteX2" fmla="*/ 0 w 1399142"/>
              <a:gd name="connsiteY2" fmla="*/ 341985 h 892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9142" h="892828">
                <a:moveTo>
                  <a:pt x="1399142" y="892828"/>
                </a:moveTo>
                <a:cubicBezTo>
                  <a:pt x="1322942" y="503565"/>
                  <a:pt x="1246742" y="114302"/>
                  <a:pt x="1013552" y="22495"/>
                </a:cubicBezTo>
                <a:cubicBezTo>
                  <a:pt x="780362" y="-69312"/>
                  <a:pt x="390181" y="136336"/>
                  <a:pt x="0" y="34198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6636" y="2733636"/>
            <a:ext cx="3822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dirty="0" smtClean="0">
                <a:latin typeface="Anjoman ExtraBold" panose="00000900000000000000" pitchFamily="2" charset="-78"/>
                <a:cs typeface="Anjoman ExtraBold" panose="00000900000000000000" pitchFamily="2" charset="-78"/>
              </a:rPr>
              <a:t>How</a:t>
            </a:r>
            <a:r>
              <a:rPr lang="fa-IR" dirty="0" smtClean="0">
                <a:latin typeface="Anjoman ExtraLight" panose="00000300000000000000" pitchFamily="2" charset="-78"/>
                <a:cs typeface="Anjoman ExtraLight" panose="00000300000000000000" pitchFamily="2" charset="-78"/>
              </a:rPr>
              <a:t>: صرفنظر از نوع دیتابیس، نحوه‌ی پیاده‌ شدن بانک داده را مشخص می‌کند</a:t>
            </a:r>
          </a:p>
          <a:p>
            <a:pPr algn="r" rtl="1"/>
            <a:r>
              <a:rPr lang="fa-IR" dirty="0" smtClean="0">
                <a:latin typeface="Anjoman ExtraLight" panose="00000300000000000000" pitchFamily="2" charset="-78"/>
                <a:cs typeface="Anjoman ExtraLight" panose="00000300000000000000" pitchFamily="2" charset="-78"/>
              </a:rPr>
              <a:t>هدف آن مشخص کردن </a:t>
            </a:r>
            <a:r>
              <a:rPr lang="en-US" dirty="0" smtClean="0">
                <a:latin typeface="Anjoman ExtraLight" panose="00000300000000000000" pitchFamily="2" charset="-78"/>
                <a:cs typeface="Anjoman ExtraLight" panose="00000300000000000000" pitchFamily="2" charset="-78"/>
              </a:rPr>
              <a:t>Scope</a:t>
            </a:r>
            <a:r>
              <a:rPr lang="fa-IR" dirty="0" smtClean="0">
                <a:latin typeface="Anjoman ExtraLight" panose="00000300000000000000" pitchFamily="2" charset="-78"/>
                <a:cs typeface="Anjoman ExtraLight" panose="00000300000000000000" pitchFamily="2" charset="-78"/>
              </a:rPr>
              <a:t> کار است</a:t>
            </a:r>
            <a:endParaRPr lang="en-US" dirty="0">
              <a:latin typeface="Anjoman ExtraLight" panose="00000300000000000000" pitchFamily="2" charset="-78"/>
              <a:cs typeface="Anjoman ExtraLight" panose="00000300000000000000" pitchFamily="2" charset="-78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2544896" y="3701667"/>
            <a:ext cx="2005070" cy="816607"/>
          </a:xfrm>
          <a:custGeom>
            <a:avLst/>
            <a:gdLst>
              <a:gd name="connsiteX0" fmla="*/ 2005070 w 2005070"/>
              <a:gd name="connsiteY0" fmla="*/ 154237 h 816607"/>
              <a:gd name="connsiteX1" fmla="*/ 638979 w 2005070"/>
              <a:gd name="connsiteY1" fmla="*/ 815249 h 816607"/>
              <a:gd name="connsiteX2" fmla="*/ 0 w 2005070"/>
              <a:gd name="connsiteY2" fmla="*/ 0 h 816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5070" h="816607">
                <a:moveTo>
                  <a:pt x="2005070" y="154237"/>
                </a:moveTo>
                <a:cubicBezTo>
                  <a:pt x="1489113" y="497596"/>
                  <a:pt x="973157" y="840955"/>
                  <a:pt x="638979" y="815249"/>
                </a:cubicBezTo>
                <a:cubicBezTo>
                  <a:pt x="304801" y="789543"/>
                  <a:pt x="152400" y="394771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75351" y="4934912"/>
            <a:ext cx="3822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dirty="0" smtClean="0">
                <a:latin typeface="Anjoman ExtraBold" panose="00000900000000000000" pitchFamily="2" charset="-78"/>
                <a:cs typeface="Anjoman ExtraBold" panose="00000900000000000000" pitchFamily="2" charset="-78"/>
              </a:rPr>
              <a:t>How</a:t>
            </a:r>
            <a:r>
              <a:rPr lang="fa-IR" dirty="0" smtClean="0">
                <a:latin typeface="Anjoman ExtraLight" panose="00000300000000000000" pitchFamily="2" charset="-78"/>
                <a:cs typeface="Anjoman ExtraLight" panose="00000300000000000000" pitchFamily="2" charset="-78"/>
              </a:rPr>
              <a:t>: نحوه‌ی پیاده‌ شدن بانک را در یک تکنولوژی خاص مشخص می‌کند</a:t>
            </a:r>
          </a:p>
        </p:txBody>
      </p:sp>
      <p:sp>
        <p:nvSpPr>
          <p:cNvPr id="19" name="Freeform 18"/>
          <p:cNvSpPr/>
          <p:nvPr/>
        </p:nvSpPr>
        <p:spPr>
          <a:xfrm>
            <a:off x="3172858" y="5486400"/>
            <a:ext cx="2269475" cy="876966"/>
          </a:xfrm>
          <a:custGeom>
            <a:avLst/>
            <a:gdLst>
              <a:gd name="connsiteX0" fmla="*/ 2269475 w 2269475"/>
              <a:gd name="connsiteY0" fmla="*/ 0 h 876966"/>
              <a:gd name="connsiteX1" fmla="*/ 749147 w 2269475"/>
              <a:gd name="connsiteY1" fmla="*/ 870333 h 876966"/>
              <a:gd name="connsiteX2" fmla="*/ 0 w 2269475"/>
              <a:gd name="connsiteY2" fmla="*/ 330506 h 876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9475" h="876966">
                <a:moveTo>
                  <a:pt x="2269475" y="0"/>
                </a:moveTo>
                <a:cubicBezTo>
                  <a:pt x="1698434" y="407624"/>
                  <a:pt x="1127393" y="815249"/>
                  <a:pt x="749147" y="870333"/>
                </a:cubicBezTo>
                <a:cubicBezTo>
                  <a:pt x="370901" y="925417"/>
                  <a:pt x="185450" y="627961"/>
                  <a:pt x="0" y="33050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6910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C2D3666-DB94-4D31-AAFE-9B57DF347032}"/>
              </a:ext>
            </a:extLst>
          </p:cNvPr>
          <p:cNvSpPr txBox="1">
            <a:spLocks/>
          </p:cNvSpPr>
          <p:nvPr/>
        </p:nvSpPr>
        <p:spPr>
          <a:xfrm>
            <a:off x="837281" y="898908"/>
            <a:ext cx="8569289" cy="5222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3500" dirty="0" smtClean="0">
                <a:solidFill>
                  <a:srgbClr val="00A9A5"/>
                </a:solidFill>
                <a:latin typeface="Anjoman ExtraBold" panose="00000900000000000000" pitchFamily="2" charset="-78"/>
                <a:cs typeface="Anjoman ExtraBold" panose="00000900000000000000" pitchFamily="2" charset="-78"/>
              </a:rPr>
              <a:t>ویژگی‌های اصلی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97188E-1475-4590-8BB7-D7D01C0985CB}"/>
              </a:ext>
            </a:extLst>
          </p:cNvPr>
          <p:cNvSpPr txBox="1">
            <a:spLocks/>
          </p:cNvSpPr>
          <p:nvPr/>
        </p:nvSpPr>
        <p:spPr>
          <a:xfrm>
            <a:off x="609603" y="1619480"/>
            <a:ext cx="11200479" cy="444476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00000"/>
              </a:lnSpc>
              <a:buClr>
                <a:srgbClr val="00A9A5"/>
              </a:buClr>
            </a:pPr>
            <a:r>
              <a:rPr lang="fa-IR" sz="2000" dirty="0" smtClean="0">
                <a:latin typeface="Anjoman ExtraLight" panose="00000300000000000000" pitchFamily="2" charset="-78"/>
                <a:cs typeface="Anjoman ExtraLight" panose="00000300000000000000" pitchFamily="2" charset="-78"/>
              </a:rPr>
              <a:t>موجودیت‌های دیتا و ویژگی‌های آن‌ها</a:t>
            </a:r>
          </a:p>
          <a:p>
            <a:pPr algn="r" rtl="1">
              <a:lnSpc>
                <a:spcPct val="100000"/>
              </a:lnSpc>
              <a:buClr>
                <a:srgbClr val="00A9A5"/>
              </a:buClr>
            </a:pPr>
            <a:endParaRPr lang="fa-IR" sz="2000" dirty="0">
              <a:latin typeface="Anjoman ExtraLight" panose="00000300000000000000" pitchFamily="2" charset="-78"/>
              <a:cs typeface="Anjoman ExtraLight" panose="00000300000000000000" pitchFamily="2" charset="-78"/>
            </a:endParaRPr>
          </a:p>
          <a:p>
            <a:pPr algn="r" rtl="1">
              <a:lnSpc>
                <a:spcPct val="100000"/>
              </a:lnSpc>
              <a:buClr>
                <a:srgbClr val="00A9A5"/>
              </a:buClr>
            </a:pPr>
            <a:endParaRPr lang="fa-IR" sz="2000" dirty="0" smtClean="0">
              <a:latin typeface="Anjoman ExtraLight" panose="00000300000000000000" pitchFamily="2" charset="-78"/>
              <a:cs typeface="Anjoman ExtraLight" panose="00000300000000000000" pitchFamily="2" charset="-78"/>
            </a:endParaRPr>
          </a:p>
          <a:p>
            <a:pPr algn="r" rtl="1">
              <a:lnSpc>
                <a:spcPct val="100000"/>
              </a:lnSpc>
              <a:buClr>
                <a:srgbClr val="00A9A5"/>
              </a:buClr>
            </a:pPr>
            <a:endParaRPr lang="fa-IR" sz="2000" dirty="0">
              <a:latin typeface="Anjoman ExtraLight" panose="00000300000000000000" pitchFamily="2" charset="-78"/>
              <a:cs typeface="Anjoman ExtraLight" panose="00000300000000000000" pitchFamily="2" charset="-78"/>
            </a:endParaRPr>
          </a:p>
          <a:p>
            <a:pPr algn="r" rtl="1">
              <a:lnSpc>
                <a:spcPct val="100000"/>
              </a:lnSpc>
              <a:buClr>
                <a:srgbClr val="00A9A5"/>
              </a:buClr>
            </a:pPr>
            <a:endParaRPr lang="fa-IR" sz="2000" dirty="0" smtClean="0">
              <a:latin typeface="Anjoman ExtraLight" panose="00000300000000000000" pitchFamily="2" charset="-78"/>
              <a:cs typeface="Anjoman ExtraLight" panose="00000300000000000000" pitchFamily="2" charset="-78"/>
            </a:endParaRPr>
          </a:p>
          <a:p>
            <a:pPr algn="r" rtl="1">
              <a:lnSpc>
                <a:spcPct val="100000"/>
              </a:lnSpc>
              <a:buClr>
                <a:srgbClr val="00A9A5"/>
              </a:buClr>
            </a:pPr>
            <a:r>
              <a:rPr lang="fa-IR" sz="2000" dirty="0" smtClean="0">
                <a:latin typeface="Anjoman ExtraLight" panose="00000300000000000000" pitchFamily="2" charset="-78"/>
                <a:cs typeface="Anjoman ExtraLight" panose="00000300000000000000" pitchFamily="2" charset="-78"/>
              </a:rPr>
              <a:t>تعیین ارتباط از طریق کلیدها</a:t>
            </a:r>
            <a:endParaRPr lang="en-US" sz="2000" dirty="0" smtClean="0">
              <a:latin typeface="Anjoman ExtraLight" panose="00000300000000000000" pitchFamily="2" charset="-78"/>
              <a:cs typeface="Anjoman ExtraLight" panose="00000300000000000000" pitchFamily="2" charset="-78"/>
            </a:endParaRPr>
          </a:p>
          <a:p>
            <a:pPr algn="r" rtl="1">
              <a:lnSpc>
                <a:spcPct val="100000"/>
              </a:lnSpc>
              <a:buClr>
                <a:srgbClr val="00A9A5"/>
              </a:buClr>
            </a:pPr>
            <a:endParaRPr lang="en-US" sz="2000" dirty="0">
              <a:latin typeface="Anjoman ExtraLight" panose="00000300000000000000" pitchFamily="2" charset="-78"/>
              <a:cs typeface="Anjoman ExtraLight" panose="00000300000000000000" pitchFamily="2" charset="-78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645885" y="2126255"/>
            <a:ext cx="7127914" cy="1322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 smtClean="0">
                <a:latin typeface="Anjoman ExtraLight" panose="00000300000000000000" pitchFamily="2" charset="-78"/>
                <a:cs typeface="Anjoman ExtraLight" panose="00000300000000000000" pitchFamily="2" charset="-78"/>
              </a:rPr>
              <a:t>تعیین فیلدها، اندازه، نوع دیتا، داشتن رابطه با سایر فیلدها یا فرم‌ها و سایر </a:t>
            </a:r>
            <a:r>
              <a:rPr lang="en-US" dirty="0" smtClean="0">
                <a:latin typeface="Anjoman ExtraLight" panose="00000300000000000000" pitchFamily="2" charset="-78"/>
                <a:cs typeface="Anjoman ExtraLight" panose="00000300000000000000" pitchFamily="2" charset="-78"/>
              </a:rPr>
              <a:t>attribute</a:t>
            </a:r>
            <a:r>
              <a:rPr lang="fa-IR" dirty="0" smtClean="0">
                <a:latin typeface="Anjoman ExtraLight" panose="00000300000000000000" pitchFamily="2" charset="-78"/>
                <a:cs typeface="Anjoman ExtraLight" panose="00000300000000000000" pitchFamily="2" charset="-78"/>
              </a:rPr>
              <a:t>های مربوط به فیلد</a:t>
            </a:r>
            <a:endParaRPr lang="en-US" dirty="0">
              <a:latin typeface="Anjoman ExtraLight" panose="00000300000000000000" pitchFamily="2" charset="-78"/>
              <a:cs typeface="Anjoman ExtraLight" panose="00000300000000000000" pitchFamily="2" charset="-7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712686" y="4560983"/>
            <a:ext cx="4994312" cy="10466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latin typeface="Anjoman ExtraLight" panose="00000300000000000000" pitchFamily="2" charset="-78"/>
                <a:cs typeface="Anjoman ExtraLight" panose="00000300000000000000" pitchFamily="2" charset="-78"/>
              </a:rPr>
              <a:t>تعیین نحوه‌ی ارتباط بین جداول و کلید هر جدول (فیلدی که ثبت رکورد تکراری در آن نباید اتفاق بیفتد)</a:t>
            </a:r>
            <a:endParaRPr lang="en-US" dirty="0">
              <a:latin typeface="Anjoman ExtraLight" panose="00000300000000000000" pitchFamily="2" charset="-78"/>
              <a:cs typeface="Anjoman ExtraLight" panose="000003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85827753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C2D3666-DB94-4D31-AAFE-9B57DF347032}"/>
              </a:ext>
            </a:extLst>
          </p:cNvPr>
          <p:cNvSpPr txBox="1">
            <a:spLocks/>
          </p:cNvSpPr>
          <p:nvPr/>
        </p:nvSpPr>
        <p:spPr>
          <a:xfrm>
            <a:off x="837281" y="898908"/>
            <a:ext cx="8569289" cy="5222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3500" dirty="0" smtClean="0">
                <a:solidFill>
                  <a:srgbClr val="00A9A5"/>
                </a:solidFill>
                <a:latin typeface="Anjoman ExtraBold" panose="00000900000000000000" pitchFamily="2" charset="-78"/>
                <a:cs typeface="Anjoman ExtraBold" panose="00000900000000000000" pitchFamily="2" charset="-78"/>
              </a:rPr>
              <a:t>مزایای تعیین مدل دیتا</a:t>
            </a:r>
            <a:endParaRPr lang="fa-IR" sz="3500" dirty="0">
              <a:solidFill>
                <a:srgbClr val="00A9A5"/>
              </a:solidFill>
              <a:latin typeface="Anjoman ExtraBold" panose="00000900000000000000" pitchFamily="2" charset="-78"/>
              <a:cs typeface="Anjoman ExtraBold" panose="00000900000000000000" pitchFamily="2" charset="-78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833330305"/>
              </p:ext>
            </p:extLst>
          </p:nvPr>
        </p:nvGraphicFramePr>
        <p:xfrm>
          <a:off x="166783" y="1028138"/>
          <a:ext cx="991028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25144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C2D3666-DB94-4D31-AAFE-9B57DF347032}"/>
              </a:ext>
            </a:extLst>
          </p:cNvPr>
          <p:cNvSpPr txBox="1">
            <a:spLocks/>
          </p:cNvSpPr>
          <p:nvPr/>
        </p:nvSpPr>
        <p:spPr>
          <a:xfrm>
            <a:off x="837281" y="898908"/>
            <a:ext cx="8569289" cy="5222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3500" dirty="0" smtClean="0">
                <a:solidFill>
                  <a:srgbClr val="00A9A5"/>
                </a:solidFill>
                <a:latin typeface="Anjoman ExtraBold" panose="00000900000000000000" pitchFamily="2" charset="-78"/>
                <a:cs typeface="Anjoman ExtraBold" panose="00000900000000000000" pitchFamily="2" charset="-78"/>
              </a:rPr>
              <a:t>مدل داده‌ی مفهومی</a:t>
            </a:r>
            <a:endParaRPr lang="fa-IR" sz="3500" dirty="0">
              <a:solidFill>
                <a:srgbClr val="00A9A5"/>
              </a:solidFill>
              <a:latin typeface="Anjoman ExtraBold" panose="00000900000000000000" pitchFamily="2" charset="-78"/>
              <a:cs typeface="Anjoman ExtraBold" panose="00000900000000000000" pitchFamily="2" charset="-78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117052301"/>
              </p:ext>
            </p:extLst>
          </p:nvPr>
        </p:nvGraphicFramePr>
        <p:xfrm>
          <a:off x="941330" y="1421177"/>
          <a:ext cx="8128000" cy="4924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9295788" y="4197427"/>
            <a:ext cx="2447580" cy="1983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800" dirty="0" smtClean="0">
                <a:latin typeface="Anjoman ExtraLight" panose="00000300000000000000" pitchFamily="2" charset="-78"/>
                <a:cs typeface="Anjoman ExtraLight" panose="00000300000000000000" pitchFamily="2" charset="-78"/>
              </a:rPr>
              <a:t>باید به تأیید ذینفعان (کارفرما) برسد</a:t>
            </a:r>
            <a:endParaRPr lang="en-US" sz="2800" dirty="0">
              <a:latin typeface="Anjoman ExtraLight" panose="00000300000000000000" pitchFamily="2" charset="-78"/>
              <a:cs typeface="Anjoman ExtraLight" panose="00000300000000000000" pitchFamily="2" charset="-78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1927952" y="1469195"/>
            <a:ext cx="1938968" cy="844347"/>
          </a:xfrm>
          <a:custGeom>
            <a:avLst/>
            <a:gdLst>
              <a:gd name="connsiteX0" fmla="*/ 1938968 w 1938968"/>
              <a:gd name="connsiteY0" fmla="*/ 844347 h 844347"/>
              <a:gd name="connsiteX1" fmla="*/ 1498294 w 1938968"/>
              <a:gd name="connsiteY1" fmla="*/ 40116 h 844347"/>
              <a:gd name="connsiteX2" fmla="*/ 0 w 1938968"/>
              <a:gd name="connsiteY2" fmla="*/ 194352 h 844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8968" h="844347">
                <a:moveTo>
                  <a:pt x="1938968" y="844347"/>
                </a:moveTo>
                <a:cubicBezTo>
                  <a:pt x="1880211" y="496397"/>
                  <a:pt x="1821455" y="148448"/>
                  <a:pt x="1498294" y="40116"/>
                </a:cubicBezTo>
                <a:cubicBezTo>
                  <a:pt x="1175133" y="-68217"/>
                  <a:pt x="587566" y="63067"/>
                  <a:pt x="0" y="19435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42608" y="1186288"/>
            <a:ext cx="2148288" cy="1410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latin typeface="Anjoman ExtraLight" panose="00000300000000000000" pitchFamily="2" charset="-78"/>
                <a:cs typeface="Anjoman ExtraLight" panose="00000300000000000000" pitchFamily="2" charset="-78"/>
              </a:rPr>
              <a:t>موجودیت‌های دنیای واقعی</a:t>
            </a:r>
          </a:p>
          <a:p>
            <a:pPr algn="ctr"/>
            <a:r>
              <a:rPr lang="fa-IR" dirty="0" smtClean="0">
                <a:latin typeface="Anjoman ExtraLight" panose="00000300000000000000" pitchFamily="2" charset="-78"/>
                <a:cs typeface="Anjoman ExtraLight" panose="00000300000000000000" pitchFamily="2" charset="-78"/>
              </a:rPr>
              <a:t>(متقاضی، شرکت و ....)</a:t>
            </a:r>
            <a:endParaRPr lang="en-US" dirty="0">
              <a:latin typeface="Anjoman ExtraLight" panose="00000300000000000000" pitchFamily="2" charset="-78"/>
              <a:cs typeface="Anjoman ExtraLight" panose="00000300000000000000" pitchFamily="2" charset="-78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5849957" y="1619385"/>
            <a:ext cx="1608462" cy="495854"/>
          </a:xfrm>
          <a:custGeom>
            <a:avLst/>
            <a:gdLst>
              <a:gd name="connsiteX0" fmla="*/ 0 w 1608462"/>
              <a:gd name="connsiteY0" fmla="*/ 495854 h 495854"/>
              <a:gd name="connsiteX1" fmla="*/ 947450 w 1608462"/>
              <a:gd name="connsiteY1" fmla="*/ 95 h 495854"/>
              <a:gd name="connsiteX2" fmla="*/ 1608462 w 1608462"/>
              <a:gd name="connsiteY2" fmla="*/ 462803 h 495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8462" h="495854">
                <a:moveTo>
                  <a:pt x="0" y="495854"/>
                </a:moveTo>
                <a:cubicBezTo>
                  <a:pt x="339686" y="250728"/>
                  <a:pt x="679373" y="5603"/>
                  <a:pt x="947450" y="95"/>
                </a:cubicBezTo>
                <a:cubicBezTo>
                  <a:pt x="1215527" y="-5413"/>
                  <a:pt x="1411994" y="228695"/>
                  <a:pt x="1608462" y="46280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272357" y="1913401"/>
            <a:ext cx="1487278" cy="1410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latin typeface="Anjoman ExtraLight" panose="00000300000000000000" pitchFamily="2" charset="-78"/>
                <a:cs typeface="Anjoman ExtraLight" panose="00000300000000000000" pitchFamily="2" charset="-78"/>
              </a:rPr>
              <a:t>مشخصات کلی یک موجودیت</a:t>
            </a:r>
            <a:endParaRPr lang="en-US" dirty="0">
              <a:latin typeface="Anjoman ExtraLight" panose="00000300000000000000" pitchFamily="2" charset="-78"/>
              <a:cs typeface="Anjoman ExtraLight" panose="00000300000000000000" pitchFamily="2" charset="-78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2886419" y="4197427"/>
            <a:ext cx="1927952" cy="922773"/>
          </a:xfrm>
          <a:custGeom>
            <a:avLst/>
            <a:gdLst>
              <a:gd name="connsiteX0" fmla="*/ 1927952 w 1927952"/>
              <a:gd name="connsiteY0" fmla="*/ 0 h 922773"/>
              <a:gd name="connsiteX1" fmla="*/ 1233889 w 1927952"/>
              <a:gd name="connsiteY1" fmla="*/ 892366 h 922773"/>
              <a:gd name="connsiteX2" fmla="*/ 0 w 1927952"/>
              <a:gd name="connsiteY2" fmla="*/ 627961 h 922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7952" h="922773">
                <a:moveTo>
                  <a:pt x="1927952" y="0"/>
                </a:moveTo>
                <a:cubicBezTo>
                  <a:pt x="1741583" y="393853"/>
                  <a:pt x="1555214" y="787706"/>
                  <a:pt x="1233889" y="892366"/>
                </a:cubicBezTo>
                <a:cubicBezTo>
                  <a:pt x="912564" y="997026"/>
                  <a:pt x="456282" y="812493"/>
                  <a:pt x="0" y="62796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167788" y="4059854"/>
            <a:ext cx="1904693" cy="1410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latin typeface="Anjoman ExtraLight" panose="00000300000000000000" pitchFamily="2" charset="-78"/>
                <a:cs typeface="Anjoman ExtraLight" panose="00000300000000000000" pitchFamily="2" charset="-78"/>
              </a:rPr>
              <a:t>ارتباط دو موجودیت با هم</a:t>
            </a:r>
            <a:endParaRPr lang="en-US" dirty="0">
              <a:latin typeface="Anjoman ExtraLight" panose="00000300000000000000" pitchFamily="2" charset="-78"/>
              <a:cs typeface="Anjoman ExtraLight" panose="000003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008341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C2D3666-DB94-4D31-AAFE-9B57DF347032}"/>
              </a:ext>
            </a:extLst>
          </p:cNvPr>
          <p:cNvSpPr txBox="1">
            <a:spLocks/>
          </p:cNvSpPr>
          <p:nvPr/>
        </p:nvSpPr>
        <p:spPr>
          <a:xfrm>
            <a:off x="837281" y="898908"/>
            <a:ext cx="8569289" cy="5222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3500" dirty="0" smtClean="0">
                <a:solidFill>
                  <a:srgbClr val="00A9A5"/>
                </a:solidFill>
                <a:latin typeface="Anjoman ExtraBold" panose="00000900000000000000" pitchFamily="2" charset="-78"/>
                <a:cs typeface="Anjoman ExtraBold" panose="00000900000000000000" pitchFamily="2" charset="-78"/>
              </a:rPr>
              <a:t>مدل داده‌ی مفهومی</a:t>
            </a:r>
            <a:endParaRPr lang="fa-IR" sz="3500" dirty="0">
              <a:solidFill>
                <a:srgbClr val="00A9A5"/>
              </a:solidFill>
              <a:latin typeface="Anjoman ExtraBold" panose="00000900000000000000" pitchFamily="2" charset="-78"/>
              <a:cs typeface="Anjoman ExtraBold" panose="000009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70475" y="1732236"/>
            <a:ext cx="7702900" cy="41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72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C2D3666-DB94-4D31-AAFE-9B57DF347032}"/>
              </a:ext>
            </a:extLst>
          </p:cNvPr>
          <p:cNvSpPr txBox="1">
            <a:spLocks/>
          </p:cNvSpPr>
          <p:nvPr/>
        </p:nvSpPr>
        <p:spPr>
          <a:xfrm>
            <a:off x="837281" y="898908"/>
            <a:ext cx="8569289" cy="5222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3500" dirty="0" smtClean="0">
                <a:solidFill>
                  <a:srgbClr val="00A9A5"/>
                </a:solidFill>
                <a:latin typeface="Anjoman ExtraBold" panose="00000900000000000000" pitchFamily="2" charset="-78"/>
                <a:cs typeface="Anjoman ExtraBold" panose="00000900000000000000" pitchFamily="2" charset="-78"/>
              </a:rPr>
              <a:t>مدل داده‌ی فیزیکی</a:t>
            </a:r>
            <a:endParaRPr lang="fa-IR" sz="3500" dirty="0">
              <a:solidFill>
                <a:srgbClr val="00A9A5"/>
              </a:solidFill>
              <a:latin typeface="Anjoman ExtraBold" panose="00000900000000000000" pitchFamily="2" charset="-78"/>
              <a:cs typeface="Anjoman ExtraBold" panose="000009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81" y="1521614"/>
            <a:ext cx="7161091" cy="476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5500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402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Anjoman ExtraBold</vt:lpstr>
      <vt:lpstr>Calibri</vt:lpstr>
      <vt:lpstr>Arial</vt:lpstr>
      <vt:lpstr>Anjoman ExtraLight</vt:lpstr>
      <vt:lpstr>Anjoman Black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آشنایی مختصری با</dc:title>
  <dc:creator>user</dc:creator>
  <cp:lastModifiedBy>Ali Kiani</cp:lastModifiedBy>
  <cp:revision>58</cp:revision>
  <dcterms:created xsi:type="dcterms:W3CDTF">2019-11-18T10:11:06Z</dcterms:created>
  <dcterms:modified xsi:type="dcterms:W3CDTF">2021-11-11T05:14:41Z</dcterms:modified>
</cp:coreProperties>
</file>