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4" r:id="rId11"/>
  </p:sldIdLst>
  <p:sldSz cx="12192000" cy="6858000"/>
  <p:notesSz cx="6858000" cy="9144000"/>
  <p:embeddedFontLst>
    <p:embeddedFont>
      <p:font typeface="Calibri Light" panose="020F0302020204030204" pitchFamily="34" charset="0"/>
      <p:regular r:id="rId13"/>
      <p:italic r:id="rId14"/>
    </p:embeddedFont>
    <p:embeddedFont>
      <p:font typeface="Anjoman ExtraLight" panose="00000300000000000000" pitchFamily="2" charset="-78"/>
      <p:regular r:id="rId15"/>
    </p:embeddedFont>
    <p:embeddedFont>
      <p:font typeface="Anjoman ExtraBold" panose="00000900000000000000" pitchFamily="2" charset="-78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Kiani" initials="AK" lastIdx="1" clrIdx="0">
    <p:extLst>
      <p:ext uri="{19B8F6BF-5375-455C-9EA6-DF929625EA0E}">
        <p15:presenceInfo xmlns:p15="http://schemas.microsoft.com/office/powerpoint/2012/main" userId="Ali Ki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90"/>
    <a:srgbClr val="2B328C"/>
    <a:srgbClr val="CCFF99"/>
    <a:srgbClr val="A6A6A6"/>
    <a:srgbClr val="569CDD"/>
    <a:srgbClr val="F67A26"/>
    <a:srgbClr val="FFC80A"/>
    <a:srgbClr val="00A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85000" autoAdjust="0"/>
  </p:normalViewPr>
  <p:slideViewPr>
    <p:cSldViewPr snapToGrid="0">
      <p:cViewPr varScale="1">
        <p:scale>
          <a:sx n="73" d="100"/>
          <a:sy n="73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d nabaeei" userId="b798ce4b1d68b5e7" providerId="LiveId" clId="{BA7666DC-95AD-4E7F-8C13-FA8F4E1E38BD}"/>
    <pc:docChg chg="undo custSel modSld">
      <pc:chgData name="navid nabaeei" userId="b798ce4b1d68b5e7" providerId="LiveId" clId="{BA7666DC-95AD-4E7F-8C13-FA8F4E1E38BD}" dt="2020-11-12T11:14:19.778" v="53" actId="478"/>
      <pc:docMkLst>
        <pc:docMk/>
      </pc:docMkLst>
      <pc:sldChg chg="addSp delSp modSp mod">
        <pc:chgData name="navid nabaeei" userId="b798ce4b1d68b5e7" providerId="LiveId" clId="{BA7666DC-95AD-4E7F-8C13-FA8F4E1E38BD}" dt="2020-11-12T11:14:19.778" v="53" actId="478"/>
        <pc:sldMkLst>
          <pc:docMk/>
          <pc:sldMk cId="3969669107" sldId="258"/>
        </pc:sldMkLst>
        <pc:spChg chg="add del mod">
          <ac:chgData name="navid nabaeei" userId="b798ce4b1d68b5e7" providerId="LiveId" clId="{BA7666DC-95AD-4E7F-8C13-FA8F4E1E38BD}" dt="2020-11-12T11:14:19.778" v="53" actId="478"/>
          <ac:spMkLst>
            <pc:docMk/>
            <pc:sldMk cId="3969669107" sldId="258"/>
            <ac:spMk id="2" creationId="{966FC2C7-EF07-486B-9EFD-89F37405DFFB}"/>
          </ac:spMkLst>
        </pc:spChg>
        <pc:spChg chg="mod">
          <ac:chgData name="navid nabaeei" userId="b798ce4b1d68b5e7" providerId="LiveId" clId="{BA7666DC-95AD-4E7F-8C13-FA8F4E1E38BD}" dt="2020-11-12T11:14:12.247" v="52" actId="207"/>
          <ac:spMkLst>
            <pc:docMk/>
            <pc:sldMk cId="3969669107" sldId="258"/>
            <ac:spMk id="3" creationId="{9C2D3666-DB94-4D31-AAFE-9B57DF34703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5CBA53-D8AF-421E-BD29-B70E7AD815A0}" type="doc">
      <dgm:prSet loTypeId="urn:diagrams.loki3.com/TabbedArc+Icon" loCatId="officeonline" qsTypeId="urn:microsoft.com/office/officeart/2005/8/quickstyle/simple1" qsCatId="simple" csTypeId="urn:microsoft.com/office/officeart/2005/8/colors/accent1_2" csCatId="accent1" phldr="1"/>
      <dgm:spPr/>
    </dgm:pt>
    <dgm:pt modelId="{27B42140-2D2F-4111-B871-666D582D318D}">
      <dgm:prSet phldrT="[Text]"/>
      <dgm:spPr/>
      <dgm:t>
        <a:bodyPr/>
        <a:lstStyle/>
        <a:p>
          <a:pPr rtl="1"/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تست یک سامانه نه یک </a:t>
          </a:r>
          <a:r>
            <a:rPr lang="en-US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issue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8658BDC3-0BC7-46BF-8097-D2D16238EC21}" type="parTrans" cxnId="{19BD4E09-930F-4842-86AD-F8E13787B576}">
      <dgm:prSet/>
      <dgm:spPr/>
      <dgm:t>
        <a:bodyPr/>
        <a:lstStyle/>
        <a:p>
          <a:endParaRPr lang="en-US"/>
        </a:p>
      </dgm:t>
    </dgm:pt>
    <dgm:pt modelId="{FB0A8140-3457-4E9F-AE82-9B0A5715E8D5}" type="sibTrans" cxnId="{19BD4E09-930F-4842-86AD-F8E13787B576}">
      <dgm:prSet/>
      <dgm:spPr/>
      <dgm:t>
        <a:bodyPr/>
        <a:lstStyle/>
        <a:p>
          <a:endParaRPr lang="en-US"/>
        </a:p>
      </dgm:t>
    </dgm:pt>
    <dgm:pt modelId="{56173A39-DE1B-4375-94A6-FE764B622A99}">
      <dgm:prSet phldrT="[Text]"/>
      <dgm:spPr/>
      <dgm:t>
        <a:bodyPr/>
        <a:lstStyle/>
        <a:p>
          <a:pPr rtl="1"/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تخمین و زمان‌بندی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A3355F90-C362-4E06-82B8-028BABE635D8}" type="parTrans" cxnId="{EDD12077-CAE7-49A2-BC04-9E34ED8F097E}">
      <dgm:prSet/>
      <dgm:spPr/>
      <dgm:t>
        <a:bodyPr/>
        <a:lstStyle/>
        <a:p>
          <a:endParaRPr lang="en-US"/>
        </a:p>
      </dgm:t>
    </dgm:pt>
    <dgm:pt modelId="{E7C9CE59-3515-499B-B8CA-FEDC818AD2BE}" type="sibTrans" cxnId="{EDD12077-CAE7-49A2-BC04-9E34ED8F097E}">
      <dgm:prSet/>
      <dgm:spPr/>
      <dgm:t>
        <a:bodyPr/>
        <a:lstStyle/>
        <a:p>
          <a:endParaRPr lang="en-US"/>
        </a:p>
      </dgm:t>
    </dgm:pt>
    <dgm:pt modelId="{31A375FE-63D3-4BC9-A290-437DC218387E}">
      <dgm:prSet phldrT="[Text]"/>
      <dgm:spPr/>
      <dgm:t>
        <a:bodyPr/>
        <a:lstStyle/>
        <a:p>
          <a:pPr rtl="1"/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علائم نیاز به </a:t>
          </a:r>
          <a:r>
            <a:rPr lang="en-US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Test Plan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424F2398-3321-4DBB-9F53-9DD57F7A06CE}" type="parTrans" cxnId="{68684949-51B2-49F5-A93C-10168E1089EC}">
      <dgm:prSet/>
      <dgm:spPr/>
      <dgm:t>
        <a:bodyPr/>
        <a:lstStyle/>
        <a:p>
          <a:endParaRPr lang="en-US"/>
        </a:p>
      </dgm:t>
    </dgm:pt>
    <dgm:pt modelId="{1D155F9A-8658-4F94-9F41-1A8B020ED3C9}" type="sibTrans" cxnId="{68684949-51B2-49F5-A93C-10168E1089EC}">
      <dgm:prSet/>
      <dgm:spPr/>
      <dgm:t>
        <a:bodyPr/>
        <a:lstStyle/>
        <a:p>
          <a:endParaRPr lang="en-US"/>
        </a:p>
      </dgm:t>
    </dgm:pt>
    <dgm:pt modelId="{B87E5413-974E-4594-8299-EE22B4E1E6ED}" type="pres">
      <dgm:prSet presAssocID="{EF5CBA53-D8AF-421E-BD29-B70E7AD815A0}" presName="Name0" presStyleCnt="0">
        <dgm:presLayoutVars>
          <dgm:dir/>
          <dgm:resizeHandles val="exact"/>
        </dgm:presLayoutVars>
      </dgm:prSet>
      <dgm:spPr/>
    </dgm:pt>
    <dgm:pt modelId="{976E3B5F-0DC9-42BD-92F6-3C127636093E}" type="pres">
      <dgm:prSet presAssocID="{27B42140-2D2F-4111-B871-666D582D318D}" presName="twoplus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3FB3E-FF4D-4138-B720-09CFBD992577}" type="pres">
      <dgm:prSet presAssocID="{56173A39-DE1B-4375-94A6-FE764B622A99}" presName="twoplu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A8304-BE81-4A95-B5D6-26BB7911A84C}" type="pres">
      <dgm:prSet presAssocID="{31A375FE-63D3-4BC9-A290-437DC218387E}" presName="twoplu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53CBC-7F38-4D61-B8C9-092381F47B32}" type="presOf" srcId="{56173A39-DE1B-4375-94A6-FE764B622A99}" destId="{5413FB3E-FF4D-4138-B720-09CFBD992577}" srcOrd="0" destOrd="0" presId="urn:diagrams.loki3.com/TabbedArc+Icon"/>
    <dgm:cxn modelId="{19BD4E09-930F-4842-86AD-F8E13787B576}" srcId="{EF5CBA53-D8AF-421E-BD29-B70E7AD815A0}" destId="{27B42140-2D2F-4111-B871-666D582D318D}" srcOrd="0" destOrd="0" parTransId="{8658BDC3-0BC7-46BF-8097-D2D16238EC21}" sibTransId="{FB0A8140-3457-4E9F-AE82-9B0A5715E8D5}"/>
    <dgm:cxn modelId="{FE290089-477B-4CE8-BE81-74D71228FF9A}" type="presOf" srcId="{27B42140-2D2F-4111-B871-666D582D318D}" destId="{976E3B5F-0DC9-42BD-92F6-3C127636093E}" srcOrd="0" destOrd="0" presId="urn:diagrams.loki3.com/TabbedArc+Icon"/>
    <dgm:cxn modelId="{0C052388-BFBA-4CD6-95B8-C2B80037B916}" type="presOf" srcId="{31A375FE-63D3-4BC9-A290-437DC218387E}" destId="{DF8A8304-BE81-4A95-B5D6-26BB7911A84C}" srcOrd="0" destOrd="0" presId="urn:diagrams.loki3.com/TabbedArc+Icon"/>
    <dgm:cxn modelId="{58B40203-8322-4CF6-B900-8A4475CB3E00}" type="presOf" srcId="{EF5CBA53-D8AF-421E-BD29-B70E7AD815A0}" destId="{B87E5413-974E-4594-8299-EE22B4E1E6ED}" srcOrd="0" destOrd="0" presId="urn:diagrams.loki3.com/TabbedArc+Icon"/>
    <dgm:cxn modelId="{68684949-51B2-49F5-A93C-10168E1089EC}" srcId="{EF5CBA53-D8AF-421E-BD29-B70E7AD815A0}" destId="{31A375FE-63D3-4BC9-A290-437DC218387E}" srcOrd="2" destOrd="0" parTransId="{424F2398-3321-4DBB-9F53-9DD57F7A06CE}" sibTransId="{1D155F9A-8658-4F94-9F41-1A8B020ED3C9}"/>
    <dgm:cxn modelId="{EDD12077-CAE7-49A2-BC04-9E34ED8F097E}" srcId="{EF5CBA53-D8AF-421E-BD29-B70E7AD815A0}" destId="{56173A39-DE1B-4375-94A6-FE764B622A99}" srcOrd="1" destOrd="0" parTransId="{A3355F90-C362-4E06-82B8-028BABE635D8}" sibTransId="{E7C9CE59-3515-499B-B8CA-FEDC818AD2BE}"/>
    <dgm:cxn modelId="{626D0ADD-6984-4523-A8A2-915BF74C516E}" type="presParOf" srcId="{B87E5413-974E-4594-8299-EE22B4E1E6ED}" destId="{976E3B5F-0DC9-42BD-92F6-3C127636093E}" srcOrd="0" destOrd="0" presId="urn:diagrams.loki3.com/TabbedArc+Icon"/>
    <dgm:cxn modelId="{1FD5E996-A07B-4DC7-8168-A61B99685AD2}" type="presParOf" srcId="{B87E5413-974E-4594-8299-EE22B4E1E6ED}" destId="{5413FB3E-FF4D-4138-B720-09CFBD992577}" srcOrd="1" destOrd="0" presId="urn:diagrams.loki3.com/TabbedArc+Icon"/>
    <dgm:cxn modelId="{EB0375A6-75EC-4FE0-A468-C1C562A45502}" type="presParOf" srcId="{B87E5413-974E-4594-8299-EE22B4E1E6ED}" destId="{DF8A8304-BE81-4A95-B5D6-26BB7911A84C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D24FB6-79F9-4EAA-9EFD-B954F8F305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792A60-99CE-41DC-9B39-FD24A340D71D}">
      <dgm:prSet phldrT="[Text]"/>
      <dgm:spPr/>
      <dgm:t>
        <a:bodyPr/>
        <a:lstStyle/>
        <a:p>
          <a:pPr algn="r"/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افراد خارج از تیم تست از جزئیات تست مطلع می‌شوند و می‌توانند به افزایش دقت و کیفیت آن کمک کنند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F7B992A2-E21F-418D-A9C7-B674B1D215AF}" type="parTrans" cxnId="{5BD64896-0DC2-47C8-A66B-01B0BCC97EE5}">
      <dgm:prSet/>
      <dgm:spPr/>
      <dgm:t>
        <a:bodyPr/>
        <a:lstStyle/>
        <a:p>
          <a:pPr algn="r"/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7DD2899B-782A-42E5-8935-019828438BE3}" type="sibTrans" cxnId="{5BD64896-0DC2-47C8-A66B-01B0BCC97EE5}">
      <dgm:prSet/>
      <dgm:spPr/>
      <dgm:t>
        <a:bodyPr/>
        <a:lstStyle/>
        <a:p>
          <a:pPr algn="r"/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0B561C9C-F214-4E94-879F-A5C88126490C}">
      <dgm:prSet phldrT="[Text]"/>
      <dgm:spPr/>
      <dgm:t>
        <a:bodyPr/>
        <a:lstStyle/>
        <a:p>
          <a:pPr algn="r" rtl="1"/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باعث نظم‌دهی به کار و کاهش اشتباهات ناشی از فراموشی موارد و مسائل می‌شود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C9B6A68D-24F4-4D8E-81F9-CC84E3EF9C5C}" type="parTrans" cxnId="{66BF4F01-5BD4-49C2-9F1A-2516042A6922}">
      <dgm:prSet/>
      <dgm:spPr/>
      <dgm:t>
        <a:bodyPr/>
        <a:lstStyle/>
        <a:p>
          <a:pPr algn="r"/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AE133D70-816E-493C-9679-6CD246C3F839}" type="sibTrans" cxnId="{66BF4F01-5BD4-49C2-9F1A-2516042A6922}">
      <dgm:prSet/>
      <dgm:spPr/>
      <dgm:t>
        <a:bodyPr/>
        <a:lstStyle/>
        <a:p>
          <a:pPr algn="r"/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B533494D-7D0F-4B97-89B6-2FA8E26B5472}">
      <dgm:prSet phldrT="[Text]"/>
      <dgm:spPr/>
      <dgm:t>
        <a:bodyPr/>
        <a:lstStyle/>
        <a:p>
          <a:pPr algn="r"/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باعث یکسان‌سازی ساختار، روش، مدیریت و .... در بین پروژه‌های </a:t>
          </a:r>
          <a:r>
            <a:rPr lang="fa-IR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مختلف می‌شود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17CBC498-10E0-42BE-9130-B5290D2F0151}" type="parTrans" cxnId="{19C0F6C9-3F8D-4E6E-BE22-4384773686E7}">
      <dgm:prSet/>
      <dgm:spPr/>
      <dgm:t>
        <a:bodyPr/>
        <a:lstStyle/>
        <a:p>
          <a:pPr algn="r"/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C18F1498-D756-485B-BF35-C320AB673C21}" type="sibTrans" cxnId="{19C0F6C9-3F8D-4E6E-BE22-4384773686E7}">
      <dgm:prSet/>
      <dgm:spPr/>
      <dgm:t>
        <a:bodyPr/>
        <a:lstStyle/>
        <a:p>
          <a:pPr algn="r"/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CA3A587D-C745-4F1D-A068-D0FCBC14920C}" type="pres">
      <dgm:prSet presAssocID="{D0D24FB6-79F9-4EAA-9EFD-B954F8F305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0F746A-74D3-4BD5-94FE-283279C78781}" type="pres">
      <dgm:prSet presAssocID="{EB792A60-99CE-41DC-9B39-FD24A340D71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123BED-DFC6-44FD-B8E9-29F1C88C544B}" type="pres">
      <dgm:prSet presAssocID="{EB792A60-99CE-41DC-9B39-FD24A340D71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F9683F-8A9B-462A-BE56-E75B0255D227}" type="pres">
      <dgm:prSet presAssocID="{B533494D-7D0F-4B97-89B6-2FA8E26B547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32BC76-C89E-44FF-8DA0-6BEEAD5CC6B0}" type="presOf" srcId="{B533494D-7D0F-4B97-89B6-2FA8E26B5472}" destId="{21F9683F-8A9B-462A-BE56-E75B0255D227}" srcOrd="0" destOrd="0" presId="urn:microsoft.com/office/officeart/2005/8/layout/vList2"/>
    <dgm:cxn modelId="{488DB62E-3A0B-456B-95B1-8EE69D5EC6C2}" type="presOf" srcId="{D0D24FB6-79F9-4EAA-9EFD-B954F8F30534}" destId="{CA3A587D-C745-4F1D-A068-D0FCBC14920C}" srcOrd="0" destOrd="0" presId="urn:microsoft.com/office/officeart/2005/8/layout/vList2"/>
    <dgm:cxn modelId="{F6BDD351-12B9-4F09-950F-7C3E5A57D18E}" type="presOf" srcId="{0B561C9C-F214-4E94-879F-A5C88126490C}" destId="{44123BED-DFC6-44FD-B8E9-29F1C88C544B}" srcOrd="0" destOrd="0" presId="urn:microsoft.com/office/officeart/2005/8/layout/vList2"/>
    <dgm:cxn modelId="{66BF4F01-5BD4-49C2-9F1A-2516042A6922}" srcId="{EB792A60-99CE-41DC-9B39-FD24A340D71D}" destId="{0B561C9C-F214-4E94-879F-A5C88126490C}" srcOrd="0" destOrd="0" parTransId="{C9B6A68D-24F4-4D8E-81F9-CC84E3EF9C5C}" sibTransId="{AE133D70-816E-493C-9679-6CD246C3F839}"/>
    <dgm:cxn modelId="{19C0F6C9-3F8D-4E6E-BE22-4384773686E7}" srcId="{D0D24FB6-79F9-4EAA-9EFD-B954F8F30534}" destId="{B533494D-7D0F-4B97-89B6-2FA8E26B5472}" srcOrd="1" destOrd="0" parTransId="{17CBC498-10E0-42BE-9130-B5290D2F0151}" sibTransId="{C18F1498-D756-485B-BF35-C320AB673C21}"/>
    <dgm:cxn modelId="{5BD64896-0DC2-47C8-A66B-01B0BCC97EE5}" srcId="{D0D24FB6-79F9-4EAA-9EFD-B954F8F30534}" destId="{EB792A60-99CE-41DC-9B39-FD24A340D71D}" srcOrd="0" destOrd="0" parTransId="{F7B992A2-E21F-418D-A9C7-B674B1D215AF}" sibTransId="{7DD2899B-782A-42E5-8935-019828438BE3}"/>
    <dgm:cxn modelId="{32E49EF7-9FEC-4889-BAE5-963D02294A08}" type="presOf" srcId="{EB792A60-99CE-41DC-9B39-FD24A340D71D}" destId="{B70F746A-74D3-4BD5-94FE-283279C78781}" srcOrd="0" destOrd="0" presId="urn:microsoft.com/office/officeart/2005/8/layout/vList2"/>
    <dgm:cxn modelId="{3177CE1E-BD20-4C5C-98B4-950AA5286234}" type="presParOf" srcId="{CA3A587D-C745-4F1D-A068-D0FCBC14920C}" destId="{B70F746A-74D3-4BD5-94FE-283279C78781}" srcOrd="0" destOrd="0" presId="urn:microsoft.com/office/officeart/2005/8/layout/vList2"/>
    <dgm:cxn modelId="{DBD22330-35CA-4CAD-9D9A-A5E4BA85C41A}" type="presParOf" srcId="{CA3A587D-C745-4F1D-A068-D0FCBC14920C}" destId="{44123BED-DFC6-44FD-B8E9-29F1C88C544B}" srcOrd="1" destOrd="0" presId="urn:microsoft.com/office/officeart/2005/8/layout/vList2"/>
    <dgm:cxn modelId="{092BF9EE-CE12-4C0D-8C65-B637ED14B16A}" type="presParOf" srcId="{CA3A587D-C745-4F1D-A068-D0FCBC14920C}" destId="{21F9683F-8A9B-462A-BE56-E75B0255D2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8EC98F-61E0-41CF-946B-BDAB8CCAB03C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23178489-CEC5-41D4-83DC-481D12174C1C}">
      <dgm:prSet phldrT="[Text]"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فهم نیاز مشتری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D7B31836-40EA-489A-A60A-5D57E76852F6}" type="parTrans" cxnId="{94656A6D-D8E3-4567-8B86-EEAF9CDD3F58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5020B4F4-13A4-4DA2-8BF8-5C74367A12C4}" type="sibTrans" cxnId="{94656A6D-D8E3-4567-8B86-EEAF9CDD3F58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4BDACB60-2F47-410E-AD7A-69DDBFE56D8A}">
      <dgm:prSet phldrT="[Text]"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انگیزه و اراده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05B8200C-1C89-44C5-A0B9-93B748EC0E64}" type="parTrans" cxnId="{BD6A76D4-6DCE-4D30-ACD0-5C7D7A4C4526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EE485869-0CEF-4194-A349-218E07D81939}" type="sibTrans" cxnId="{BD6A76D4-6DCE-4D30-ACD0-5C7D7A4C4526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8C374384-2051-44B6-BD07-1E800F0AA06B}">
      <dgm:prSet phldrT="[Text]"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افزایش کیفیت تست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1C531B34-4C3D-4533-AD7D-F533C7F47041}" type="parTrans" cxnId="{399A9DBB-1B15-4E2B-9661-B48BD174460D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D8C1386A-5FC9-4809-82AC-9CE14A6B9BE2}" type="sibTrans" cxnId="{399A9DBB-1B15-4E2B-9661-B48BD174460D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3E5B599C-502F-4476-99E9-965E6C84C4D7}">
      <dgm:prSet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توجه به جزئیات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8FB47A9E-5341-48BF-A4AB-7E9839A9A033}" type="parTrans" cxnId="{8E615837-1F84-4572-A111-1FA5637C5F81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ED98172D-A6B2-479E-BB3F-4D2F3EF664E9}" type="sibTrans" cxnId="{8E615837-1F84-4572-A111-1FA5637C5F81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35DB56A7-A710-4DDC-B1AE-65B56F0CB7EC}">
      <dgm:prSet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کار تیمی و بین تیمی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6265100F-1E7B-4978-8CEB-255802B49E29}" type="parTrans" cxnId="{91DDA9A7-6649-4238-8BC1-99C27798A1F4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A136F022-C740-4F25-A9BC-397CEA74955C}" type="sibTrans" cxnId="{91DDA9A7-6649-4238-8BC1-99C27798A1F4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A9546459-A336-4926-B833-454F4CF24F9E}" type="pres">
      <dgm:prSet presAssocID="{C98EC98F-61E0-41CF-946B-BDAB8CCAB03C}" presName="Name0" presStyleCnt="0">
        <dgm:presLayoutVars>
          <dgm:dir/>
          <dgm:resizeHandles val="exact"/>
        </dgm:presLayoutVars>
      </dgm:prSet>
      <dgm:spPr/>
    </dgm:pt>
    <dgm:pt modelId="{4F67A39B-F8E0-4866-90CE-ED06B899D7DB}" type="pres">
      <dgm:prSet presAssocID="{C98EC98F-61E0-41CF-946B-BDAB8CCAB03C}" presName="vNodes" presStyleCnt="0"/>
      <dgm:spPr/>
    </dgm:pt>
    <dgm:pt modelId="{4054A374-008D-491F-B6F8-167B8F577106}" type="pres">
      <dgm:prSet presAssocID="{23178489-CEC5-41D4-83DC-481D12174C1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CD581-C5A6-40F0-9F70-14C59F564CB9}" type="pres">
      <dgm:prSet presAssocID="{5020B4F4-13A4-4DA2-8BF8-5C74367A12C4}" presName="spacerT" presStyleCnt="0"/>
      <dgm:spPr/>
    </dgm:pt>
    <dgm:pt modelId="{E47BF4BE-54F0-499A-9ECF-4DD1CF1E2354}" type="pres">
      <dgm:prSet presAssocID="{5020B4F4-13A4-4DA2-8BF8-5C74367A12C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00B7746-D63A-49B1-86EF-3E4A9F8F0B1E}" type="pres">
      <dgm:prSet presAssocID="{5020B4F4-13A4-4DA2-8BF8-5C74367A12C4}" presName="spacerB" presStyleCnt="0"/>
      <dgm:spPr/>
    </dgm:pt>
    <dgm:pt modelId="{5148D49C-53DC-44B3-889A-7ECCD5249E5D}" type="pres">
      <dgm:prSet presAssocID="{4BDACB60-2F47-410E-AD7A-69DDBFE56D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96338-254E-4E32-8BB8-E10A12402C77}" type="pres">
      <dgm:prSet presAssocID="{EE485869-0CEF-4194-A349-218E07D81939}" presName="spacerT" presStyleCnt="0"/>
      <dgm:spPr/>
    </dgm:pt>
    <dgm:pt modelId="{6BCBEC33-BD7B-4C60-8AEE-7084B925E7CC}" type="pres">
      <dgm:prSet presAssocID="{EE485869-0CEF-4194-A349-218E07D8193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DD0484B-7103-4CE5-9802-BF034BC81800}" type="pres">
      <dgm:prSet presAssocID="{EE485869-0CEF-4194-A349-218E07D81939}" presName="spacerB" presStyleCnt="0"/>
      <dgm:spPr/>
    </dgm:pt>
    <dgm:pt modelId="{40A16EBE-237E-4BBF-8CC4-45EF5E10AC6B}" type="pres">
      <dgm:prSet presAssocID="{3E5B599C-502F-4476-99E9-965E6C84C4D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EEC406-B341-4326-92D6-58838CCE3AD3}" type="pres">
      <dgm:prSet presAssocID="{ED98172D-A6B2-479E-BB3F-4D2F3EF664E9}" presName="spacerT" presStyleCnt="0"/>
      <dgm:spPr/>
    </dgm:pt>
    <dgm:pt modelId="{E8879781-745F-4D60-8DD5-081C0373BC66}" type="pres">
      <dgm:prSet presAssocID="{ED98172D-A6B2-479E-BB3F-4D2F3EF664E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81CA13E-FB55-4EA5-BF25-CA5599F29345}" type="pres">
      <dgm:prSet presAssocID="{ED98172D-A6B2-479E-BB3F-4D2F3EF664E9}" presName="spacerB" presStyleCnt="0"/>
      <dgm:spPr/>
    </dgm:pt>
    <dgm:pt modelId="{7EE2BBCB-B402-4E4F-96D7-8CD5AB31BD85}" type="pres">
      <dgm:prSet presAssocID="{35DB56A7-A710-4DDC-B1AE-65B56F0CB7E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5E2E0-0FC2-426F-9281-1669EDA4647F}" type="pres">
      <dgm:prSet presAssocID="{C98EC98F-61E0-41CF-946B-BDAB8CCAB03C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75E46E3D-C593-40EA-AB0C-8B5674D0502A}" type="pres">
      <dgm:prSet presAssocID="{C98EC98F-61E0-41CF-946B-BDAB8CCAB03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3768593-7A7C-4CF2-A680-102C44660799}" type="pres">
      <dgm:prSet presAssocID="{C98EC98F-61E0-41CF-946B-BDAB8CCAB03C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F89C6-88B4-4D93-9816-FA019D730831}" type="presOf" srcId="{EE485869-0CEF-4194-A349-218E07D81939}" destId="{6BCBEC33-BD7B-4C60-8AEE-7084B925E7CC}" srcOrd="0" destOrd="0" presId="urn:microsoft.com/office/officeart/2005/8/layout/equation2"/>
    <dgm:cxn modelId="{28BEBD1C-E952-4264-B627-CD32675A8A76}" type="presOf" srcId="{23178489-CEC5-41D4-83DC-481D12174C1C}" destId="{4054A374-008D-491F-B6F8-167B8F577106}" srcOrd="0" destOrd="0" presId="urn:microsoft.com/office/officeart/2005/8/layout/equation2"/>
    <dgm:cxn modelId="{CB6EA40B-8454-47DB-8BE9-79FFDF384BCF}" type="presOf" srcId="{ED98172D-A6B2-479E-BB3F-4D2F3EF664E9}" destId="{E8879781-745F-4D60-8DD5-081C0373BC66}" srcOrd="0" destOrd="0" presId="urn:microsoft.com/office/officeart/2005/8/layout/equation2"/>
    <dgm:cxn modelId="{2F093ACC-2EEF-4B67-B24B-05048DF69592}" type="presOf" srcId="{A136F022-C740-4F25-A9BC-397CEA74955C}" destId="{75E46E3D-C593-40EA-AB0C-8B5674D0502A}" srcOrd="1" destOrd="0" presId="urn:microsoft.com/office/officeart/2005/8/layout/equation2"/>
    <dgm:cxn modelId="{BD6A76D4-6DCE-4D30-ACD0-5C7D7A4C4526}" srcId="{C98EC98F-61E0-41CF-946B-BDAB8CCAB03C}" destId="{4BDACB60-2F47-410E-AD7A-69DDBFE56D8A}" srcOrd="1" destOrd="0" parTransId="{05B8200C-1C89-44C5-A0B9-93B748EC0E64}" sibTransId="{EE485869-0CEF-4194-A349-218E07D81939}"/>
    <dgm:cxn modelId="{9F7D0641-6409-4D5A-AA84-05291409F640}" type="presOf" srcId="{35DB56A7-A710-4DDC-B1AE-65B56F0CB7EC}" destId="{7EE2BBCB-B402-4E4F-96D7-8CD5AB31BD85}" srcOrd="0" destOrd="0" presId="urn:microsoft.com/office/officeart/2005/8/layout/equation2"/>
    <dgm:cxn modelId="{118B03CC-32F5-43D8-ADD6-3D79B7BB480F}" type="presOf" srcId="{C98EC98F-61E0-41CF-946B-BDAB8CCAB03C}" destId="{A9546459-A336-4926-B833-454F4CF24F9E}" srcOrd="0" destOrd="0" presId="urn:microsoft.com/office/officeart/2005/8/layout/equation2"/>
    <dgm:cxn modelId="{94656A6D-D8E3-4567-8B86-EEAF9CDD3F58}" srcId="{C98EC98F-61E0-41CF-946B-BDAB8CCAB03C}" destId="{23178489-CEC5-41D4-83DC-481D12174C1C}" srcOrd="0" destOrd="0" parTransId="{D7B31836-40EA-489A-A60A-5D57E76852F6}" sibTransId="{5020B4F4-13A4-4DA2-8BF8-5C74367A12C4}"/>
    <dgm:cxn modelId="{5539E446-EBB7-405B-8F2C-60A5CD382657}" type="presOf" srcId="{4BDACB60-2F47-410E-AD7A-69DDBFE56D8A}" destId="{5148D49C-53DC-44B3-889A-7ECCD5249E5D}" srcOrd="0" destOrd="0" presId="urn:microsoft.com/office/officeart/2005/8/layout/equation2"/>
    <dgm:cxn modelId="{91DDA9A7-6649-4238-8BC1-99C27798A1F4}" srcId="{C98EC98F-61E0-41CF-946B-BDAB8CCAB03C}" destId="{35DB56A7-A710-4DDC-B1AE-65B56F0CB7EC}" srcOrd="3" destOrd="0" parTransId="{6265100F-1E7B-4978-8CEB-255802B49E29}" sibTransId="{A136F022-C740-4F25-A9BC-397CEA74955C}"/>
    <dgm:cxn modelId="{AF739743-2814-4AB5-8A95-7F61555063E5}" type="presOf" srcId="{5020B4F4-13A4-4DA2-8BF8-5C74367A12C4}" destId="{E47BF4BE-54F0-499A-9ECF-4DD1CF1E2354}" srcOrd="0" destOrd="0" presId="urn:microsoft.com/office/officeart/2005/8/layout/equation2"/>
    <dgm:cxn modelId="{4A6B6638-C87E-4DD1-9D8C-496CFC4091E8}" type="presOf" srcId="{A136F022-C740-4F25-A9BC-397CEA74955C}" destId="{0C55E2E0-0FC2-426F-9281-1669EDA4647F}" srcOrd="0" destOrd="0" presId="urn:microsoft.com/office/officeart/2005/8/layout/equation2"/>
    <dgm:cxn modelId="{399A9DBB-1B15-4E2B-9661-B48BD174460D}" srcId="{C98EC98F-61E0-41CF-946B-BDAB8CCAB03C}" destId="{8C374384-2051-44B6-BD07-1E800F0AA06B}" srcOrd="4" destOrd="0" parTransId="{1C531B34-4C3D-4533-AD7D-F533C7F47041}" sibTransId="{D8C1386A-5FC9-4809-82AC-9CE14A6B9BE2}"/>
    <dgm:cxn modelId="{8E615837-1F84-4572-A111-1FA5637C5F81}" srcId="{C98EC98F-61E0-41CF-946B-BDAB8CCAB03C}" destId="{3E5B599C-502F-4476-99E9-965E6C84C4D7}" srcOrd="2" destOrd="0" parTransId="{8FB47A9E-5341-48BF-A4AB-7E9839A9A033}" sibTransId="{ED98172D-A6B2-479E-BB3F-4D2F3EF664E9}"/>
    <dgm:cxn modelId="{6ECE48C0-A148-4BD7-9881-5B5D9FFAABE9}" type="presOf" srcId="{8C374384-2051-44B6-BD07-1E800F0AA06B}" destId="{13768593-7A7C-4CF2-A680-102C44660799}" srcOrd="0" destOrd="0" presId="urn:microsoft.com/office/officeart/2005/8/layout/equation2"/>
    <dgm:cxn modelId="{ED21035A-AAA0-478E-8077-25705797ADFD}" type="presOf" srcId="{3E5B599C-502F-4476-99E9-965E6C84C4D7}" destId="{40A16EBE-237E-4BBF-8CC4-45EF5E10AC6B}" srcOrd="0" destOrd="0" presId="urn:microsoft.com/office/officeart/2005/8/layout/equation2"/>
    <dgm:cxn modelId="{2B8B5454-B1A5-4474-828E-45CEF0792730}" type="presParOf" srcId="{A9546459-A336-4926-B833-454F4CF24F9E}" destId="{4F67A39B-F8E0-4866-90CE-ED06B899D7DB}" srcOrd="0" destOrd="0" presId="urn:microsoft.com/office/officeart/2005/8/layout/equation2"/>
    <dgm:cxn modelId="{5C686789-4F33-40C2-8286-F83B9FEA1B34}" type="presParOf" srcId="{4F67A39B-F8E0-4866-90CE-ED06B899D7DB}" destId="{4054A374-008D-491F-B6F8-167B8F577106}" srcOrd="0" destOrd="0" presId="urn:microsoft.com/office/officeart/2005/8/layout/equation2"/>
    <dgm:cxn modelId="{E8849764-FAF8-48EF-B92C-9C79F80DB952}" type="presParOf" srcId="{4F67A39B-F8E0-4866-90CE-ED06B899D7DB}" destId="{984CD581-C5A6-40F0-9F70-14C59F564CB9}" srcOrd="1" destOrd="0" presId="urn:microsoft.com/office/officeart/2005/8/layout/equation2"/>
    <dgm:cxn modelId="{94D7A2C3-FD88-4318-AFBD-1F82A6FBA390}" type="presParOf" srcId="{4F67A39B-F8E0-4866-90CE-ED06B899D7DB}" destId="{E47BF4BE-54F0-499A-9ECF-4DD1CF1E2354}" srcOrd="2" destOrd="0" presId="urn:microsoft.com/office/officeart/2005/8/layout/equation2"/>
    <dgm:cxn modelId="{D6D1B1F3-2CAA-4005-BA3E-74784BCB372D}" type="presParOf" srcId="{4F67A39B-F8E0-4866-90CE-ED06B899D7DB}" destId="{C00B7746-D63A-49B1-86EF-3E4A9F8F0B1E}" srcOrd="3" destOrd="0" presId="urn:microsoft.com/office/officeart/2005/8/layout/equation2"/>
    <dgm:cxn modelId="{1951A373-4EA9-426B-83C8-AE11ABC34DE0}" type="presParOf" srcId="{4F67A39B-F8E0-4866-90CE-ED06B899D7DB}" destId="{5148D49C-53DC-44B3-889A-7ECCD5249E5D}" srcOrd="4" destOrd="0" presId="urn:microsoft.com/office/officeart/2005/8/layout/equation2"/>
    <dgm:cxn modelId="{3EB1D4C5-C390-4F8A-8271-CD195541517F}" type="presParOf" srcId="{4F67A39B-F8E0-4866-90CE-ED06B899D7DB}" destId="{E6596338-254E-4E32-8BB8-E10A12402C77}" srcOrd="5" destOrd="0" presId="urn:microsoft.com/office/officeart/2005/8/layout/equation2"/>
    <dgm:cxn modelId="{0675DE22-EC80-4A61-B451-FA9CC8793FA6}" type="presParOf" srcId="{4F67A39B-F8E0-4866-90CE-ED06B899D7DB}" destId="{6BCBEC33-BD7B-4C60-8AEE-7084B925E7CC}" srcOrd="6" destOrd="0" presId="urn:microsoft.com/office/officeart/2005/8/layout/equation2"/>
    <dgm:cxn modelId="{3F031530-CEB2-4C91-8BDB-D5199554F581}" type="presParOf" srcId="{4F67A39B-F8E0-4866-90CE-ED06B899D7DB}" destId="{CDD0484B-7103-4CE5-9802-BF034BC81800}" srcOrd="7" destOrd="0" presId="urn:microsoft.com/office/officeart/2005/8/layout/equation2"/>
    <dgm:cxn modelId="{807E0CFA-D74F-4D49-A8E5-22F762E21105}" type="presParOf" srcId="{4F67A39B-F8E0-4866-90CE-ED06B899D7DB}" destId="{40A16EBE-237E-4BBF-8CC4-45EF5E10AC6B}" srcOrd="8" destOrd="0" presId="urn:microsoft.com/office/officeart/2005/8/layout/equation2"/>
    <dgm:cxn modelId="{0F242E5C-1519-4229-9329-96D5CCC3DB3C}" type="presParOf" srcId="{4F67A39B-F8E0-4866-90CE-ED06B899D7DB}" destId="{9CEEC406-B341-4326-92D6-58838CCE3AD3}" srcOrd="9" destOrd="0" presId="urn:microsoft.com/office/officeart/2005/8/layout/equation2"/>
    <dgm:cxn modelId="{ACC5E131-EAA5-4663-A3C4-982A09D5474B}" type="presParOf" srcId="{4F67A39B-F8E0-4866-90CE-ED06B899D7DB}" destId="{E8879781-745F-4D60-8DD5-081C0373BC66}" srcOrd="10" destOrd="0" presId="urn:microsoft.com/office/officeart/2005/8/layout/equation2"/>
    <dgm:cxn modelId="{FDB1AB0B-61E1-4027-B5D4-A0D3C9BCCD87}" type="presParOf" srcId="{4F67A39B-F8E0-4866-90CE-ED06B899D7DB}" destId="{981CA13E-FB55-4EA5-BF25-CA5599F29345}" srcOrd="11" destOrd="0" presId="urn:microsoft.com/office/officeart/2005/8/layout/equation2"/>
    <dgm:cxn modelId="{035080C9-F485-4993-A353-72CBD1ADB0AD}" type="presParOf" srcId="{4F67A39B-F8E0-4866-90CE-ED06B899D7DB}" destId="{7EE2BBCB-B402-4E4F-96D7-8CD5AB31BD85}" srcOrd="12" destOrd="0" presId="urn:microsoft.com/office/officeart/2005/8/layout/equation2"/>
    <dgm:cxn modelId="{B6CE3094-3E5A-4C55-893D-D9BBBD397839}" type="presParOf" srcId="{A9546459-A336-4926-B833-454F4CF24F9E}" destId="{0C55E2E0-0FC2-426F-9281-1669EDA4647F}" srcOrd="1" destOrd="0" presId="urn:microsoft.com/office/officeart/2005/8/layout/equation2"/>
    <dgm:cxn modelId="{4DC58A02-7E68-49CD-9E81-107D7E843802}" type="presParOf" srcId="{0C55E2E0-0FC2-426F-9281-1669EDA4647F}" destId="{75E46E3D-C593-40EA-AB0C-8B5674D0502A}" srcOrd="0" destOrd="0" presId="urn:microsoft.com/office/officeart/2005/8/layout/equation2"/>
    <dgm:cxn modelId="{2B35DD68-B2B8-4167-9897-2EC627418407}" type="presParOf" srcId="{A9546459-A336-4926-B833-454F4CF24F9E}" destId="{13768593-7A7C-4CF2-A680-102C4466079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D49FEA-3627-4701-ADA4-D02B1965FA2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0249B97-037D-42DC-BEF7-55FF55353801}">
      <dgm:prSet phldrT="[Text]"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تعیین بخش‌های مهم (تست عملکرد، نیاز به تست بانک، نیاز به تست وب‌سرویس و ....)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86D8566A-62C5-443B-8C83-17B1269C065D}" type="parTrans" cxnId="{F3C2AA43-B272-4B02-9978-AFD5D486D08D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F4334461-CB56-4A12-AA21-B9F227FB8DFA}" type="sibTrans" cxnId="{F3C2AA43-B272-4B02-9978-AFD5D486D08D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3012558A-9E52-40C2-8B37-D8EC12A04CE8}">
      <dgm:prSet phldrT="[Text]"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تعیین روش‌های تست (اتوماتیک، سیستمی، راهرویی و ....)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F742FEEF-BE54-481F-8BB5-823C86756EBE}" type="parTrans" cxnId="{8AC95148-CEF5-4FCA-A413-0AFE2C3B376E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AB0B97BB-7B13-4B0F-AAC6-863555C6EFCF}" type="sibTrans" cxnId="{8AC95148-CEF5-4FCA-A413-0AFE2C3B376E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724F481C-B674-4EAB-AB30-7233464A76EF}">
      <dgm:prSet phldrT="[Text]"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اعلام نکات مهم به طور مثال تعیین ماژول‌های حساس، نکات کلیدی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F01EF043-FE74-4E41-A1AA-2CB63D2B2176}" type="parTrans" cxnId="{99EB9044-4B25-4360-80F1-88B62CFAE1AE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F400D440-F278-46DF-9E0A-8B784DCC4E4D}" type="sibTrans" cxnId="{99EB9044-4B25-4360-80F1-88B62CFAE1AE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34318FAE-C8DA-4311-B1BC-57067D6E9B22}" type="pres">
      <dgm:prSet presAssocID="{40D49FEA-3627-4701-ADA4-D02B1965FA2F}" presName="Name0" presStyleCnt="0">
        <dgm:presLayoutVars>
          <dgm:dir/>
          <dgm:animLvl val="lvl"/>
          <dgm:resizeHandles val="exact"/>
        </dgm:presLayoutVars>
      </dgm:prSet>
      <dgm:spPr/>
    </dgm:pt>
    <dgm:pt modelId="{1C2F6851-DBD6-44BE-BB26-13E490AA0D1C}" type="pres">
      <dgm:prSet presAssocID="{F0249B97-037D-42DC-BEF7-55FF5535380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6F0CB-B1AE-46A4-9C41-FFC04C990472}" type="pres">
      <dgm:prSet presAssocID="{F4334461-CB56-4A12-AA21-B9F227FB8DFA}" presName="parTxOnlySpace" presStyleCnt="0"/>
      <dgm:spPr/>
    </dgm:pt>
    <dgm:pt modelId="{51BB6140-E626-4417-B522-D36FC1BE6AC8}" type="pres">
      <dgm:prSet presAssocID="{3012558A-9E52-40C2-8B37-D8EC12A04CE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FBFFE-940E-4B8D-AC2F-B89FF30D5883}" type="pres">
      <dgm:prSet presAssocID="{AB0B97BB-7B13-4B0F-AAC6-863555C6EFCF}" presName="parTxOnlySpace" presStyleCnt="0"/>
      <dgm:spPr/>
    </dgm:pt>
    <dgm:pt modelId="{E4421B86-593E-451F-AA79-B8BD21673A5C}" type="pres">
      <dgm:prSet presAssocID="{724F481C-B674-4EAB-AB30-7233464A76E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41D88C-35F3-4722-844C-DA7F463C9BA4}" type="presOf" srcId="{724F481C-B674-4EAB-AB30-7233464A76EF}" destId="{E4421B86-593E-451F-AA79-B8BD21673A5C}" srcOrd="0" destOrd="0" presId="urn:microsoft.com/office/officeart/2005/8/layout/chevron1"/>
    <dgm:cxn modelId="{CF8BB500-18D7-4D58-96A2-C7158A787C25}" type="presOf" srcId="{40D49FEA-3627-4701-ADA4-D02B1965FA2F}" destId="{34318FAE-C8DA-4311-B1BC-57067D6E9B22}" srcOrd="0" destOrd="0" presId="urn:microsoft.com/office/officeart/2005/8/layout/chevron1"/>
    <dgm:cxn modelId="{99EB9044-4B25-4360-80F1-88B62CFAE1AE}" srcId="{40D49FEA-3627-4701-ADA4-D02B1965FA2F}" destId="{724F481C-B674-4EAB-AB30-7233464A76EF}" srcOrd="2" destOrd="0" parTransId="{F01EF043-FE74-4E41-A1AA-2CB63D2B2176}" sibTransId="{F400D440-F278-46DF-9E0A-8B784DCC4E4D}"/>
    <dgm:cxn modelId="{31EB7877-EBA7-4C78-8FB6-948445F31BAF}" type="presOf" srcId="{3012558A-9E52-40C2-8B37-D8EC12A04CE8}" destId="{51BB6140-E626-4417-B522-D36FC1BE6AC8}" srcOrd="0" destOrd="0" presId="urn:microsoft.com/office/officeart/2005/8/layout/chevron1"/>
    <dgm:cxn modelId="{F3C2AA43-B272-4B02-9978-AFD5D486D08D}" srcId="{40D49FEA-3627-4701-ADA4-D02B1965FA2F}" destId="{F0249B97-037D-42DC-BEF7-55FF55353801}" srcOrd="0" destOrd="0" parTransId="{86D8566A-62C5-443B-8C83-17B1269C065D}" sibTransId="{F4334461-CB56-4A12-AA21-B9F227FB8DFA}"/>
    <dgm:cxn modelId="{830C2F7C-D12D-4230-B2B8-57914423197B}" type="presOf" srcId="{F0249B97-037D-42DC-BEF7-55FF55353801}" destId="{1C2F6851-DBD6-44BE-BB26-13E490AA0D1C}" srcOrd="0" destOrd="0" presId="urn:microsoft.com/office/officeart/2005/8/layout/chevron1"/>
    <dgm:cxn modelId="{8AC95148-CEF5-4FCA-A413-0AFE2C3B376E}" srcId="{40D49FEA-3627-4701-ADA4-D02B1965FA2F}" destId="{3012558A-9E52-40C2-8B37-D8EC12A04CE8}" srcOrd="1" destOrd="0" parTransId="{F742FEEF-BE54-481F-8BB5-823C86756EBE}" sibTransId="{AB0B97BB-7B13-4B0F-AAC6-863555C6EFCF}"/>
    <dgm:cxn modelId="{9656C903-CBF4-4A9D-AE70-1654A205FAAD}" type="presParOf" srcId="{34318FAE-C8DA-4311-B1BC-57067D6E9B22}" destId="{1C2F6851-DBD6-44BE-BB26-13E490AA0D1C}" srcOrd="0" destOrd="0" presId="urn:microsoft.com/office/officeart/2005/8/layout/chevron1"/>
    <dgm:cxn modelId="{8E278807-69B3-447C-9D67-AB77E99408EF}" type="presParOf" srcId="{34318FAE-C8DA-4311-B1BC-57067D6E9B22}" destId="{9096F0CB-B1AE-46A4-9C41-FFC04C990472}" srcOrd="1" destOrd="0" presId="urn:microsoft.com/office/officeart/2005/8/layout/chevron1"/>
    <dgm:cxn modelId="{838DC24B-C533-4E53-AB82-BC83E7A511A9}" type="presParOf" srcId="{34318FAE-C8DA-4311-B1BC-57067D6E9B22}" destId="{51BB6140-E626-4417-B522-D36FC1BE6AC8}" srcOrd="2" destOrd="0" presId="urn:microsoft.com/office/officeart/2005/8/layout/chevron1"/>
    <dgm:cxn modelId="{193D5FBA-14F0-433F-8CF5-6C3CFBC2993E}" type="presParOf" srcId="{34318FAE-C8DA-4311-B1BC-57067D6E9B22}" destId="{96BFBFFE-940E-4B8D-AC2F-B89FF30D5883}" srcOrd="3" destOrd="0" presId="urn:microsoft.com/office/officeart/2005/8/layout/chevron1"/>
    <dgm:cxn modelId="{B12A777C-EEF1-4902-A8C4-D601535AFD95}" type="presParOf" srcId="{34318FAE-C8DA-4311-B1BC-57067D6E9B22}" destId="{E4421B86-593E-451F-AA79-B8BD21673A5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7C667C-83A0-4ECC-BBAC-849936F7F7B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CF516-29D2-4F62-8D53-99D3390A99AA}">
      <dgm:prSet phldrT="[Text]"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نداشتن تخصص و نیاز به آموزش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003FE551-E65A-4645-8EEF-C99ADCAF9665}" type="parTrans" cxnId="{E82C3FA6-A28D-42DD-845B-BC74F1D6E8D1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AA846FF6-29EA-4B73-9BA8-3DC6B5A734A0}" type="sibTrans" cxnId="{E82C3FA6-A28D-42DD-845B-BC74F1D6E8D1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6AD515C3-0677-413F-8AEA-E6984B003FFE}">
      <dgm:prSet phldrT="[Text]"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مشکلات نسخه تست و زمان‌بندی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436B0AA4-5D14-48BF-B789-B1E895C58953}" type="parTrans" cxnId="{9DFFC15C-7F46-4F45-BCD9-7AD379F04DCA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FFC77DA0-3B4E-4E7F-BB26-2A2E3394BC8F}" type="sibTrans" cxnId="{9DFFC15C-7F46-4F45-BCD9-7AD379F04DCA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48A6298C-F68C-42C5-B769-DBBCAE4D0ECC}">
      <dgm:prSet phldrT="[Text]"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مشکلات ناشی از فرهنگ سازمانی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7759FCE2-0C3C-4564-857A-9C6A3C12EA81}" type="parTrans" cxnId="{E1840754-B004-4B70-A84D-3C36FB7AE380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3D57CA5E-9498-4FE4-9A6B-F53AADAA402B}" type="sibTrans" cxnId="{E1840754-B004-4B70-A84D-3C36FB7AE380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A893AD96-BC1F-4908-A842-BF2E7AD23715}" type="pres">
      <dgm:prSet presAssocID="{D07C667C-83A0-4ECC-BBAC-849936F7F7B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21B176-175B-4781-A831-15E3D6CD4D53}" type="pres">
      <dgm:prSet presAssocID="{888CF516-29D2-4F62-8D53-99D3390A99A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CE979-9DA0-4763-9AC9-E077374658DB}" type="pres">
      <dgm:prSet presAssocID="{888CF516-29D2-4F62-8D53-99D3390A99AA}" presName="spNode" presStyleCnt="0"/>
      <dgm:spPr/>
    </dgm:pt>
    <dgm:pt modelId="{C1C38765-35B3-4CF4-A850-8B4D94421127}" type="pres">
      <dgm:prSet presAssocID="{AA846FF6-29EA-4B73-9BA8-3DC6B5A734A0}" presName="sibTrans" presStyleLbl="sibTrans1D1" presStyleIdx="0" presStyleCnt="3"/>
      <dgm:spPr/>
      <dgm:t>
        <a:bodyPr/>
        <a:lstStyle/>
        <a:p>
          <a:endParaRPr lang="en-US"/>
        </a:p>
      </dgm:t>
    </dgm:pt>
    <dgm:pt modelId="{469B52D4-21F9-4944-AF79-9EEAE864F9B9}" type="pres">
      <dgm:prSet presAssocID="{6AD515C3-0677-413F-8AEA-E6984B003FF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C95AB-D2F3-4CDA-BD0A-5DB068614ABC}" type="pres">
      <dgm:prSet presAssocID="{6AD515C3-0677-413F-8AEA-E6984B003FFE}" presName="spNode" presStyleCnt="0"/>
      <dgm:spPr/>
    </dgm:pt>
    <dgm:pt modelId="{9D021C73-1172-4FFF-8876-8ADD86FC438D}" type="pres">
      <dgm:prSet presAssocID="{FFC77DA0-3B4E-4E7F-BB26-2A2E3394BC8F}" presName="sibTrans" presStyleLbl="sibTrans1D1" presStyleIdx="1" presStyleCnt="3"/>
      <dgm:spPr/>
      <dgm:t>
        <a:bodyPr/>
        <a:lstStyle/>
        <a:p>
          <a:endParaRPr lang="en-US"/>
        </a:p>
      </dgm:t>
    </dgm:pt>
    <dgm:pt modelId="{2FFD2E30-8421-498D-A06F-E9BF6A91728E}" type="pres">
      <dgm:prSet presAssocID="{48A6298C-F68C-42C5-B769-DBBCAE4D0EC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02681-30F5-413C-A617-33408A3D0C21}" type="pres">
      <dgm:prSet presAssocID="{48A6298C-F68C-42C5-B769-DBBCAE4D0ECC}" presName="spNode" presStyleCnt="0"/>
      <dgm:spPr/>
    </dgm:pt>
    <dgm:pt modelId="{85E387DD-CE23-426C-A26A-3400AC74B086}" type="pres">
      <dgm:prSet presAssocID="{3D57CA5E-9498-4FE4-9A6B-F53AADAA402B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6A5A08CC-09D8-4490-B171-7D780108B87A}" type="presOf" srcId="{D07C667C-83A0-4ECC-BBAC-849936F7F7B7}" destId="{A893AD96-BC1F-4908-A842-BF2E7AD23715}" srcOrd="0" destOrd="0" presId="urn:microsoft.com/office/officeart/2005/8/layout/cycle6"/>
    <dgm:cxn modelId="{E1840754-B004-4B70-A84D-3C36FB7AE380}" srcId="{D07C667C-83A0-4ECC-BBAC-849936F7F7B7}" destId="{48A6298C-F68C-42C5-B769-DBBCAE4D0ECC}" srcOrd="2" destOrd="0" parTransId="{7759FCE2-0C3C-4564-857A-9C6A3C12EA81}" sibTransId="{3D57CA5E-9498-4FE4-9A6B-F53AADAA402B}"/>
    <dgm:cxn modelId="{F00E7E8C-7E46-4858-8D39-B313C093DE3F}" type="presOf" srcId="{6AD515C3-0677-413F-8AEA-E6984B003FFE}" destId="{469B52D4-21F9-4944-AF79-9EEAE864F9B9}" srcOrd="0" destOrd="0" presId="urn:microsoft.com/office/officeart/2005/8/layout/cycle6"/>
    <dgm:cxn modelId="{B3FA98BA-DF25-4DA8-A94D-40B5B9D58648}" type="presOf" srcId="{48A6298C-F68C-42C5-B769-DBBCAE4D0ECC}" destId="{2FFD2E30-8421-498D-A06F-E9BF6A91728E}" srcOrd="0" destOrd="0" presId="urn:microsoft.com/office/officeart/2005/8/layout/cycle6"/>
    <dgm:cxn modelId="{28B54D69-B21F-4621-B2C3-817641CEE08E}" type="presOf" srcId="{FFC77DA0-3B4E-4E7F-BB26-2A2E3394BC8F}" destId="{9D021C73-1172-4FFF-8876-8ADD86FC438D}" srcOrd="0" destOrd="0" presId="urn:microsoft.com/office/officeart/2005/8/layout/cycle6"/>
    <dgm:cxn modelId="{F7C15AF3-57C1-46A6-B7AF-7E32BCC7509A}" type="presOf" srcId="{AA846FF6-29EA-4B73-9BA8-3DC6B5A734A0}" destId="{C1C38765-35B3-4CF4-A850-8B4D94421127}" srcOrd="0" destOrd="0" presId="urn:microsoft.com/office/officeart/2005/8/layout/cycle6"/>
    <dgm:cxn modelId="{9DFFC15C-7F46-4F45-BCD9-7AD379F04DCA}" srcId="{D07C667C-83A0-4ECC-BBAC-849936F7F7B7}" destId="{6AD515C3-0677-413F-8AEA-E6984B003FFE}" srcOrd="1" destOrd="0" parTransId="{436B0AA4-5D14-48BF-B789-B1E895C58953}" sibTransId="{FFC77DA0-3B4E-4E7F-BB26-2A2E3394BC8F}"/>
    <dgm:cxn modelId="{7DDB1CA6-25C7-47B6-8E7F-E665E18A02EA}" type="presOf" srcId="{888CF516-29D2-4F62-8D53-99D3390A99AA}" destId="{5021B176-175B-4781-A831-15E3D6CD4D53}" srcOrd="0" destOrd="0" presId="urn:microsoft.com/office/officeart/2005/8/layout/cycle6"/>
    <dgm:cxn modelId="{4AF78549-29BA-4D8C-B215-3E56E8C9CBE3}" type="presOf" srcId="{3D57CA5E-9498-4FE4-9A6B-F53AADAA402B}" destId="{85E387DD-CE23-426C-A26A-3400AC74B086}" srcOrd="0" destOrd="0" presId="urn:microsoft.com/office/officeart/2005/8/layout/cycle6"/>
    <dgm:cxn modelId="{E82C3FA6-A28D-42DD-845B-BC74F1D6E8D1}" srcId="{D07C667C-83A0-4ECC-BBAC-849936F7F7B7}" destId="{888CF516-29D2-4F62-8D53-99D3390A99AA}" srcOrd="0" destOrd="0" parTransId="{003FE551-E65A-4645-8EEF-C99ADCAF9665}" sibTransId="{AA846FF6-29EA-4B73-9BA8-3DC6B5A734A0}"/>
    <dgm:cxn modelId="{217EAAE6-0EB8-4B7C-BEE7-4FA9C75542A4}" type="presParOf" srcId="{A893AD96-BC1F-4908-A842-BF2E7AD23715}" destId="{5021B176-175B-4781-A831-15E3D6CD4D53}" srcOrd="0" destOrd="0" presId="urn:microsoft.com/office/officeart/2005/8/layout/cycle6"/>
    <dgm:cxn modelId="{D22605EA-8A43-429F-8927-D8A9B1449EB0}" type="presParOf" srcId="{A893AD96-BC1F-4908-A842-BF2E7AD23715}" destId="{36BCE979-9DA0-4763-9AC9-E077374658DB}" srcOrd="1" destOrd="0" presId="urn:microsoft.com/office/officeart/2005/8/layout/cycle6"/>
    <dgm:cxn modelId="{C7A5660B-7269-4E07-B31A-7B3B1ED163F0}" type="presParOf" srcId="{A893AD96-BC1F-4908-A842-BF2E7AD23715}" destId="{C1C38765-35B3-4CF4-A850-8B4D94421127}" srcOrd="2" destOrd="0" presId="urn:microsoft.com/office/officeart/2005/8/layout/cycle6"/>
    <dgm:cxn modelId="{53E0F0EF-720A-4161-B4AA-6012F6131137}" type="presParOf" srcId="{A893AD96-BC1F-4908-A842-BF2E7AD23715}" destId="{469B52D4-21F9-4944-AF79-9EEAE864F9B9}" srcOrd="3" destOrd="0" presId="urn:microsoft.com/office/officeart/2005/8/layout/cycle6"/>
    <dgm:cxn modelId="{F73173F8-AA10-47BD-BBBF-FA76AE18E82C}" type="presParOf" srcId="{A893AD96-BC1F-4908-A842-BF2E7AD23715}" destId="{D2AC95AB-D2F3-4CDA-BD0A-5DB068614ABC}" srcOrd="4" destOrd="0" presId="urn:microsoft.com/office/officeart/2005/8/layout/cycle6"/>
    <dgm:cxn modelId="{9A618253-9C84-4F91-BCE4-4B06212615B3}" type="presParOf" srcId="{A893AD96-BC1F-4908-A842-BF2E7AD23715}" destId="{9D021C73-1172-4FFF-8876-8ADD86FC438D}" srcOrd="5" destOrd="0" presId="urn:microsoft.com/office/officeart/2005/8/layout/cycle6"/>
    <dgm:cxn modelId="{B60AF35F-A314-49B8-B39A-D028313E63C2}" type="presParOf" srcId="{A893AD96-BC1F-4908-A842-BF2E7AD23715}" destId="{2FFD2E30-8421-498D-A06F-E9BF6A91728E}" srcOrd="6" destOrd="0" presId="urn:microsoft.com/office/officeart/2005/8/layout/cycle6"/>
    <dgm:cxn modelId="{C4BB2A7A-903B-4C28-91C4-56050AAF4487}" type="presParOf" srcId="{A893AD96-BC1F-4908-A842-BF2E7AD23715}" destId="{E8B02681-30F5-413C-A617-33408A3D0C21}" srcOrd="7" destOrd="0" presId="urn:microsoft.com/office/officeart/2005/8/layout/cycle6"/>
    <dgm:cxn modelId="{21B41F0A-4F5D-42AA-BC4F-032C750D4EE2}" type="presParOf" srcId="{A893AD96-BC1F-4908-A842-BF2E7AD23715}" destId="{85E387DD-CE23-426C-A26A-3400AC74B086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2A9508-0C8B-4069-89A9-6163BB67E614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EC7A872F-B313-49DD-AFE2-759AAB14D84A}">
      <dgm:prSet phldrT="[Text]"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چه کسی تست کند (تخصص </a:t>
          </a:r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نه نام </a:t>
          </a:r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فرد)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B733BBEB-BF2D-439D-B7C1-53A6795B8484}" type="parTrans" cxnId="{8D20FC83-F954-44BB-92A3-2623AC44BAC6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2D2BB7CB-0935-4198-AE40-E8963B1A7BF7}" type="sibTrans" cxnId="{8D20FC83-F954-44BB-92A3-2623AC44BAC6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3E86B436-7FD8-42D0-8BEB-DD4DAF75CC93}">
      <dgm:prSet phldrT="[Text]"/>
      <dgm:spPr/>
      <dgm:t>
        <a:bodyPr/>
        <a:lstStyle/>
        <a:p>
          <a:pPr rtl="1"/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چطور تست </a:t>
          </a:r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کند (</a:t>
          </a:r>
          <a:r>
            <a:rPr lang="en-US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Test Case</a:t>
          </a:r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)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B0680554-CB4E-4214-B55C-1DC3E2DB4A6D}" type="parTrans" cxnId="{AB41FF0E-EE06-4F22-9F94-66F7EF4EB0A0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DB747B33-4A28-4820-87CC-B581DD4AEC48}" type="sibTrans" cxnId="{AB41FF0E-EE06-4F22-9F94-66F7EF4EB0A0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F75758C4-DD70-4092-B803-7F35F8C53B8E}">
      <dgm:prSet phldrT="[Text]"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چه زمانی تست کند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8905972A-0D80-4CA9-A0A4-3D75F6450B51}" type="parTrans" cxnId="{A95037AB-5BE5-4A75-B238-E2644768EB6E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0434ECE7-9B17-4AA7-B04C-B3CE181D358E}" type="sibTrans" cxnId="{A95037AB-5BE5-4A75-B238-E2644768EB6E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8069FFCB-2C15-44C8-A1CA-D8113FC54DB9}" type="pres">
      <dgm:prSet presAssocID="{202A9508-0C8B-4069-89A9-6163BB67E614}" presName="compositeShape" presStyleCnt="0">
        <dgm:presLayoutVars>
          <dgm:chMax val="7"/>
          <dgm:dir/>
          <dgm:resizeHandles val="exact"/>
        </dgm:presLayoutVars>
      </dgm:prSet>
      <dgm:spPr/>
    </dgm:pt>
    <dgm:pt modelId="{D82DB380-4552-464E-861F-DE4916A92BC9}" type="pres">
      <dgm:prSet presAssocID="{202A9508-0C8B-4069-89A9-6163BB67E614}" presName="wedge1" presStyleLbl="node1" presStyleIdx="0" presStyleCnt="3"/>
      <dgm:spPr/>
      <dgm:t>
        <a:bodyPr/>
        <a:lstStyle/>
        <a:p>
          <a:endParaRPr lang="en-US"/>
        </a:p>
      </dgm:t>
    </dgm:pt>
    <dgm:pt modelId="{BB5949F6-5085-40C9-8B39-59EBABEC7DDA}" type="pres">
      <dgm:prSet presAssocID="{202A9508-0C8B-4069-89A9-6163BB67E61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88979-2025-4B59-8098-A2CECA956245}" type="pres">
      <dgm:prSet presAssocID="{202A9508-0C8B-4069-89A9-6163BB67E614}" presName="wedge2" presStyleLbl="node1" presStyleIdx="1" presStyleCnt="3"/>
      <dgm:spPr/>
      <dgm:t>
        <a:bodyPr/>
        <a:lstStyle/>
        <a:p>
          <a:endParaRPr lang="en-US"/>
        </a:p>
      </dgm:t>
    </dgm:pt>
    <dgm:pt modelId="{56F2DA10-B2EA-4881-A8A4-70469845B59B}" type="pres">
      <dgm:prSet presAssocID="{202A9508-0C8B-4069-89A9-6163BB67E61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947A4-9AA4-4869-B93C-54066088E389}" type="pres">
      <dgm:prSet presAssocID="{202A9508-0C8B-4069-89A9-6163BB67E614}" presName="wedge3" presStyleLbl="node1" presStyleIdx="2" presStyleCnt="3"/>
      <dgm:spPr/>
      <dgm:t>
        <a:bodyPr/>
        <a:lstStyle/>
        <a:p>
          <a:endParaRPr lang="en-US"/>
        </a:p>
      </dgm:t>
    </dgm:pt>
    <dgm:pt modelId="{AACA1358-FD29-4CDB-A2E5-6ECFC268E389}" type="pres">
      <dgm:prSet presAssocID="{202A9508-0C8B-4069-89A9-6163BB67E61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22F63E-7E29-4975-B986-A6AAC0F9296B}" type="presOf" srcId="{202A9508-0C8B-4069-89A9-6163BB67E614}" destId="{8069FFCB-2C15-44C8-A1CA-D8113FC54DB9}" srcOrd="0" destOrd="0" presId="urn:microsoft.com/office/officeart/2005/8/layout/chart3"/>
    <dgm:cxn modelId="{9F0D1E6A-47C2-4C34-9C93-ED68BB0F8B4D}" type="presOf" srcId="{F75758C4-DD70-4092-B803-7F35F8C53B8E}" destId="{A69947A4-9AA4-4869-B93C-54066088E389}" srcOrd="0" destOrd="0" presId="urn:microsoft.com/office/officeart/2005/8/layout/chart3"/>
    <dgm:cxn modelId="{AB41FF0E-EE06-4F22-9F94-66F7EF4EB0A0}" srcId="{202A9508-0C8B-4069-89A9-6163BB67E614}" destId="{3E86B436-7FD8-42D0-8BEB-DD4DAF75CC93}" srcOrd="1" destOrd="0" parTransId="{B0680554-CB4E-4214-B55C-1DC3E2DB4A6D}" sibTransId="{DB747B33-4A28-4820-87CC-B581DD4AEC48}"/>
    <dgm:cxn modelId="{DE9345FB-3E43-4DFB-ABF6-A0C79B05131F}" type="presOf" srcId="{EC7A872F-B313-49DD-AFE2-759AAB14D84A}" destId="{BB5949F6-5085-40C9-8B39-59EBABEC7DDA}" srcOrd="1" destOrd="0" presId="urn:microsoft.com/office/officeart/2005/8/layout/chart3"/>
    <dgm:cxn modelId="{DC6442CC-FA35-40B6-BDF7-814E36D05B96}" type="presOf" srcId="{EC7A872F-B313-49DD-AFE2-759AAB14D84A}" destId="{D82DB380-4552-464E-861F-DE4916A92BC9}" srcOrd="0" destOrd="0" presId="urn:microsoft.com/office/officeart/2005/8/layout/chart3"/>
    <dgm:cxn modelId="{91ED96F0-2D97-432C-BA2C-08CDA45CD0BD}" type="presOf" srcId="{3E86B436-7FD8-42D0-8BEB-DD4DAF75CC93}" destId="{EA588979-2025-4B59-8098-A2CECA956245}" srcOrd="0" destOrd="0" presId="urn:microsoft.com/office/officeart/2005/8/layout/chart3"/>
    <dgm:cxn modelId="{BFD5B824-A3A8-4C7E-A2E6-CE28C6938818}" type="presOf" srcId="{F75758C4-DD70-4092-B803-7F35F8C53B8E}" destId="{AACA1358-FD29-4CDB-A2E5-6ECFC268E389}" srcOrd="1" destOrd="0" presId="urn:microsoft.com/office/officeart/2005/8/layout/chart3"/>
    <dgm:cxn modelId="{9F7D6B37-C090-4417-B3D4-8F090E7ADDE4}" type="presOf" srcId="{3E86B436-7FD8-42D0-8BEB-DD4DAF75CC93}" destId="{56F2DA10-B2EA-4881-A8A4-70469845B59B}" srcOrd="1" destOrd="0" presId="urn:microsoft.com/office/officeart/2005/8/layout/chart3"/>
    <dgm:cxn modelId="{8D20FC83-F954-44BB-92A3-2623AC44BAC6}" srcId="{202A9508-0C8B-4069-89A9-6163BB67E614}" destId="{EC7A872F-B313-49DD-AFE2-759AAB14D84A}" srcOrd="0" destOrd="0" parTransId="{B733BBEB-BF2D-439D-B7C1-53A6795B8484}" sibTransId="{2D2BB7CB-0935-4198-AE40-E8963B1A7BF7}"/>
    <dgm:cxn modelId="{A95037AB-5BE5-4A75-B238-E2644768EB6E}" srcId="{202A9508-0C8B-4069-89A9-6163BB67E614}" destId="{F75758C4-DD70-4092-B803-7F35F8C53B8E}" srcOrd="2" destOrd="0" parTransId="{8905972A-0D80-4CA9-A0A4-3D75F6450B51}" sibTransId="{0434ECE7-9B17-4AA7-B04C-B3CE181D358E}"/>
    <dgm:cxn modelId="{8E4712B8-71EA-419D-89F5-348D8B94785B}" type="presParOf" srcId="{8069FFCB-2C15-44C8-A1CA-D8113FC54DB9}" destId="{D82DB380-4552-464E-861F-DE4916A92BC9}" srcOrd="0" destOrd="0" presId="urn:microsoft.com/office/officeart/2005/8/layout/chart3"/>
    <dgm:cxn modelId="{8D8C8E39-F74E-41CF-AE78-B096AC84C0D1}" type="presParOf" srcId="{8069FFCB-2C15-44C8-A1CA-D8113FC54DB9}" destId="{BB5949F6-5085-40C9-8B39-59EBABEC7DDA}" srcOrd="1" destOrd="0" presId="urn:microsoft.com/office/officeart/2005/8/layout/chart3"/>
    <dgm:cxn modelId="{0EE64FAA-9181-48A8-A140-3C495897C182}" type="presParOf" srcId="{8069FFCB-2C15-44C8-A1CA-D8113FC54DB9}" destId="{EA588979-2025-4B59-8098-A2CECA956245}" srcOrd="2" destOrd="0" presId="urn:microsoft.com/office/officeart/2005/8/layout/chart3"/>
    <dgm:cxn modelId="{AF27C59E-36F5-4080-B687-2304E8408FD9}" type="presParOf" srcId="{8069FFCB-2C15-44C8-A1CA-D8113FC54DB9}" destId="{56F2DA10-B2EA-4881-A8A4-70469845B59B}" srcOrd="3" destOrd="0" presId="urn:microsoft.com/office/officeart/2005/8/layout/chart3"/>
    <dgm:cxn modelId="{FC06670B-1FA5-4984-82BF-87EA98DBC28D}" type="presParOf" srcId="{8069FFCB-2C15-44C8-A1CA-D8113FC54DB9}" destId="{A69947A4-9AA4-4869-B93C-54066088E389}" srcOrd="4" destOrd="0" presId="urn:microsoft.com/office/officeart/2005/8/layout/chart3"/>
    <dgm:cxn modelId="{135A887A-E293-476A-B214-A3C05AC1B642}" type="presParOf" srcId="{8069FFCB-2C15-44C8-A1CA-D8113FC54DB9}" destId="{AACA1358-FD29-4CDB-A2E5-6ECFC268E389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2BA687-4667-4D6B-B297-3330E385AE47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13B4E1-D3FA-4C54-8AE7-79BAF8275228}">
      <dgm:prSet phldrT="[Text]"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هدف از تست مبتنی بر این ویژگی‌ها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7463B01A-924A-44FE-8E2E-F0D346B5C538}" type="parTrans" cxnId="{60CBFC73-42F7-47EA-881D-52C4E318EBBB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500C08B2-3E42-4A34-8972-0F2448377961}" type="sibTrans" cxnId="{60CBFC73-42F7-47EA-881D-52C4E318EBBB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C1C6CA07-A0A3-4CC3-B30A-39191F0C4DFB}">
      <dgm:prSet phldrT="[Text]"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تعیین ویژگی‌های نرم‌افزار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C76DE65E-5FB8-4739-BFF1-9E5C573D8C0B}" type="parTrans" cxnId="{790ECCCC-1303-4B97-9F7B-417FA4ADCE74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4C26B423-DEC3-4E25-91A5-36828BB1A852}" type="sibTrans" cxnId="{790ECCCC-1303-4B97-9F7B-417FA4ADCE74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1C56CA99-B16C-4BB2-9BB2-8B7DCDC83A9B}" type="pres">
      <dgm:prSet presAssocID="{EF2BA687-4667-4D6B-B297-3330E385AE47}" presName="diagram" presStyleCnt="0">
        <dgm:presLayoutVars>
          <dgm:dir/>
          <dgm:resizeHandles val="exact"/>
        </dgm:presLayoutVars>
      </dgm:prSet>
      <dgm:spPr/>
    </dgm:pt>
    <dgm:pt modelId="{131632CA-CCE6-45CD-B51D-8AD0C6F844BE}" type="pres">
      <dgm:prSet presAssocID="{FE13B4E1-D3FA-4C54-8AE7-79BAF8275228}" presName="arrow" presStyleLbl="node1" presStyleIdx="0" presStyleCnt="2">
        <dgm:presLayoutVars>
          <dgm:bulletEnabled val="1"/>
        </dgm:presLayoutVars>
      </dgm:prSet>
      <dgm:spPr/>
    </dgm:pt>
    <dgm:pt modelId="{ED174686-A0B9-416C-B896-9F80767E76A9}" type="pres">
      <dgm:prSet presAssocID="{C1C6CA07-A0A3-4CC3-B30A-39191F0C4DFB}" presName="arrow" presStyleLbl="node1" presStyleIdx="1" presStyleCnt="2">
        <dgm:presLayoutVars>
          <dgm:bulletEnabled val="1"/>
        </dgm:presLayoutVars>
      </dgm:prSet>
      <dgm:spPr/>
    </dgm:pt>
  </dgm:ptLst>
  <dgm:cxnLst>
    <dgm:cxn modelId="{790ECCCC-1303-4B97-9F7B-417FA4ADCE74}" srcId="{EF2BA687-4667-4D6B-B297-3330E385AE47}" destId="{C1C6CA07-A0A3-4CC3-B30A-39191F0C4DFB}" srcOrd="1" destOrd="0" parTransId="{C76DE65E-5FB8-4739-BFF1-9E5C573D8C0B}" sibTransId="{4C26B423-DEC3-4E25-91A5-36828BB1A852}"/>
    <dgm:cxn modelId="{60CBFC73-42F7-47EA-881D-52C4E318EBBB}" srcId="{EF2BA687-4667-4D6B-B297-3330E385AE47}" destId="{FE13B4E1-D3FA-4C54-8AE7-79BAF8275228}" srcOrd="0" destOrd="0" parTransId="{7463B01A-924A-44FE-8E2E-F0D346B5C538}" sibTransId="{500C08B2-3E42-4A34-8972-0F2448377961}"/>
    <dgm:cxn modelId="{D1423A2F-5111-469B-A258-FA09E5695C68}" type="presOf" srcId="{C1C6CA07-A0A3-4CC3-B30A-39191F0C4DFB}" destId="{ED174686-A0B9-416C-B896-9F80767E76A9}" srcOrd="0" destOrd="0" presId="urn:microsoft.com/office/officeart/2005/8/layout/arrow5"/>
    <dgm:cxn modelId="{2F5E88BF-59C1-437A-B5C9-DEE0725E9EA6}" type="presOf" srcId="{EF2BA687-4667-4D6B-B297-3330E385AE47}" destId="{1C56CA99-B16C-4BB2-9BB2-8B7DCDC83A9B}" srcOrd="0" destOrd="0" presId="urn:microsoft.com/office/officeart/2005/8/layout/arrow5"/>
    <dgm:cxn modelId="{83C3FD5A-4F19-4BA6-83EA-7A34E126FBB2}" type="presOf" srcId="{FE13B4E1-D3FA-4C54-8AE7-79BAF8275228}" destId="{131632CA-CCE6-45CD-B51D-8AD0C6F844BE}" srcOrd="0" destOrd="0" presId="urn:microsoft.com/office/officeart/2005/8/layout/arrow5"/>
    <dgm:cxn modelId="{67472AAD-2C65-4EAE-BBA5-CB23056EF973}" type="presParOf" srcId="{1C56CA99-B16C-4BB2-9BB2-8B7DCDC83A9B}" destId="{131632CA-CCE6-45CD-B51D-8AD0C6F844BE}" srcOrd="0" destOrd="0" presId="urn:microsoft.com/office/officeart/2005/8/layout/arrow5"/>
    <dgm:cxn modelId="{669FD874-FF57-4777-9F61-8781891F4461}" type="presParOf" srcId="{1C56CA99-B16C-4BB2-9BB2-8B7DCDC83A9B}" destId="{ED174686-A0B9-416C-B896-9F80767E76A9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A0DE00-D2CB-4FCA-A374-DFC4C9C3F92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0EC157-04BE-46C1-8340-823FD26D7BD1}">
      <dgm:prSet phldrT="[Text]"/>
      <dgm:spPr/>
      <dgm:t>
        <a:bodyPr/>
        <a:lstStyle/>
        <a:p>
          <a:r>
            <a:rPr lang="en-US" dirty="0" smtClean="0"/>
            <a:t>Human Resource</a:t>
          </a:r>
          <a:endParaRPr lang="en-US" dirty="0"/>
        </a:p>
      </dgm:t>
    </dgm:pt>
    <dgm:pt modelId="{390FEB3C-5118-4E37-B228-B7D64EA7D7C3}" type="parTrans" cxnId="{DB9A3069-25AF-4183-80B1-A3C3381BD65A}">
      <dgm:prSet/>
      <dgm:spPr/>
      <dgm:t>
        <a:bodyPr/>
        <a:lstStyle/>
        <a:p>
          <a:endParaRPr lang="en-US"/>
        </a:p>
      </dgm:t>
    </dgm:pt>
    <dgm:pt modelId="{A5A7409B-EDD7-43F6-B97F-E075EAA3C38E}" type="sibTrans" cxnId="{DB9A3069-25AF-4183-80B1-A3C3381BD65A}">
      <dgm:prSet/>
      <dgm:spPr/>
      <dgm:t>
        <a:bodyPr/>
        <a:lstStyle/>
        <a:p>
          <a:endParaRPr lang="en-US"/>
        </a:p>
      </dgm:t>
    </dgm:pt>
    <dgm:pt modelId="{55DD379E-1FCA-4F01-836C-350BA3269A77}">
      <dgm:prSet phldrT="[Text]"/>
      <dgm:spPr/>
      <dgm:t>
        <a:bodyPr/>
        <a:lstStyle/>
        <a:p>
          <a:r>
            <a:rPr lang="en-US" dirty="0" smtClean="0"/>
            <a:t>Test Administrator and Test Designer</a:t>
          </a:r>
          <a:endParaRPr lang="en-US" dirty="0"/>
        </a:p>
      </dgm:t>
    </dgm:pt>
    <dgm:pt modelId="{27068A78-4373-443F-9A06-DAAE7412EEBE}" type="parTrans" cxnId="{C8CD5994-3176-4B28-82DE-59E7F9D94242}">
      <dgm:prSet/>
      <dgm:spPr/>
      <dgm:t>
        <a:bodyPr/>
        <a:lstStyle/>
        <a:p>
          <a:endParaRPr lang="en-US"/>
        </a:p>
      </dgm:t>
    </dgm:pt>
    <dgm:pt modelId="{9B993D05-D0CA-4540-AFB4-C5B8A366B7DD}" type="sibTrans" cxnId="{C8CD5994-3176-4B28-82DE-59E7F9D94242}">
      <dgm:prSet/>
      <dgm:spPr/>
      <dgm:t>
        <a:bodyPr/>
        <a:lstStyle/>
        <a:p>
          <a:endParaRPr lang="en-US"/>
        </a:p>
      </dgm:t>
    </dgm:pt>
    <dgm:pt modelId="{1CA89841-F96C-43E8-A744-4CE4C5F11F65}">
      <dgm:prSet phldrT="[Text]"/>
      <dgm:spPr/>
      <dgm:t>
        <a:bodyPr/>
        <a:lstStyle/>
        <a:p>
          <a:r>
            <a:rPr lang="en-US" dirty="0" smtClean="0"/>
            <a:t>Tester</a:t>
          </a:r>
          <a:endParaRPr lang="en-US" dirty="0"/>
        </a:p>
      </dgm:t>
    </dgm:pt>
    <dgm:pt modelId="{9F3B3EA1-8EB4-4A1F-8A42-F9AFBFC88A49}" type="parTrans" cxnId="{41D5A757-8D9E-4294-A7A0-3844903104C5}">
      <dgm:prSet/>
      <dgm:spPr/>
      <dgm:t>
        <a:bodyPr/>
        <a:lstStyle/>
        <a:p>
          <a:endParaRPr lang="en-US"/>
        </a:p>
      </dgm:t>
    </dgm:pt>
    <dgm:pt modelId="{ABA78FF7-8E70-42A5-A661-D5174264209E}" type="sibTrans" cxnId="{41D5A757-8D9E-4294-A7A0-3844903104C5}">
      <dgm:prSet/>
      <dgm:spPr/>
      <dgm:t>
        <a:bodyPr/>
        <a:lstStyle/>
        <a:p>
          <a:endParaRPr lang="en-US"/>
        </a:p>
      </dgm:t>
    </dgm:pt>
    <dgm:pt modelId="{EE5A624A-2A24-4DC0-ACBF-6D48FCC9F66B}">
      <dgm:prSet phldrT="[Text]"/>
      <dgm:spPr/>
      <dgm:t>
        <a:bodyPr/>
        <a:lstStyle/>
        <a:p>
          <a:r>
            <a:rPr lang="en-US" dirty="0" smtClean="0"/>
            <a:t>System Resource</a:t>
          </a:r>
          <a:endParaRPr lang="en-US" dirty="0"/>
        </a:p>
      </dgm:t>
    </dgm:pt>
    <dgm:pt modelId="{56025570-D020-4E67-95BC-C9407DCFC4CD}" type="parTrans" cxnId="{BB0AC4A6-7BA3-49F3-BA34-B1B72EDC53CE}">
      <dgm:prSet/>
      <dgm:spPr/>
      <dgm:t>
        <a:bodyPr/>
        <a:lstStyle/>
        <a:p>
          <a:endParaRPr lang="en-US"/>
        </a:p>
      </dgm:t>
    </dgm:pt>
    <dgm:pt modelId="{F8BABB0D-8840-4056-9164-AD6834943702}" type="sibTrans" cxnId="{BB0AC4A6-7BA3-49F3-BA34-B1B72EDC53CE}">
      <dgm:prSet/>
      <dgm:spPr/>
      <dgm:t>
        <a:bodyPr/>
        <a:lstStyle/>
        <a:p>
          <a:endParaRPr lang="en-US"/>
        </a:p>
      </dgm:t>
    </dgm:pt>
    <dgm:pt modelId="{EBCAA9D8-48F2-4EE6-B4C9-160271C88A5D}">
      <dgm:prSet phldrT="[Text]"/>
      <dgm:spPr/>
      <dgm:t>
        <a:bodyPr/>
        <a:lstStyle/>
        <a:p>
          <a:r>
            <a:rPr lang="en-US" dirty="0" smtClean="0"/>
            <a:t>Server </a:t>
          </a:r>
        </a:p>
        <a:p>
          <a:r>
            <a:rPr lang="en-US" dirty="0" smtClean="0"/>
            <a:t>(Test Environment)</a:t>
          </a:r>
          <a:endParaRPr lang="en-US" dirty="0"/>
        </a:p>
      </dgm:t>
    </dgm:pt>
    <dgm:pt modelId="{F1C0207B-BB07-4F2E-BD25-D4652B159374}" type="parTrans" cxnId="{085AABA8-45E8-48E0-AD8B-0537764ACD4D}">
      <dgm:prSet/>
      <dgm:spPr/>
      <dgm:t>
        <a:bodyPr/>
        <a:lstStyle/>
        <a:p>
          <a:endParaRPr lang="en-US"/>
        </a:p>
      </dgm:t>
    </dgm:pt>
    <dgm:pt modelId="{A1B465CA-ACE2-4C35-BD87-0EE3C014C62E}" type="sibTrans" cxnId="{085AABA8-45E8-48E0-AD8B-0537764ACD4D}">
      <dgm:prSet/>
      <dgm:spPr/>
      <dgm:t>
        <a:bodyPr/>
        <a:lstStyle/>
        <a:p>
          <a:endParaRPr lang="en-US"/>
        </a:p>
      </dgm:t>
    </dgm:pt>
    <dgm:pt modelId="{C1852C1B-54ED-4731-90C6-7B37B997F8F8}">
      <dgm:prSet phldrT="[Text]"/>
      <dgm:spPr/>
      <dgm:t>
        <a:bodyPr/>
        <a:lstStyle/>
        <a:p>
          <a:r>
            <a:rPr lang="en-US" dirty="0" smtClean="0"/>
            <a:t>Test Tool</a:t>
          </a:r>
          <a:endParaRPr lang="en-US" dirty="0"/>
        </a:p>
      </dgm:t>
    </dgm:pt>
    <dgm:pt modelId="{3AC9E788-CE8B-4E62-AD7E-AAE4814D4BC1}" type="parTrans" cxnId="{312DEFE6-A730-45D7-A4D3-CC3F987C406A}">
      <dgm:prSet/>
      <dgm:spPr/>
      <dgm:t>
        <a:bodyPr/>
        <a:lstStyle/>
        <a:p>
          <a:endParaRPr lang="en-US"/>
        </a:p>
      </dgm:t>
    </dgm:pt>
    <dgm:pt modelId="{6C1C11E0-5E6B-4D68-810E-C7D38C3F79B5}" type="sibTrans" cxnId="{312DEFE6-A730-45D7-A4D3-CC3F987C406A}">
      <dgm:prSet/>
      <dgm:spPr/>
      <dgm:t>
        <a:bodyPr/>
        <a:lstStyle/>
        <a:p>
          <a:endParaRPr lang="en-US"/>
        </a:p>
      </dgm:t>
    </dgm:pt>
    <dgm:pt modelId="{D49546D7-E22D-4A1B-B28A-A9FCF0BA48E2}" type="pres">
      <dgm:prSet presAssocID="{ECA0DE00-D2CB-4FCA-A374-DFC4C9C3F925}" presName="theList" presStyleCnt="0">
        <dgm:presLayoutVars>
          <dgm:dir/>
          <dgm:animLvl val="lvl"/>
          <dgm:resizeHandles val="exact"/>
        </dgm:presLayoutVars>
      </dgm:prSet>
      <dgm:spPr/>
    </dgm:pt>
    <dgm:pt modelId="{34A8001C-7948-4A90-8608-B4C0F64232CE}" type="pres">
      <dgm:prSet presAssocID="{BC0EC157-04BE-46C1-8340-823FD26D7BD1}" presName="compNode" presStyleCnt="0"/>
      <dgm:spPr/>
    </dgm:pt>
    <dgm:pt modelId="{6B4583EE-9EE7-41D1-8917-70507D266622}" type="pres">
      <dgm:prSet presAssocID="{BC0EC157-04BE-46C1-8340-823FD26D7BD1}" presName="aNode" presStyleLbl="bgShp" presStyleIdx="0" presStyleCnt="2"/>
      <dgm:spPr/>
      <dgm:t>
        <a:bodyPr/>
        <a:lstStyle/>
        <a:p>
          <a:endParaRPr lang="en-US"/>
        </a:p>
      </dgm:t>
    </dgm:pt>
    <dgm:pt modelId="{08D0AFA1-BD5C-42B2-97EE-AA20A5C24BE6}" type="pres">
      <dgm:prSet presAssocID="{BC0EC157-04BE-46C1-8340-823FD26D7BD1}" presName="textNode" presStyleLbl="bgShp" presStyleIdx="0" presStyleCnt="2"/>
      <dgm:spPr/>
      <dgm:t>
        <a:bodyPr/>
        <a:lstStyle/>
        <a:p>
          <a:endParaRPr lang="en-US"/>
        </a:p>
      </dgm:t>
    </dgm:pt>
    <dgm:pt modelId="{EB91F191-9BEE-4775-8EAD-ED9EE554AC15}" type="pres">
      <dgm:prSet presAssocID="{BC0EC157-04BE-46C1-8340-823FD26D7BD1}" presName="compChildNode" presStyleCnt="0"/>
      <dgm:spPr/>
    </dgm:pt>
    <dgm:pt modelId="{28131C6F-B02B-4B90-9ED4-A55C6DCFC27D}" type="pres">
      <dgm:prSet presAssocID="{BC0EC157-04BE-46C1-8340-823FD26D7BD1}" presName="theInnerList" presStyleCnt="0"/>
      <dgm:spPr/>
    </dgm:pt>
    <dgm:pt modelId="{E64684FC-F99F-43DD-AF30-A584E1FFE6BC}" type="pres">
      <dgm:prSet presAssocID="{55DD379E-1FCA-4F01-836C-350BA3269A77}" presName="childNode" presStyleLbl="node1" presStyleIdx="0" presStyleCnt="4">
        <dgm:presLayoutVars>
          <dgm:bulletEnabled val="1"/>
        </dgm:presLayoutVars>
      </dgm:prSet>
      <dgm:spPr/>
    </dgm:pt>
    <dgm:pt modelId="{A3E5302C-9498-44C8-90C9-7DB9AD37EB94}" type="pres">
      <dgm:prSet presAssocID="{55DD379E-1FCA-4F01-836C-350BA3269A77}" presName="aSpace2" presStyleCnt="0"/>
      <dgm:spPr/>
    </dgm:pt>
    <dgm:pt modelId="{4F4698B2-AAE3-4328-98A8-6A1081716D4A}" type="pres">
      <dgm:prSet presAssocID="{1CA89841-F96C-43E8-A744-4CE4C5F11F65}" presName="childNode" presStyleLbl="node1" presStyleIdx="1" presStyleCnt="4">
        <dgm:presLayoutVars>
          <dgm:bulletEnabled val="1"/>
        </dgm:presLayoutVars>
      </dgm:prSet>
      <dgm:spPr/>
    </dgm:pt>
    <dgm:pt modelId="{07B09EA8-3A19-46FB-81A6-038FC6451642}" type="pres">
      <dgm:prSet presAssocID="{BC0EC157-04BE-46C1-8340-823FD26D7BD1}" presName="aSpace" presStyleCnt="0"/>
      <dgm:spPr/>
    </dgm:pt>
    <dgm:pt modelId="{00B55217-FB27-48FE-8D27-4708623950A5}" type="pres">
      <dgm:prSet presAssocID="{EE5A624A-2A24-4DC0-ACBF-6D48FCC9F66B}" presName="compNode" presStyleCnt="0"/>
      <dgm:spPr/>
    </dgm:pt>
    <dgm:pt modelId="{7E9FF55B-DB1C-4DA2-9C73-C3C203D96691}" type="pres">
      <dgm:prSet presAssocID="{EE5A624A-2A24-4DC0-ACBF-6D48FCC9F66B}" presName="aNode" presStyleLbl="bgShp" presStyleIdx="1" presStyleCnt="2"/>
      <dgm:spPr/>
    </dgm:pt>
    <dgm:pt modelId="{37FC5928-151B-4C39-AE26-E3D5A0C1BA81}" type="pres">
      <dgm:prSet presAssocID="{EE5A624A-2A24-4DC0-ACBF-6D48FCC9F66B}" presName="textNode" presStyleLbl="bgShp" presStyleIdx="1" presStyleCnt="2"/>
      <dgm:spPr/>
    </dgm:pt>
    <dgm:pt modelId="{E335CD5E-7ACF-40B3-A5E4-D1E0057AAE0E}" type="pres">
      <dgm:prSet presAssocID="{EE5A624A-2A24-4DC0-ACBF-6D48FCC9F66B}" presName="compChildNode" presStyleCnt="0"/>
      <dgm:spPr/>
    </dgm:pt>
    <dgm:pt modelId="{90910445-2E4A-4575-A71D-F42A6AED0380}" type="pres">
      <dgm:prSet presAssocID="{EE5A624A-2A24-4DC0-ACBF-6D48FCC9F66B}" presName="theInnerList" presStyleCnt="0"/>
      <dgm:spPr/>
    </dgm:pt>
    <dgm:pt modelId="{4D977A90-EBB2-41AF-9C74-9956FDDA4F51}" type="pres">
      <dgm:prSet presAssocID="{EBCAA9D8-48F2-4EE6-B4C9-160271C88A5D}" presName="childNode" presStyleLbl="node1" presStyleIdx="2" presStyleCnt="4">
        <dgm:presLayoutVars>
          <dgm:bulletEnabled val="1"/>
        </dgm:presLayoutVars>
      </dgm:prSet>
      <dgm:spPr/>
    </dgm:pt>
    <dgm:pt modelId="{E45B77CB-F881-4FA0-9D92-3BC709704F3C}" type="pres">
      <dgm:prSet presAssocID="{EBCAA9D8-48F2-4EE6-B4C9-160271C88A5D}" presName="aSpace2" presStyleCnt="0"/>
      <dgm:spPr/>
    </dgm:pt>
    <dgm:pt modelId="{A7155CD3-29E8-40E4-A3C3-030D6336E450}" type="pres">
      <dgm:prSet presAssocID="{C1852C1B-54ED-4731-90C6-7B37B997F8F8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C8CD5994-3176-4B28-82DE-59E7F9D94242}" srcId="{BC0EC157-04BE-46C1-8340-823FD26D7BD1}" destId="{55DD379E-1FCA-4F01-836C-350BA3269A77}" srcOrd="0" destOrd="0" parTransId="{27068A78-4373-443F-9A06-DAAE7412EEBE}" sibTransId="{9B993D05-D0CA-4540-AFB4-C5B8A366B7DD}"/>
    <dgm:cxn modelId="{5F04B695-4145-4550-B13A-8ACF7ECEC82B}" type="presOf" srcId="{C1852C1B-54ED-4731-90C6-7B37B997F8F8}" destId="{A7155CD3-29E8-40E4-A3C3-030D6336E450}" srcOrd="0" destOrd="0" presId="urn:microsoft.com/office/officeart/2005/8/layout/lProcess2"/>
    <dgm:cxn modelId="{BB0AC4A6-7BA3-49F3-BA34-B1B72EDC53CE}" srcId="{ECA0DE00-D2CB-4FCA-A374-DFC4C9C3F925}" destId="{EE5A624A-2A24-4DC0-ACBF-6D48FCC9F66B}" srcOrd="1" destOrd="0" parTransId="{56025570-D020-4E67-95BC-C9407DCFC4CD}" sibTransId="{F8BABB0D-8840-4056-9164-AD6834943702}"/>
    <dgm:cxn modelId="{FF0B8779-28C3-46DD-B637-B043732055B1}" type="presOf" srcId="{ECA0DE00-D2CB-4FCA-A374-DFC4C9C3F925}" destId="{D49546D7-E22D-4A1B-B28A-A9FCF0BA48E2}" srcOrd="0" destOrd="0" presId="urn:microsoft.com/office/officeart/2005/8/layout/lProcess2"/>
    <dgm:cxn modelId="{085AABA8-45E8-48E0-AD8B-0537764ACD4D}" srcId="{EE5A624A-2A24-4DC0-ACBF-6D48FCC9F66B}" destId="{EBCAA9D8-48F2-4EE6-B4C9-160271C88A5D}" srcOrd="0" destOrd="0" parTransId="{F1C0207B-BB07-4F2E-BD25-D4652B159374}" sibTransId="{A1B465CA-ACE2-4C35-BD87-0EE3C014C62E}"/>
    <dgm:cxn modelId="{76D94DDE-7967-41DB-B98D-154837C3B02C}" type="presOf" srcId="{EE5A624A-2A24-4DC0-ACBF-6D48FCC9F66B}" destId="{7E9FF55B-DB1C-4DA2-9C73-C3C203D96691}" srcOrd="0" destOrd="0" presId="urn:microsoft.com/office/officeart/2005/8/layout/lProcess2"/>
    <dgm:cxn modelId="{0A6D87C8-04F9-4EB3-A1F4-B5A9278D7B88}" type="presOf" srcId="{1CA89841-F96C-43E8-A744-4CE4C5F11F65}" destId="{4F4698B2-AAE3-4328-98A8-6A1081716D4A}" srcOrd="0" destOrd="0" presId="urn:microsoft.com/office/officeart/2005/8/layout/lProcess2"/>
    <dgm:cxn modelId="{DFD42FC8-AA33-4CB7-BCB1-0F0DCA558BF0}" type="presOf" srcId="{EBCAA9D8-48F2-4EE6-B4C9-160271C88A5D}" destId="{4D977A90-EBB2-41AF-9C74-9956FDDA4F51}" srcOrd="0" destOrd="0" presId="urn:microsoft.com/office/officeart/2005/8/layout/lProcess2"/>
    <dgm:cxn modelId="{41D5A757-8D9E-4294-A7A0-3844903104C5}" srcId="{BC0EC157-04BE-46C1-8340-823FD26D7BD1}" destId="{1CA89841-F96C-43E8-A744-4CE4C5F11F65}" srcOrd="1" destOrd="0" parTransId="{9F3B3EA1-8EB4-4A1F-8A42-F9AFBFC88A49}" sibTransId="{ABA78FF7-8E70-42A5-A661-D5174264209E}"/>
    <dgm:cxn modelId="{B35FDB2E-BF32-41AF-995F-542F28A0C19A}" type="presOf" srcId="{BC0EC157-04BE-46C1-8340-823FD26D7BD1}" destId="{08D0AFA1-BD5C-42B2-97EE-AA20A5C24BE6}" srcOrd="1" destOrd="0" presId="urn:microsoft.com/office/officeart/2005/8/layout/lProcess2"/>
    <dgm:cxn modelId="{CF2F9376-EDB9-4833-A09F-5DFE189E8C1C}" type="presOf" srcId="{EE5A624A-2A24-4DC0-ACBF-6D48FCC9F66B}" destId="{37FC5928-151B-4C39-AE26-E3D5A0C1BA81}" srcOrd="1" destOrd="0" presId="urn:microsoft.com/office/officeart/2005/8/layout/lProcess2"/>
    <dgm:cxn modelId="{D0082508-8FD5-4EE0-8E2A-95EEA3E2024D}" type="presOf" srcId="{55DD379E-1FCA-4F01-836C-350BA3269A77}" destId="{E64684FC-F99F-43DD-AF30-A584E1FFE6BC}" srcOrd="0" destOrd="0" presId="urn:microsoft.com/office/officeart/2005/8/layout/lProcess2"/>
    <dgm:cxn modelId="{968B51F1-94C3-4DCE-9D4C-826FB71FFF28}" type="presOf" srcId="{BC0EC157-04BE-46C1-8340-823FD26D7BD1}" destId="{6B4583EE-9EE7-41D1-8917-70507D266622}" srcOrd="0" destOrd="0" presId="urn:microsoft.com/office/officeart/2005/8/layout/lProcess2"/>
    <dgm:cxn modelId="{312DEFE6-A730-45D7-A4D3-CC3F987C406A}" srcId="{EE5A624A-2A24-4DC0-ACBF-6D48FCC9F66B}" destId="{C1852C1B-54ED-4731-90C6-7B37B997F8F8}" srcOrd="1" destOrd="0" parTransId="{3AC9E788-CE8B-4E62-AD7E-AAE4814D4BC1}" sibTransId="{6C1C11E0-5E6B-4D68-810E-C7D38C3F79B5}"/>
    <dgm:cxn modelId="{DB9A3069-25AF-4183-80B1-A3C3381BD65A}" srcId="{ECA0DE00-D2CB-4FCA-A374-DFC4C9C3F925}" destId="{BC0EC157-04BE-46C1-8340-823FD26D7BD1}" srcOrd="0" destOrd="0" parTransId="{390FEB3C-5118-4E37-B228-B7D64EA7D7C3}" sibTransId="{A5A7409B-EDD7-43F6-B97F-E075EAA3C38E}"/>
    <dgm:cxn modelId="{36BCB98F-41BC-4696-AC24-3C88B7839FB0}" type="presParOf" srcId="{D49546D7-E22D-4A1B-B28A-A9FCF0BA48E2}" destId="{34A8001C-7948-4A90-8608-B4C0F64232CE}" srcOrd="0" destOrd="0" presId="urn:microsoft.com/office/officeart/2005/8/layout/lProcess2"/>
    <dgm:cxn modelId="{2A7B7E5A-AD12-4F18-B5D7-439D2197CA70}" type="presParOf" srcId="{34A8001C-7948-4A90-8608-B4C0F64232CE}" destId="{6B4583EE-9EE7-41D1-8917-70507D266622}" srcOrd="0" destOrd="0" presId="urn:microsoft.com/office/officeart/2005/8/layout/lProcess2"/>
    <dgm:cxn modelId="{83D21AB2-CF95-44E0-9EF3-4F278300CEA0}" type="presParOf" srcId="{34A8001C-7948-4A90-8608-B4C0F64232CE}" destId="{08D0AFA1-BD5C-42B2-97EE-AA20A5C24BE6}" srcOrd="1" destOrd="0" presId="urn:microsoft.com/office/officeart/2005/8/layout/lProcess2"/>
    <dgm:cxn modelId="{D1672855-258C-40B0-A972-0F512C09F078}" type="presParOf" srcId="{34A8001C-7948-4A90-8608-B4C0F64232CE}" destId="{EB91F191-9BEE-4775-8EAD-ED9EE554AC15}" srcOrd="2" destOrd="0" presId="urn:microsoft.com/office/officeart/2005/8/layout/lProcess2"/>
    <dgm:cxn modelId="{5FA3C3FF-4E52-4E71-B80D-38F1D1D32800}" type="presParOf" srcId="{EB91F191-9BEE-4775-8EAD-ED9EE554AC15}" destId="{28131C6F-B02B-4B90-9ED4-A55C6DCFC27D}" srcOrd="0" destOrd="0" presId="urn:microsoft.com/office/officeart/2005/8/layout/lProcess2"/>
    <dgm:cxn modelId="{CDEBF502-0840-49E3-ADD8-B005D482E8B2}" type="presParOf" srcId="{28131C6F-B02B-4B90-9ED4-A55C6DCFC27D}" destId="{E64684FC-F99F-43DD-AF30-A584E1FFE6BC}" srcOrd="0" destOrd="0" presId="urn:microsoft.com/office/officeart/2005/8/layout/lProcess2"/>
    <dgm:cxn modelId="{A1CD61A2-94C5-4E93-9FC0-E55AFAE659DB}" type="presParOf" srcId="{28131C6F-B02B-4B90-9ED4-A55C6DCFC27D}" destId="{A3E5302C-9498-44C8-90C9-7DB9AD37EB94}" srcOrd="1" destOrd="0" presId="urn:microsoft.com/office/officeart/2005/8/layout/lProcess2"/>
    <dgm:cxn modelId="{FC25B10E-5AED-4B87-A01C-3D2B8BF55CC3}" type="presParOf" srcId="{28131C6F-B02B-4B90-9ED4-A55C6DCFC27D}" destId="{4F4698B2-AAE3-4328-98A8-6A1081716D4A}" srcOrd="2" destOrd="0" presId="urn:microsoft.com/office/officeart/2005/8/layout/lProcess2"/>
    <dgm:cxn modelId="{2479DF4B-8BDF-417E-8CAE-45ADA6D56923}" type="presParOf" srcId="{D49546D7-E22D-4A1B-B28A-A9FCF0BA48E2}" destId="{07B09EA8-3A19-46FB-81A6-038FC6451642}" srcOrd="1" destOrd="0" presId="urn:microsoft.com/office/officeart/2005/8/layout/lProcess2"/>
    <dgm:cxn modelId="{D6C14C7A-18C3-4FD4-BF1B-77194FD21D56}" type="presParOf" srcId="{D49546D7-E22D-4A1B-B28A-A9FCF0BA48E2}" destId="{00B55217-FB27-48FE-8D27-4708623950A5}" srcOrd="2" destOrd="0" presId="urn:microsoft.com/office/officeart/2005/8/layout/lProcess2"/>
    <dgm:cxn modelId="{4AE4774F-FDD6-44AF-A2CB-055082EE9CD0}" type="presParOf" srcId="{00B55217-FB27-48FE-8D27-4708623950A5}" destId="{7E9FF55B-DB1C-4DA2-9C73-C3C203D96691}" srcOrd="0" destOrd="0" presId="urn:microsoft.com/office/officeart/2005/8/layout/lProcess2"/>
    <dgm:cxn modelId="{4B084D05-0142-4FFB-AEEA-B465A499D09D}" type="presParOf" srcId="{00B55217-FB27-48FE-8D27-4708623950A5}" destId="{37FC5928-151B-4C39-AE26-E3D5A0C1BA81}" srcOrd="1" destOrd="0" presId="urn:microsoft.com/office/officeart/2005/8/layout/lProcess2"/>
    <dgm:cxn modelId="{34D30D26-A695-44AE-8E93-A8996C3C3F8E}" type="presParOf" srcId="{00B55217-FB27-48FE-8D27-4708623950A5}" destId="{E335CD5E-7ACF-40B3-A5E4-D1E0057AAE0E}" srcOrd="2" destOrd="0" presId="urn:microsoft.com/office/officeart/2005/8/layout/lProcess2"/>
    <dgm:cxn modelId="{DAC70B04-1735-491B-AB05-B0031A7733EC}" type="presParOf" srcId="{E335CD5E-7ACF-40B3-A5E4-D1E0057AAE0E}" destId="{90910445-2E4A-4575-A71D-F42A6AED0380}" srcOrd="0" destOrd="0" presId="urn:microsoft.com/office/officeart/2005/8/layout/lProcess2"/>
    <dgm:cxn modelId="{A2EA3683-9E00-4783-BC7B-AC4C0D0D6446}" type="presParOf" srcId="{90910445-2E4A-4575-A71D-F42A6AED0380}" destId="{4D977A90-EBB2-41AF-9C74-9956FDDA4F51}" srcOrd="0" destOrd="0" presId="urn:microsoft.com/office/officeart/2005/8/layout/lProcess2"/>
    <dgm:cxn modelId="{D26A34AF-DE0B-429B-A06E-42DD8D1EFA13}" type="presParOf" srcId="{90910445-2E4A-4575-A71D-F42A6AED0380}" destId="{E45B77CB-F881-4FA0-9D92-3BC709704F3C}" srcOrd="1" destOrd="0" presId="urn:microsoft.com/office/officeart/2005/8/layout/lProcess2"/>
    <dgm:cxn modelId="{40D2B925-D4AC-4E81-9C1A-6CFED91CD9D0}" type="presParOf" srcId="{90910445-2E4A-4575-A71D-F42A6AED0380}" destId="{A7155CD3-29E8-40E4-A3C3-030D6336E45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C4CD49-069F-426A-917F-034F38CF361D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850CF3-5B01-414A-81EF-359A4AAE62A5}">
      <dgm:prSet phldrT="[Text]"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قبل از تست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33D89CF8-23F4-4B06-80A4-52D92AE0377B}" type="parTrans" cxnId="{21A9D763-A881-4BFE-9031-A6047E4D7A00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1EDD29FC-671C-4E07-AB55-78E4C4888F94}" type="sibTrans" cxnId="{21A9D763-A881-4BFE-9031-A6047E4D7A00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6715F979-26E0-4E36-9206-AD9E5096A3E0}">
      <dgm:prSet phldrT="[Text]"/>
      <dgm:spPr/>
      <dgm:t>
        <a:bodyPr/>
        <a:lstStyle/>
        <a:p>
          <a:r>
            <a:rPr lang="en-US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Test Plan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64F8505B-3044-4B54-80AE-6F2E4087A44F}" type="parTrans" cxnId="{1F46C80B-084B-438F-8896-CCC2A469DB13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08468C38-E8EA-45F9-8FD2-DE347CE26AE2}" type="sibTrans" cxnId="{1F46C80B-084B-438F-8896-CCC2A469DB13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1EB59E5D-D92F-4EA2-83B0-EFBC5BF2F0CD}">
      <dgm:prSet phldrT="[Text]"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درطول تست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A66520DA-84BD-462B-AEEB-0E7F43AC7AFD}" type="parTrans" cxnId="{2C41E342-DCEB-4649-8566-65B739819927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AD0BDF04-8C82-4291-90F5-98B0FF5C307D}" type="sibTrans" cxnId="{2C41E342-DCEB-4649-8566-65B739819927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5AB09188-2884-4B81-B579-164DCA839476}">
      <dgm:prSet phldrT="[Text]"/>
      <dgm:spPr/>
      <dgm:t>
        <a:bodyPr/>
        <a:lstStyle/>
        <a:p>
          <a:r>
            <a:rPr lang="en-US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 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037A8A75-F750-4013-B74B-5AA81447F05F}" type="parTrans" cxnId="{64EA2BA9-E084-46CE-A179-5B9921F542F2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FB990BC8-CE7F-4F50-96DD-03154C53169D}" type="sibTrans" cxnId="{64EA2BA9-E084-46CE-A179-5B9921F542F2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E550B126-027A-43FD-A9E7-FDCA04C166B0}">
      <dgm:prSet phldrT="[Text]"/>
      <dgm:spPr/>
      <dgm:t>
        <a:bodyPr/>
        <a:lstStyle/>
        <a:p>
          <a:r>
            <a:rPr lang="en-US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Test Scripts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EC065229-ED90-44E5-8DE0-CB7411E571A2}" type="parTrans" cxnId="{578AC026-AD6D-40A5-8DDF-409A09BB0AE4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274049D2-9897-480D-AAE9-8D4F758E59F5}" type="sibTrans" cxnId="{578AC026-AD6D-40A5-8DDF-409A09BB0AE4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CEEEF7C7-5CA4-4844-8953-CE67BD1C771C}">
      <dgm:prSet phldrT="[Text]"/>
      <dgm:spPr/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بعد از تست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9B8B4A38-5EF3-402F-95B0-0911FCE65DAF}" type="parTrans" cxnId="{7C3387DF-46A1-4E05-AC83-9A07357BC581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A60F71A4-4F5D-46BB-A855-07F4E32FEC8C}" type="sibTrans" cxnId="{7C3387DF-46A1-4E05-AC83-9A07357BC581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D78738A1-9F16-43AC-B76C-909DFB0B9832}">
      <dgm:prSet phldrT="[Text]"/>
      <dgm:spPr/>
      <dgm:t>
        <a:bodyPr/>
        <a:lstStyle/>
        <a:p>
          <a:r>
            <a:rPr lang="en-US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 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A10E529B-C6C9-478C-95AF-D93892480861}" type="parTrans" cxnId="{681839C6-5EA0-4E23-B9DD-0D18FFDE3073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51CF39EA-B2CB-4355-9563-F1AC68CAAC71}" type="sibTrans" cxnId="{681839C6-5EA0-4E23-B9DD-0D18FFDE3073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82A13252-9D84-44FD-8F3C-9E4D97DAA307}">
      <dgm:prSet phldrT="[Text]"/>
      <dgm:spPr/>
      <dgm:t>
        <a:bodyPr/>
        <a:lstStyle/>
        <a:p>
          <a:r>
            <a:rPr lang="en-US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Test Results/Reports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B5D3AB85-FEB0-466F-B00F-1D88EF6238C6}" type="parTrans" cxnId="{2EA57987-F82E-4C38-A114-7317035A9BB3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53CC41D0-81C1-4729-B36A-77D9574B1253}" type="sibTrans" cxnId="{2EA57987-F82E-4C38-A114-7317035A9BB3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A9370013-A9B5-434C-86F3-B93758B1BE58}">
      <dgm:prSet phldrT="[Text]"/>
      <dgm:spPr/>
      <dgm:t>
        <a:bodyPr/>
        <a:lstStyle/>
        <a:p>
          <a:r>
            <a:rPr lang="en-US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Test Cases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30AF9860-78F0-43C1-A2A7-DEBA96AE916E}" type="parTrans" cxnId="{59A99F8E-4F48-4CF7-AD37-B0C860797470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B8230009-FDC4-4D4C-88AA-053974AC5590}" type="sibTrans" cxnId="{59A99F8E-4F48-4CF7-AD37-B0C860797470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881FB0B7-CA4B-4370-8501-D9DCB176368A}">
      <dgm:prSet phldrT="[Text]"/>
      <dgm:spPr/>
      <dgm:t>
        <a:bodyPr/>
        <a:lstStyle/>
        <a:p>
          <a:r>
            <a:rPr lang="en-US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Simulators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15035885-EFBB-49C9-9ABE-CF70D985DD62}" type="parTrans" cxnId="{DD45FE19-76BE-4783-8778-1A7EBFCC9834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978A6B9D-2ACF-4BC7-A6A2-D832514F56F7}" type="sibTrans" cxnId="{DD45FE19-76BE-4783-8778-1A7EBFCC9834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9A16C2B0-2A92-4794-8AE6-562C518DC973}">
      <dgm:prSet phldrT="[Text]"/>
      <dgm:spPr/>
      <dgm:t>
        <a:bodyPr/>
        <a:lstStyle/>
        <a:p>
          <a:r>
            <a:rPr lang="en-US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Test Data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ECB7E56B-FA57-4002-9280-F40DF475252B}" type="parTrans" cxnId="{60F6D6BB-765F-4E82-8624-7642D85AD9E1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EB56693E-711F-4C5D-AD2E-1AA650BB511F}" type="sibTrans" cxnId="{60F6D6BB-765F-4E82-8624-7642D85AD9E1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9624CEA8-F56F-49F0-A83F-3A0E059FB2E5}">
      <dgm:prSet phldrT="[Text]"/>
      <dgm:spPr/>
      <dgm:t>
        <a:bodyPr/>
        <a:lstStyle/>
        <a:p>
          <a:r>
            <a:rPr lang="en-US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Error Logs and execution Logs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9669E29E-8296-47E2-B329-C272232C324E}" type="parTrans" cxnId="{2DB209F4-1203-4728-B404-54058A18F1D9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3A63EA83-B738-4DFC-8472-7412C5FB6893}" type="sibTrans" cxnId="{2DB209F4-1203-4728-B404-54058A18F1D9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E3BB6C71-84FD-4FE2-A5DC-CF87AC3CCA52}">
      <dgm:prSet phldrT="[Text]"/>
      <dgm:spPr/>
      <dgm:t>
        <a:bodyPr/>
        <a:lstStyle/>
        <a:p>
          <a:r>
            <a:rPr lang="en-US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 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CA1E8416-2F82-466D-B9EC-1BCF5E18F733}" type="sibTrans" cxnId="{617BC7CF-867A-4CD0-BA8A-3D4C571E238E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38E35BFD-B508-44DF-B6C7-DA531159F0AE}" type="parTrans" cxnId="{617BC7CF-867A-4CD0-BA8A-3D4C571E238E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060E5AC9-E69F-4073-B7B7-5D70897E1233}" type="pres">
      <dgm:prSet presAssocID="{72C4CD49-069F-426A-917F-034F38CF361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BA96B66-2E4A-4790-B5D0-887B05B36FF7}" type="pres">
      <dgm:prSet presAssocID="{82850CF3-5B01-414A-81EF-359A4AAE62A5}" presName="composite" presStyleCnt="0"/>
      <dgm:spPr/>
    </dgm:pt>
    <dgm:pt modelId="{EE092C90-70CA-4B98-901E-E59D129EEBAF}" type="pres">
      <dgm:prSet presAssocID="{82850CF3-5B01-414A-81EF-359A4AAE62A5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4CA3C-8518-4A63-91F6-1B1DCA1230A0}" type="pres">
      <dgm:prSet presAssocID="{82850CF3-5B01-414A-81EF-359A4AAE62A5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0512E-C198-47E1-8367-D11065D3F389}" type="pres">
      <dgm:prSet presAssocID="{82850CF3-5B01-414A-81EF-359A4AAE62A5}" presName="Accent" presStyleLbl="parChTrans1D1" presStyleIdx="0" presStyleCnt="3"/>
      <dgm:spPr/>
    </dgm:pt>
    <dgm:pt modelId="{12ECE302-081C-454E-A2C8-C6D992E4E5C5}" type="pres">
      <dgm:prSet presAssocID="{82850CF3-5B01-414A-81EF-359A4AAE62A5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20CC979-4AC5-4AD9-936E-8E19323F97DC}" type="pres">
      <dgm:prSet presAssocID="{1EDD29FC-671C-4E07-AB55-78E4C4888F94}" presName="sibTrans" presStyleCnt="0"/>
      <dgm:spPr/>
    </dgm:pt>
    <dgm:pt modelId="{E9DFAEDB-61AA-48DB-8010-6336F9C7397B}" type="pres">
      <dgm:prSet presAssocID="{1EB59E5D-D92F-4EA2-83B0-EFBC5BF2F0CD}" presName="composite" presStyleCnt="0"/>
      <dgm:spPr/>
    </dgm:pt>
    <dgm:pt modelId="{F323D870-947A-446A-BB58-5CD20AD40DD3}" type="pres">
      <dgm:prSet presAssocID="{1EB59E5D-D92F-4EA2-83B0-EFBC5BF2F0CD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970C1D4-B8E3-42B1-9B17-A57722FB4066}" type="pres">
      <dgm:prSet presAssocID="{1EB59E5D-D92F-4EA2-83B0-EFBC5BF2F0CD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F1CAA3FA-05FE-47F4-AB6F-44C486552018}" type="pres">
      <dgm:prSet presAssocID="{1EB59E5D-D92F-4EA2-83B0-EFBC5BF2F0CD}" presName="Accent" presStyleLbl="parChTrans1D1" presStyleIdx="1" presStyleCnt="3"/>
      <dgm:spPr/>
    </dgm:pt>
    <dgm:pt modelId="{AEC3C8A6-2D1C-40E8-95B8-8FAC910390AF}" type="pres">
      <dgm:prSet presAssocID="{1EB59E5D-D92F-4EA2-83B0-EFBC5BF2F0CD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5A057-7DA9-4A24-A500-18715EF636B1}" type="pres">
      <dgm:prSet presAssocID="{AD0BDF04-8C82-4291-90F5-98B0FF5C307D}" presName="sibTrans" presStyleCnt="0"/>
      <dgm:spPr/>
    </dgm:pt>
    <dgm:pt modelId="{8AA60217-3EF0-431D-BCD6-60E5F562A522}" type="pres">
      <dgm:prSet presAssocID="{CEEEF7C7-5CA4-4844-8953-CE67BD1C771C}" presName="composite" presStyleCnt="0"/>
      <dgm:spPr/>
    </dgm:pt>
    <dgm:pt modelId="{68FD5179-2CA1-43FD-9A56-B727C3FCA57D}" type="pres">
      <dgm:prSet presAssocID="{CEEEF7C7-5CA4-4844-8953-CE67BD1C771C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A73D39EF-F914-4791-AD2C-D3B86C171890}" type="pres">
      <dgm:prSet presAssocID="{CEEEF7C7-5CA4-4844-8953-CE67BD1C771C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DC87C-0A1B-4601-BCFF-2F85C8E399E6}" type="pres">
      <dgm:prSet presAssocID="{CEEEF7C7-5CA4-4844-8953-CE67BD1C771C}" presName="Accent" presStyleLbl="parChTrans1D1" presStyleIdx="2" presStyleCnt="3"/>
      <dgm:spPr/>
    </dgm:pt>
    <dgm:pt modelId="{5D698375-886E-4792-8FEA-7DFA5145B0F0}" type="pres">
      <dgm:prSet presAssocID="{CEEEF7C7-5CA4-4844-8953-CE67BD1C771C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EA2BA9-E084-46CE-A179-5B9921F542F2}" srcId="{1EB59E5D-D92F-4EA2-83B0-EFBC5BF2F0CD}" destId="{5AB09188-2884-4B81-B579-164DCA839476}" srcOrd="0" destOrd="0" parTransId="{037A8A75-F750-4013-B74B-5AA81447F05F}" sibTransId="{FB990BC8-CE7F-4F50-96DD-03154C53169D}"/>
    <dgm:cxn modelId="{60F6D6BB-765F-4E82-8624-7642D85AD9E1}" srcId="{1EB59E5D-D92F-4EA2-83B0-EFBC5BF2F0CD}" destId="{9A16C2B0-2A92-4794-8AE6-562C518DC973}" srcOrd="3" destOrd="0" parTransId="{ECB7E56B-FA57-4002-9280-F40DF475252B}" sibTransId="{EB56693E-711F-4C5D-AD2E-1AA650BB511F}"/>
    <dgm:cxn modelId="{156C0B31-CF54-4FBF-9EF9-61C173574314}" type="presOf" srcId="{D78738A1-9F16-43AC-B76C-909DFB0B9832}" destId="{68FD5179-2CA1-43FD-9A56-B727C3FCA57D}" srcOrd="0" destOrd="0" presId="urn:microsoft.com/office/officeart/2011/layout/TabList"/>
    <dgm:cxn modelId="{9683A1F8-E57A-4D00-9806-F3E7B80A5621}" type="presOf" srcId="{1EB59E5D-D92F-4EA2-83B0-EFBC5BF2F0CD}" destId="{1970C1D4-B8E3-42B1-9B17-A57722FB4066}" srcOrd="0" destOrd="0" presId="urn:microsoft.com/office/officeart/2011/layout/TabList"/>
    <dgm:cxn modelId="{2C41E342-DCEB-4649-8566-65B739819927}" srcId="{72C4CD49-069F-426A-917F-034F38CF361D}" destId="{1EB59E5D-D92F-4EA2-83B0-EFBC5BF2F0CD}" srcOrd="1" destOrd="0" parTransId="{A66520DA-84BD-462B-AEEB-0E7F43AC7AFD}" sibTransId="{AD0BDF04-8C82-4291-90F5-98B0FF5C307D}"/>
    <dgm:cxn modelId="{E287C5B0-0318-4680-883D-4DF4B8BC6EF3}" type="presOf" srcId="{82A13252-9D84-44FD-8F3C-9E4D97DAA307}" destId="{5D698375-886E-4792-8FEA-7DFA5145B0F0}" srcOrd="0" destOrd="0" presId="urn:microsoft.com/office/officeart/2011/layout/TabList"/>
    <dgm:cxn modelId="{59A99F8E-4F48-4CF7-AD37-B0C860797470}" srcId="{82850CF3-5B01-414A-81EF-359A4AAE62A5}" destId="{A9370013-A9B5-434C-86F3-B93758B1BE58}" srcOrd="2" destOrd="0" parTransId="{30AF9860-78F0-43C1-A2A7-DEBA96AE916E}" sibTransId="{B8230009-FDC4-4D4C-88AA-053974AC5590}"/>
    <dgm:cxn modelId="{2DB209F4-1203-4728-B404-54058A18F1D9}" srcId="{1EB59E5D-D92F-4EA2-83B0-EFBC5BF2F0CD}" destId="{9624CEA8-F56F-49F0-A83F-3A0E059FB2E5}" srcOrd="4" destOrd="0" parTransId="{9669E29E-8296-47E2-B329-C272232C324E}" sibTransId="{3A63EA83-B738-4DFC-8472-7412C5FB6893}"/>
    <dgm:cxn modelId="{C3787F89-51E7-4F80-BB1D-3B407F709FAF}" type="presOf" srcId="{9A16C2B0-2A92-4794-8AE6-562C518DC973}" destId="{AEC3C8A6-2D1C-40E8-95B8-8FAC910390AF}" srcOrd="0" destOrd="2" presId="urn:microsoft.com/office/officeart/2011/layout/TabList"/>
    <dgm:cxn modelId="{B526F561-0EB2-4209-96DD-80C56A79194B}" type="presOf" srcId="{5AB09188-2884-4B81-B579-164DCA839476}" destId="{F323D870-947A-446A-BB58-5CD20AD40DD3}" srcOrd="0" destOrd="0" presId="urn:microsoft.com/office/officeart/2011/layout/TabList"/>
    <dgm:cxn modelId="{681839C6-5EA0-4E23-B9DD-0D18FFDE3073}" srcId="{CEEEF7C7-5CA4-4844-8953-CE67BD1C771C}" destId="{D78738A1-9F16-43AC-B76C-909DFB0B9832}" srcOrd="0" destOrd="0" parTransId="{A10E529B-C6C9-478C-95AF-D93892480861}" sibTransId="{51CF39EA-B2CB-4355-9563-F1AC68CAAC71}"/>
    <dgm:cxn modelId="{E58E28D4-187C-4F29-91E2-D330942106D5}" type="presOf" srcId="{9624CEA8-F56F-49F0-A83F-3A0E059FB2E5}" destId="{AEC3C8A6-2D1C-40E8-95B8-8FAC910390AF}" srcOrd="0" destOrd="3" presId="urn:microsoft.com/office/officeart/2011/layout/TabList"/>
    <dgm:cxn modelId="{7C3387DF-46A1-4E05-AC83-9A07357BC581}" srcId="{72C4CD49-069F-426A-917F-034F38CF361D}" destId="{CEEEF7C7-5CA4-4844-8953-CE67BD1C771C}" srcOrd="2" destOrd="0" parTransId="{9B8B4A38-5EF3-402F-95B0-0911FCE65DAF}" sibTransId="{A60F71A4-4F5D-46BB-A855-07F4E32FEC8C}"/>
    <dgm:cxn modelId="{D9104696-EB07-4FEF-A096-15E61C0B861E}" type="presOf" srcId="{E3BB6C71-84FD-4FE2-A5DC-CF87AC3CCA52}" destId="{EE092C90-70CA-4B98-901E-E59D129EEBAF}" srcOrd="0" destOrd="0" presId="urn:microsoft.com/office/officeart/2011/layout/TabList"/>
    <dgm:cxn modelId="{87978A9E-178C-4953-9DFB-C74B6A9B2326}" type="presOf" srcId="{881FB0B7-CA4B-4370-8501-D9DCB176368A}" destId="{AEC3C8A6-2D1C-40E8-95B8-8FAC910390AF}" srcOrd="0" destOrd="1" presId="urn:microsoft.com/office/officeart/2011/layout/TabList"/>
    <dgm:cxn modelId="{2AEA0016-D18C-41A2-A6F2-5C9086B42F29}" type="presOf" srcId="{6715F979-26E0-4E36-9206-AD9E5096A3E0}" destId="{12ECE302-081C-454E-A2C8-C6D992E4E5C5}" srcOrd="0" destOrd="0" presId="urn:microsoft.com/office/officeart/2011/layout/TabList"/>
    <dgm:cxn modelId="{1F46C80B-084B-438F-8896-CCC2A469DB13}" srcId="{82850CF3-5B01-414A-81EF-359A4AAE62A5}" destId="{6715F979-26E0-4E36-9206-AD9E5096A3E0}" srcOrd="1" destOrd="0" parTransId="{64F8505B-3044-4B54-80AE-6F2E4087A44F}" sibTransId="{08468C38-E8EA-45F9-8FD2-DE347CE26AE2}"/>
    <dgm:cxn modelId="{DC7D4FC3-A55B-4688-9704-D15AC8E1BBD5}" type="presOf" srcId="{CEEEF7C7-5CA4-4844-8953-CE67BD1C771C}" destId="{A73D39EF-F914-4791-AD2C-D3B86C171890}" srcOrd="0" destOrd="0" presId="urn:microsoft.com/office/officeart/2011/layout/TabList"/>
    <dgm:cxn modelId="{DD45FE19-76BE-4783-8778-1A7EBFCC9834}" srcId="{1EB59E5D-D92F-4EA2-83B0-EFBC5BF2F0CD}" destId="{881FB0B7-CA4B-4370-8501-D9DCB176368A}" srcOrd="2" destOrd="0" parTransId="{15035885-EFBB-49C9-9ABE-CF70D985DD62}" sibTransId="{978A6B9D-2ACF-4BC7-A6A2-D832514F56F7}"/>
    <dgm:cxn modelId="{DD3A60FC-491F-4B6B-A75A-15CE8AE3770E}" type="presOf" srcId="{E550B126-027A-43FD-A9E7-FDCA04C166B0}" destId="{AEC3C8A6-2D1C-40E8-95B8-8FAC910390AF}" srcOrd="0" destOrd="0" presId="urn:microsoft.com/office/officeart/2011/layout/TabList"/>
    <dgm:cxn modelId="{21A9D763-A881-4BFE-9031-A6047E4D7A00}" srcId="{72C4CD49-069F-426A-917F-034F38CF361D}" destId="{82850CF3-5B01-414A-81EF-359A4AAE62A5}" srcOrd="0" destOrd="0" parTransId="{33D89CF8-23F4-4B06-80A4-52D92AE0377B}" sibTransId="{1EDD29FC-671C-4E07-AB55-78E4C4888F94}"/>
    <dgm:cxn modelId="{578AC026-AD6D-40A5-8DDF-409A09BB0AE4}" srcId="{1EB59E5D-D92F-4EA2-83B0-EFBC5BF2F0CD}" destId="{E550B126-027A-43FD-A9E7-FDCA04C166B0}" srcOrd="1" destOrd="0" parTransId="{EC065229-ED90-44E5-8DE0-CB7411E571A2}" sibTransId="{274049D2-9897-480D-AAE9-8D4F758E59F5}"/>
    <dgm:cxn modelId="{2EA57987-F82E-4C38-A114-7317035A9BB3}" srcId="{CEEEF7C7-5CA4-4844-8953-CE67BD1C771C}" destId="{82A13252-9D84-44FD-8F3C-9E4D97DAA307}" srcOrd="1" destOrd="0" parTransId="{B5D3AB85-FEB0-466F-B00F-1D88EF6238C6}" sibTransId="{53CC41D0-81C1-4729-B36A-77D9574B1253}"/>
    <dgm:cxn modelId="{E9A4F362-48A8-4A6D-A7AF-E039961149F5}" type="presOf" srcId="{72C4CD49-069F-426A-917F-034F38CF361D}" destId="{060E5AC9-E69F-4073-B7B7-5D70897E1233}" srcOrd="0" destOrd="0" presId="urn:microsoft.com/office/officeart/2011/layout/TabList"/>
    <dgm:cxn modelId="{617BC7CF-867A-4CD0-BA8A-3D4C571E238E}" srcId="{82850CF3-5B01-414A-81EF-359A4AAE62A5}" destId="{E3BB6C71-84FD-4FE2-A5DC-CF87AC3CCA52}" srcOrd="0" destOrd="0" parTransId="{38E35BFD-B508-44DF-B6C7-DA531159F0AE}" sibTransId="{CA1E8416-2F82-466D-B9EC-1BCF5E18F733}"/>
    <dgm:cxn modelId="{F4109197-4CCF-4F5B-8705-C79D37115B9B}" type="presOf" srcId="{A9370013-A9B5-434C-86F3-B93758B1BE58}" destId="{12ECE302-081C-454E-A2C8-C6D992E4E5C5}" srcOrd="0" destOrd="1" presId="urn:microsoft.com/office/officeart/2011/layout/TabList"/>
    <dgm:cxn modelId="{ED853E56-C98E-4735-B59C-F70787403F6B}" type="presOf" srcId="{82850CF3-5B01-414A-81EF-359A4AAE62A5}" destId="{4384CA3C-8518-4A63-91F6-1B1DCA1230A0}" srcOrd="0" destOrd="0" presId="urn:microsoft.com/office/officeart/2011/layout/TabList"/>
    <dgm:cxn modelId="{E72588D6-CF1B-4BFC-A265-F8FB7154EE63}" type="presParOf" srcId="{060E5AC9-E69F-4073-B7B7-5D70897E1233}" destId="{FBA96B66-2E4A-4790-B5D0-887B05B36FF7}" srcOrd="0" destOrd="0" presId="urn:microsoft.com/office/officeart/2011/layout/TabList"/>
    <dgm:cxn modelId="{366D74BC-2B90-4CCB-BAF1-39F218F99D79}" type="presParOf" srcId="{FBA96B66-2E4A-4790-B5D0-887B05B36FF7}" destId="{EE092C90-70CA-4B98-901E-E59D129EEBAF}" srcOrd="0" destOrd="0" presId="urn:microsoft.com/office/officeart/2011/layout/TabList"/>
    <dgm:cxn modelId="{08B73A52-7F03-49D2-AD49-A9EF8EFF93C0}" type="presParOf" srcId="{FBA96B66-2E4A-4790-B5D0-887B05B36FF7}" destId="{4384CA3C-8518-4A63-91F6-1B1DCA1230A0}" srcOrd="1" destOrd="0" presId="urn:microsoft.com/office/officeart/2011/layout/TabList"/>
    <dgm:cxn modelId="{BA26ED37-2BB5-473C-A83C-D6FC83328FAB}" type="presParOf" srcId="{FBA96B66-2E4A-4790-B5D0-887B05B36FF7}" destId="{5370512E-C198-47E1-8367-D11065D3F389}" srcOrd="2" destOrd="0" presId="urn:microsoft.com/office/officeart/2011/layout/TabList"/>
    <dgm:cxn modelId="{B03CDDC4-30A9-4707-81D5-9580918E1A1B}" type="presParOf" srcId="{060E5AC9-E69F-4073-B7B7-5D70897E1233}" destId="{12ECE302-081C-454E-A2C8-C6D992E4E5C5}" srcOrd="1" destOrd="0" presId="urn:microsoft.com/office/officeart/2011/layout/TabList"/>
    <dgm:cxn modelId="{D6E2702F-EF37-43EF-A605-5478D090A103}" type="presParOf" srcId="{060E5AC9-E69F-4073-B7B7-5D70897E1233}" destId="{220CC979-4AC5-4AD9-936E-8E19323F97DC}" srcOrd="2" destOrd="0" presId="urn:microsoft.com/office/officeart/2011/layout/TabList"/>
    <dgm:cxn modelId="{920CAD31-56FE-45B5-BDF6-ABEA5DEB7DC2}" type="presParOf" srcId="{060E5AC9-E69F-4073-B7B7-5D70897E1233}" destId="{E9DFAEDB-61AA-48DB-8010-6336F9C7397B}" srcOrd="3" destOrd="0" presId="urn:microsoft.com/office/officeart/2011/layout/TabList"/>
    <dgm:cxn modelId="{4002A641-8313-4DDF-A4D7-9EF23BEDAC9D}" type="presParOf" srcId="{E9DFAEDB-61AA-48DB-8010-6336F9C7397B}" destId="{F323D870-947A-446A-BB58-5CD20AD40DD3}" srcOrd="0" destOrd="0" presId="urn:microsoft.com/office/officeart/2011/layout/TabList"/>
    <dgm:cxn modelId="{D865E4CD-81CD-436B-979E-AA2D8397E155}" type="presParOf" srcId="{E9DFAEDB-61AA-48DB-8010-6336F9C7397B}" destId="{1970C1D4-B8E3-42B1-9B17-A57722FB4066}" srcOrd="1" destOrd="0" presId="urn:microsoft.com/office/officeart/2011/layout/TabList"/>
    <dgm:cxn modelId="{00F90D94-0598-408D-BEFC-1D1A2C522BD1}" type="presParOf" srcId="{E9DFAEDB-61AA-48DB-8010-6336F9C7397B}" destId="{F1CAA3FA-05FE-47F4-AB6F-44C486552018}" srcOrd="2" destOrd="0" presId="urn:microsoft.com/office/officeart/2011/layout/TabList"/>
    <dgm:cxn modelId="{6366C2A0-E052-4589-AE0F-00A6654D2E24}" type="presParOf" srcId="{060E5AC9-E69F-4073-B7B7-5D70897E1233}" destId="{AEC3C8A6-2D1C-40E8-95B8-8FAC910390AF}" srcOrd="4" destOrd="0" presId="urn:microsoft.com/office/officeart/2011/layout/TabList"/>
    <dgm:cxn modelId="{B142B299-731B-4629-87B8-0A840FDB6F67}" type="presParOf" srcId="{060E5AC9-E69F-4073-B7B7-5D70897E1233}" destId="{EE15A057-7DA9-4A24-A500-18715EF636B1}" srcOrd="5" destOrd="0" presId="urn:microsoft.com/office/officeart/2011/layout/TabList"/>
    <dgm:cxn modelId="{62018F4A-BF2B-4689-A753-F09BA839695E}" type="presParOf" srcId="{060E5AC9-E69F-4073-B7B7-5D70897E1233}" destId="{8AA60217-3EF0-431D-BCD6-60E5F562A522}" srcOrd="6" destOrd="0" presId="urn:microsoft.com/office/officeart/2011/layout/TabList"/>
    <dgm:cxn modelId="{5763B6FF-3B7E-4FB3-8707-FC9C322C65D7}" type="presParOf" srcId="{8AA60217-3EF0-431D-BCD6-60E5F562A522}" destId="{68FD5179-2CA1-43FD-9A56-B727C3FCA57D}" srcOrd="0" destOrd="0" presId="urn:microsoft.com/office/officeart/2011/layout/TabList"/>
    <dgm:cxn modelId="{158FE4E0-CA0B-49B5-ADF7-A4DC6A52842B}" type="presParOf" srcId="{8AA60217-3EF0-431D-BCD6-60E5F562A522}" destId="{A73D39EF-F914-4791-AD2C-D3B86C171890}" srcOrd="1" destOrd="0" presId="urn:microsoft.com/office/officeart/2011/layout/TabList"/>
    <dgm:cxn modelId="{540A5F25-DA92-4CD9-B29F-2FA392B6C278}" type="presParOf" srcId="{8AA60217-3EF0-431D-BCD6-60E5F562A522}" destId="{2A7DC87C-0A1B-4601-BCFF-2F85C8E399E6}" srcOrd="2" destOrd="0" presId="urn:microsoft.com/office/officeart/2011/layout/TabList"/>
    <dgm:cxn modelId="{00604A41-59F0-48DA-967B-CCDB5745DA75}" type="presParOf" srcId="{060E5AC9-E69F-4073-B7B7-5D70897E1233}" destId="{5D698375-886E-4792-8FEA-7DFA5145B0F0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E3B5F-0DC9-42BD-92F6-3C127636093E}">
      <dsp:nvSpPr>
        <dsp:cNvPr id="0" name=""/>
        <dsp:cNvSpPr/>
      </dsp:nvSpPr>
      <dsp:spPr>
        <a:xfrm rot="19200000">
          <a:off x="798" y="1698012"/>
          <a:ext cx="2488844" cy="1617748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34290" rIns="102870" bIns="34290" numCol="1" spcCol="1270" anchor="ctr" anchorCtr="0">
          <a:noAutofit/>
        </a:bodyPr>
        <a:lstStyle/>
        <a:p>
          <a:pPr lvl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7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تست یک سامانه نه یک </a:t>
          </a:r>
          <a:r>
            <a:rPr lang="en-US" sz="27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issue</a:t>
          </a:r>
          <a:endParaRPr lang="en-US" sz="27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105151" y="1767746"/>
        <a:ext cx="2330900" cy="1538776"/>
      </dsp:txXfrm>
    </dsp:sp>
    <dsp:sp modelId="{5413FB3E-FF4D-4138-B720-09CFBD992577}">
      <dsp:nvSpPr>
        <dsp:cNvPr id="0" name=""/>
        <dsp:cNvSpPr/>
      </dsp:nvSpPr>
      <dsp:spPr>
        <a:xfrm>
          <a:off x="2820293" y="671799"/>
          <a:ext cx="2488844" cy="1617748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34290" rIns="102870" bIns="34290" numCol="1" spcCol="1270" anchor="ctr" anchorCtr="0">
          <a:noAutofit/>
        </a:bodyPr>
        <a:lstStyle/>
        <a:p>
          <a:pPr lvl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7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تخمین و زمان‌بندی</a:t>
          </a:r>
          <a:endParaRPr lang="en-US" sz="27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2899265" y="750771"/>
        <a:ext cx="2330900" cy="1538776"/>
      </dsp:txXfrm>
    </dsp:sp>
    <dsp:sp modelId="{DF8A8304-BE81-4A95-B5D6-26BB7911A84C}">
      <dsp:nvSpPr>
        <dsp:cNvPr id="0" name=""/>
        <dsp:cNvSpPr/>
      </dsp:nvSpPr>
      <dsp:spPr>
        <a:xfrm rot="2400000">
          <a:off x="5639788" y="1698012"/>
          <a:ext cx="2488844" cy="1617748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34290" rIns="102870" bIns="34290" numCol="1" spcCol="1270" anchor="ctr" anchorCtr="0">
          <a:noAutofit/>
        </a:bodyPr>
        <a:lstStyle/>
        <a:p>
          <a:pPr lvl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7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علائم نیاز به </a:t>
          </a:r>
          <a:r>
            <a:rPr lang="en-US" sz="27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Test Plan</a:t>
          </a:r>
          <a:endParaRPr lang="en-US" sz="27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5693379" y="1767746"/>
        <a:ext cx="2330900" cy="1538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F746A-74D3-4BD5-94FE-283279C78781}">
      <dsp:nvSpPr>
        <dsp:cNvPr id="0" name=""/>
        <dsp:cNvSpPr/>
      </dsp:nvSpPr>
      <dsp:spPr>
        <a:xfrm>
          <a:off x="0" y="1386"/>
          <a:ext cx="9685383" cy="1818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7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افراد خارج از تیم تست از جزئیات تست مطلع می‌شوند و می‌توانند به افزایش دقت و کیفیت آن کمک کنند</a:t>
          </a:r>
          <a:endParaRPr lang="en-US" sz="37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88756" y="90142"/>
        <a:ext cx="9507871" cy="1640668"/>
      </dsp:txXfrm>
    </dsp:sp>
    <dsp:sp modelId="{44123BED-DFC6-44FD-B8E9-29F1C88C544B}">
      <dsp:nvSpPr>
        <dsp:cNvPr id="0" name=""/>
        <dsp:cNvSpPr/>
      </dsp:nvSpPr>
      <dsp:spPr>
        <a:xfrm>
          <a:off x="0" y="1819566"/>
          <a:ext cx="9685383" cy="1148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511" tIns="46990" rIns="263144" bIns="46990" numCol="1" spcCol="1270" anchor="t" anchorCtr="0">
          <a:noAutofit/>
        </a:bodyPr>
        <a:lstStyle/>
        <a:p>
          <a:pPr marL="285750" lvl="1" indent="-285750" algn="r" defTabSz="128905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a-IR" sz="29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باعث نظم‌دهی به کار و کاهش اشتباهات ناشی از فراموشی موارد و مسائل می‌شود</a:t>
          </a:r>
          <a:endParaRPr lang="en-US" sz="29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0" y="1819566"/>
        <a:ext cx="9685383" cy="1148850"/>
      </dsp:txXfrm>
    </dsp:sp>
    <dsp:sp modelId="{21F9683F-8A9B-462A-BE56-E75B0255D227}">
      <dsp:nvSpPr>
        <dsp:cNvPr id="0" name=""/>
        <dsp:cNvSpPr/>
      </dsp:nvSpPr>
      <dsp:spPr>
        <a:xfrm>
          <a:off x="0" y="2968416"/>
          <a:ext cx="9685383" cy="1818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7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باعث یکسان‌سازی ساختار، روش، مدیریت و .... در بین پروژه‌های </a:t>
          </a:r>
          <a:r>
            <a:rPr lang="fa-IR" sz="3700" kern="120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مختلف می‌شود</a:t>
          </a:r>
          <a:endParaRPr lang="en-US" sz="37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88756" y="3057172"/>
        <a:ext cx="9507871" cy="1640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4A374-008D-491F-B6F8-167B8F577106}">
      <dsp:nvSpPr>
        <dsp:cNvPr id="0" name=""/>
        <dsp:cNvSpPr/>
      </dsp:nvSpPr>
      <dsp:spPr>
        <a:xfrm>
          <a:off x="3671134" y="2960"/>
          <a:ext cx="869210" cy="869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فهم نیاز مشتری</a:t>
          </a:r>
          <a:endParaRPr lang="en-US" sz="12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3798427" y="130253"/>
        <a:ext cx="614624" cy="614624"/>
      </dsp:txXfrm>
    </dsp:sp>
    <dsp:sp modelId="{E47BF4BE-54F0-499A-9ECF-4DD1CF1E2354}">
      <dsp:nvSpPr>
        <dsp:cNvPr id="0" name=""/>
        <dsp:cNvSpPr/>
      </dsp:nvSpPr>
      <dsp:spPr>
        <a:xfrm>
          <a:off x="3853668" y="942750"/>
          <a:ext cx="504141" cy="50414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3920492" y="1135534"/>
        <a:ext cx="370493" cy="118573"/>
      </dsp:txXfrm>
    </dsp:sp>
    <dsp:sp modelId="{5148D49C-53DC-44B3-889A-7ECCD5249E5D}">
      <dsp:nvSpPr>
        <dsp:cNvPr id="0" name=""/>
        <dsp:cNvSpPr/>
      </dsp:nvSpPr>
      <dsp:spPr>
        <a:xfrm>
          <a:off x="3671134" y="1517472"/>
          <a:ext cx="869210" cy="869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انگیزه و اراده</a:t>
          </a:r>
          <a:endParaRPr lang="en-US" sz="12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3798427" y="1644765"/>
        <a:ext cx="614624" cy="614624"/>
      </dsp:txXfrm>
    </dsp:sp>
    <dsp:sp modelId="{6BCBEC33-BD7B-4C60-8AEE-7084B925E7CC}">
      <dsp:nvSpPr>
        <dsp:cNvPr id="0" name=""/>
        <dsp:cNvSpPr/>
      </dsp:nvSpPr>
      <dsp:spPr>
        <a:xfrm>
          <a:off x="3853668" y="2457262"/>
          <a:ext cx="504141" cy="50414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3920492" y="2650046"/>
        <a:ext cx="370493" cy="118573"/>
      </dsp:txXfrm>
    </dsp:sp>
    <dsp:sp modelId="{40A16EBE-237E-4BBF-8CC4-45EF5E10AC6B}">
      <dsp:nvSpPr>
        <dsp:cNvPr id="0" name=""/>
        <dsp:cNvSpPr/>
      </dsp:nvSpPr>
      <dsp:spPr>
        <a:xfrm>
          <a:off x="3671134" y="3031984"/>
          <a:ext cx="869210" cy="869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توجه به جزئیات</a:t>
          </a:r>
          <a:endParaRPr lang="en-US" sz="12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3798427" y="3159277"/>
        <a:ext cx="614624" cy="614624"/>
      </dsp:txXfrm>
    </dsp:sp>
    <dsp:sp modelId="{E8879781-745F-4D60-8DD5-081C0373BC66}">
      <dsp:nvSpPr>
        <dsp:cNvPr id="0" name=""/>
        <dsp:cNvSpPr/>
      </dsp:nvSpPr>
      <dsp:spPr>
        <a:xfrm>
          <a:off x="3853668" y="3971774"/>
          <a:ext cx="504141" cy="50414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3920492" y="4164558"/>
        <a:ext cx="370493" cy="118573"/>
      </dsp:txXfrm>
    </dsp:sp>
    <dsp:sp modelId="{7EE2BBCB-B402-4E4F-96D7-8CD5AB31BD85}">
      <dsp:nvSpPr>
        <dsp:cNvPr id="0" name=""/>
        <dsp:cNvSpPr/>
      </dsp:nvSpPr>
      <dsp:spPr>
        <a:xfrm>
          <a:off x="3671134" y="4546496"/>
          <a:ext cx="869210" cy="869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کار تیمی و بین تیمی</a:t>
          </a:r>
          <a:endParaRPr lang="en-US" sz="12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3798427" y="4673789"/>
        <a:ext cx="614624" cy="614624"/>
      </dsp:txXfrm>
    </dsp:sp>
    <dsp:sp modelId="{0C55E2E0-0FC2-426F-9281-1669EDA4647F}">
      <dsp:nvSpPr>
        <dsp:cNvPr id="0" name=""/>
        <dsp:cNvSpPr/>
      </dsp:nvSpPr>
      <dsp:spPr>
        <a:xfrm>
          <a:off x="4670726" y="2547660"/>
          <a:ext cx="276408" cy="3233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4670726" y="2612329"/>
        <a:ext cx="193486" cy="194008"/>
      </dsp:txXfrm>
    </dsp:sp>
    <dsp:sp modelId="{13768593-7A7C-4CF2-A680-102C44660799}">
      <dsp:nvSpPr>
        <dsp:cNvPr id="0" name=""/>
        <dsp:cNvSpPr/>
      </dsp:nvSpPr>
      <dsp:spPr>
        <a:xfrm>
          <a:off x="5061870" y="1840123"/>
          <a:ext cx="1738420" cy="1738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1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افزایش کیفیت تست</a:t>
          </a:r>
          <a:endParaRPr lang="en-US" sz="21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5316456" y="2094709"/>
        <a:ext cx="1229248" cy="1229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F6851-DBD6-44BE-BB26-13E490AA0D1C}">
      <dsp:nvSpPr>
        <dsp:cNvPr id="0" name=""/>
        <dsp:cNvSpPr/>
      </dsp:nvSpPr>
      <dsp:spPr>
        <a:xfrm>
          <a:off x="2140" y="1653905"/>
          <a:ext cx="2607809" cy="10431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تعیین بخش‌های مهم (تست عملکرد، نیاز به تست بانک، نیاز به تست وب‌سرویس و ....)</a:t>
          </a:r>
          <a:endParaRPr lang="en-US" sz="13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523702" y="1653905"/>
        <a:ext cx="1564686" cy="1043123"/>
      </dsp:txXfrm>
    </dsp:sp>
    <dsp:sp modelId="{51BB6140-E626-4417-B522-D36FC1BE6AC8}">
      <dsp:nvSpPr>
        <dsp:cNvPr id="0" name=""/>
        <dsp:cNvSpPr/>
      </dsp:nvSpPr>
      <dsp:spPr>
        <a:xfrm>
          <a:off x="2349168" y="1653905"/>
          <a:ext cx="2607809" cy="10431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تعیین روش‌های تست (اتوماتیک، سیستمی، راهرویی و ....)</a:t>
          </a:r>
          <a:endParaRPr lang="en-US" sz="13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2870730" y="1653905"/>
        <a:ext cx="1564686" cy="1043123"/>
      </dsp:txXfrm>
    </dsp:sp>
    <dsp:sp modelId="{E4421B86-593E-451F-AA79-B8BD21673A5C}">
      <dsp:nvSpPr>
        <dsp:cNvPr id="0" name=""/>
        <dsp:cNvSpPr/>
      </dsp:nvSpPr>
      <dsp:spPr>
        <a:xfrm>
          <a:off x="4696197" y="1653905"/>
          <a:ext cx="2607809" cy="10431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اعلام نکات مهم به طور مثال تعیین ماژول‌های حساس، نکات کلیدی</a:t>
          </a:r>
          <a:endParaRPr lang="en-US" sz="13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5217759" y="1653905"/>
        <a:ext cx="1564686" cy="1043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1B176-175B-4781-A831-15E3D6CD4D53}">
      <dsp:nvSpPr>
        <dsp:cNvPr id="0" name=""/>
        <dsp:cNvSpPr/>
      </dsp:nvSpPr>
      <dsp:spPr>
        <a:xfrm>
          <a:off x="2867421" y="2602"/>
          <a:ext cx="2393156" cy="15555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نداشتن تخصص و نیاز به آموزش</a:t>
          </a:r>
          <a:endParaRPr lang="en-US" sz="25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2943357" y="78538"/>
        <a:ext cx="2241284" cy="1403679"/>
      </dsp:txXfrm>
    </dsp:sp>
    <dsp:sp modelId="{C1C38765-35B3-4CF4-A850-8B4D94421127}">
      <dsp:nvSpPr>
        <dsp:cNvPr id="0" name=""/>
        <dsp:cNvSpPr/>
      </dsp:nvSpPr>
      <dsp:spPr>
        <a:xfrm>
          <a:off x="1988983" y="780378"/>
          <a:ext cx="4150033" cy="4150033"/>
        </a:xfrm>
        <a:custGeom>
          <a:avLst/>
          <a:gdLst/>
          <a:ahLst/>
          <a:cxnLst/>
          <a:rect l="0" t="0" r="0" b="0"/>
          <a:pathLst>
            <a:path>
              <a:moveTo>
                <a:pt x="3288986" y="392170"/>
              </a:moveTo>
              <a:arcTo wR="2075016" hR="2075016" stAng="18348355" swAng="36476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B52D4-21F9-4944-AF79-9EEAE864F9B9}">
      <dsp:nvSpPr>
        <dsp:cNvPr id="0" name=""/>
        <dsp:cNvSpPr/>
      </dsp:nvSpPr>
      <dsp:spPr>
        <a:xfrm>
          <a:off x="4664438" y="3115127"/>
          <a:ext cx="2393156" cy="15555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مشکلات نسخه تست و زمان‌بندی</a:t>
          </a:r>
          <a:endParaRPr lang="en-US" sz="25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4740374" y="3191063"/>
        <a:ext cx="2241284" cy="1403679"/>
      </dsp:txXfrm>
    </dsp:sp>
    <dsp:sp modelId="{9D021C73-1172-4FFF-8876-8ADD86FC438D}">
      <dsp:nvSpPr>
        <dsp:cNvPr id="0" name=""/>
        <dsp:cNvSpPr/>
      </dsp:nvSpPr>
      <dsp:spPr>
        <a:xfrm>
          <a:off x="1988983" y="780378"/>
          <a:ext cx="4150033" cy="4150033"/>
        </a:xfrm>
        <a:custGeom>
          <a:avLst/>
          <a:gdLst/>
          <a:ahLst/>
          <a:cxnLst/>
          <a:rect l="0" t="0" r="0" b="0"/>
          <a:pathLst>
            <a:path>
              <a:moveTo>
                <a:pt x="3062587" y="3899954"/>
              </a:moveTo>
              <a:arcTo wR="2075016" hR="2075016" stAng="3694790" swAng="341042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D2E30-8421-498D-A06F-E9BF6A91728E}">
      <dsp:nvSpPr>
        <dsp:cNvPr id="0" name=""/>
        <dsp:cNvSpPr/>
      </dsp:nvSpPr>
      <dsp:spPr>
        <a:xfrm>
          <a:off x="1070404" y="3115127"/>
          <a:ext cx="2393156" cy="15555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مشکلات ناشی از فرهنگ سازمانی</a:t>
          </a:r>
          <a:endParaRPr lang="en-US" sz="25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1146340" y="3191063"/>
        <a:ext cx="2241284" cy="1403679"/>
      </dsp:txXfrm>
    </dsp:sp>
    <dsp:sp modelId="{85E387DD-CE23-426C-A26A-3400AC74B086}">
      <dsp:nvSpPr>
        <dsp:cNvPr id="0" name=""/>
        <dsp:cNvSpPr/>
      </dsp:nvSpPr>
      <dsp:spPr>
        <a:xfrm>
          <a:off x="1988983" y="780378"/>
          <a:ext cx="4150033" cy="4150033"/>
        </a:xfrm>
        <a:custGeom>
          <a:avLst/>
          <a:gdLst/>
          <a:ahLst/>
          <a:cxnLst/>
          <a:rect l="0" t="0" r="0" b="0"/>
          <a:pathLst>
            <a:path>
              <a:moveTo>
                <a:pt x="13754" y="2313537"/>
              </a:moveTo>
              <a:arcTo wR="2075016" hR="2075016" stAng="10403960" swAng="36476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DB380-4552-464E-861F-DE4916A92BC9}">
      <dsp:nvSpPr>
        <dsp:cNvPr id="0" name=""/>
        <dsp:cNvSpPr/>
      </dsp:nvSpPr>
      <dsp:spPr>
        <a:xfrm>
          <a:off x="1223381" y="311612"/>
          <a:ext cx="3877843" cy="387784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چه کسی تست کند (تخصص </a:t>
          </a:r>
          <a:r>
            <a:rPr lang="fa-IR" sz="19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نه نام </a:t>
          </a:r>
          <a:r>
            <a:rPr lang="fa-IR" sz="19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فرد)</a:t>
          </a:r>
          <a:endParaRPr lang="en-US" sz="19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3331728" y="1027166"/>
        <a:ext cx="1315696" cy="1292614"/>
      </dsp:txXfrm>
    </dsp:sp>
    <dsp:sp modelId="{EA588979-2025-4B59-8098-A2CECA956245}">
      <dsp:nvSpPr>
        <dsp:cNvPr id="0" name=""/>
        <dsp:cNvSpPr/>
      </dsp:nvSpPr>
      <dsp:spPr>
        <a:xfrm>
          <a:off x="1023488" y="427024"/>
          <a:ext cx="3877843" cy="387784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چطور تست </a:t>
          </a:r>
          <a:r>
            <a:rPr lang="fa-IR" sz="19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کند (</a:t>
          </a:r>
          <a:r>
            <a:rPr lang="en-US" sz="19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Test Case</a:t>
          </a:r>
          <a:r>
            <a:rPr lang="fa-IR" sz="19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)</a:t>
          </a:r>
          <a:endParaRPr lang="en-US" sz="19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2085278" y="2873758"/>
        <a:ext cx="1754262" cy="1200284"/>
      </dsp:txXfrm>
    </dsp:sp>
    <dsp:sp modelId="{A69947A4-9AA4-4869-B93C-54066088E389}">
      <dsp:nvSpPr>
        <dsp:cNvPr id="0" name=""/>
        <dsp:cNvSpPr/>
      </dsp:nvSpPr>
      <dsp:spPr>
        <a:xfrm>
          <a:off x="1023488" y="427024"/>
          <a:ext cx="3877843" cy="387784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چه زمانی تست کند</a:t>
          </a:r>
          <a:endParaRPr lang="en-US" sz="19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1438971" y="1188743"/>
        <a:ext cx="1315696" cy="12926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632CA-CCE6-45CD-B51D-8AD0C6F844BE}">
      <dsp:nvSpPr>
        <dsp:cNvPr id="0" name=""/>
        <dsp:cNvSpPr/>
      </dsp:nvSpPr>
      <dsp:spPr>
        <a:xfrm rot="16200000">
          <a:off x="1763" y="744802"/>
          <a:ext cx="3929062" cy="392906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1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هدف از تست مبتنی بر این ویژگی‌ها</a:t>
          </a:r>
          <a:endParaRPr lang="en-US" sz="31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 rot="5400000">
        <a:off x="1764" y="1727067"/>
        <a:ext cx="3241476" cy="1964531"/>
      </dsp:txXfrm>
    </dsp:sp>
    <dsp:sp modelId="{ED174686-A0B9-416C-B896-9F80767E76A9}">
      <dsp:nvSpPr>
        <dsp:cNvPr id="0" name=""/>
        <dsp:cNvSpPr/>
      </dsp:nvSpPr>
      <dsp:spPr>
        <a:xfrm rot="5400000">
          <a:off x="4197174" y="744802"/>
          <a:ext cx="3929062" cy="392906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1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تعیین ویژگی‌های نرم‌افزار</a:t>
          </a:r>
          <a:endParaRPr lang="en-US" sz="31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 rot="-5400000">
        <a:off x="4884761" y="1727068"/>
        <a:ext cx="3241476" cy="19645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583EE-9EE7-41D1-8917-70507D266622}">
      <dsp:nvSpPr>
        <dsp:cNvPr id="0" name=""/>
        <dsp:cNvSpPr/>
      </dsp:nvSpPr>
      <dsp:spPr>
        <a:xfrm>
          <a:off x="4067" y="0"/>
          <a:ext cx="3913187" cy="45671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Human Resource</a:t>
          </a:r>
          <a:endParaRPr lang="en-US" sz="4100" kern="1200" dirty="0"/>
        </a:p>
      </dsp:txBody>
      <dsp:txXfrm>
        <a:off x="4067" y="0"/>
        <a:ext cx="3913187" cy="1370133"/>
      </dsp:txXfrm>
    </dsp:sp>
    <dsp:sp modelId="{E64684FC-F99F-43DD-AF30-A584E1FFE6BC}">
      <dsp:nvSpPr>
        <dsp:cNvPr id="0" name=""/>
        <dsp:cNvSpPr/>
      </dsp:nvSpPr>
      <dsp:spPr>
        <a:xfrm>
          <a:off x="395386" y="1371471"/>
          <a:ext cx="3130549" cy="1377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Test Administrator and Test Designer</a:t>
          </a:r>
          <a:endParaRPr lang="en-US" sz="2900" kern="1200" dirty="0"/>
        </a:p>
      </dsp:txBody>
      <dsp:txXfrm>
        <a:off x="435718" y="1411803"/>
        <a:ext cx="3049885" cy="1296382"/>
      </dsp:txXfrm>
    </dsp:sp>
    <dsp:sp modelId="{4F4698B2-AAE3-4328-98A8-6A1081716D4A}">
      <dsp:nvSpPr>
        <dsp:cNvPr id="0" name=""/>
        <dsp:cNvSpPr/>
      </dsp:nvSpPr>
      <dsp:spPr>
        <a:xfrm>
          <a:off x="395386" y="2960370"/>
          <a:ext cx="3130549" cy="1377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Tester</a:t>
          </a:r>
          <a:endParaRPr lang="en-US" sz="2900" kern="1200" dirty="0"/>
        </a:p>
      </dsp:txBody>
      <dsp:txXfrm>
        <a:off x="435718" y="3000702"/>
        <a:ext cx="3049885" cy="1296382"/>
      </dsp:txXfrm>
    </dsp:sp>
    <dsp:sp modelId="{7E9FF55B-DB1C-4DA2-9C73-C3C203D96691}">
      <dsp:nvSpPr>
        <dsp:cNvPr id="0" name=""/>
        <dsp:cNvSpPr/>
      </dsp:nvSpPr>
      <dsp:spPr>
        <a:xfrm>
          <a:off x="4210744" y="0"/>
          <a:ext cx="3913187" cy="45671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System Resource</a:t>
          </a:r>
          <a:endParaRPr lang="en-US" sz="4100" kern="1200" dirty="0"/>
        </a:p>
      </dsp:txBody>
      <dsp:txXfrm>
        <a:off x="4210744" y="0"/>
        <a:ext cx="3913187" cy="1370133"/>
      </dsp:txXfrm>
    </dsp:sp>
    <dsp:sp modelId="{4D977A90-EBB2-41AF-9C74-9956FDDA4F51}">
      <dsp:nvSpPr>
        <dsp:cNvPr id="0" name=""/>
        <dsp:cNvSpPr/>
      </dsp:nvSpPr>
      <dsp:spPr>
        <a:xfrm>
          <a:off x="4602063" y="1371471"/>
          <a:ext cx="3130549" cy="1377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Server 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(Test Environment)</a:t>
          </a:r>
          <a:endParaRPr lang="en-US" sz="2900" kern="1200" dirty="0"/>
        </a:p>
      </dsp:txBody>
      <dsp:txXfrm>
        <a:off x="4642395" y="1411803"/>
        <a:ext cx="3049885" cy="1296382"/>
      </dsp:txXfrm>
    </dsp:sp>
    <dsp:sp modelId="{A7155CD3-29E8-40E4-A3C3-030D6336E450}">
      <dsp:nvSpPr>
        <dsp:cNvPr id="0" name=""/>
        <dsp:cNvSpPr/>
      </dsp:nvSpPr>
      <dsp:spPr>
        <a:xfrm>
          <a:off x="4602063" y="2960370"/>
          <a:ext cx="3130549" cy="1377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Test Tool</a:t>
          </a:r>
          <a:endParaRPr lang="en-US" sz="2900" kern="1200" dirty="0"/>
        </a:p>
      </dsp:txBody>
      <dsp:txXfrm>
        <a:off x="4642395" y="3000702"/>
        <a:ext cx="3049885" cy="12963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DC87C-0A1B-4601-BCFF-2F85C8E399E6}">
      <dsp:nvSpPr>
        <dsp:cNvPr id="0" name=""/>
        <dsp:cNvSpPr/>
      </dsp:nvSpPr>
      <dsp:spPr>
        <a:xfrm>
          <a:off x="0" y="4227317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AA3FA-05FE-47F4-AB6F-44C486552018}">
      <dsp:nvSpPr>
        <dsp:cNvPr id="0" name=""/>
        <dsp:cNvSpPr/>
      </dsp:nvSpPr>
      <dsp:spPr>
        <a:xfrm>
          <a:off x="0" y="2411617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0512E-C198-47E1-8367-D11065D3F389}">
      <dsp:nvSpPr>
        <dsp:cNvPr id="0" name=""/>
        <dsp:cNvSpPr/>
      </dsp:nvSpPr>
      <dsp:spPr>
        <a:xfrm>
          <a:off x="0" y="595917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92C90-70CA-4B98-901E-E59D129EEBAF}">
      <dsp:nvSpPr>
        <dsp:cNvPr id="0" name=""/>
        <dsp:cNvSpPr/>
      </dsp:nvSpPr>
      <dsp:spPr>
        <a:xfrm>
          <a:off x="2113279" y="664"/>
          <a:ext cx="601472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 </a:t>
          </a:r>
          <a:endParaRPr lang="en-US" sz="25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2113279" y="664"/>
        <a:ext cx="6014720" cy="595253"/>
      </dsp:txXfrm>
    </dsp:sp>
    <dsp:sp modelId="{4384CA3C-8518-4A63-91F6-1B1DCA1230A0}">
      <dsp:nvSpPr>
        <dsp:cNvPr id="0" name=""/>
        <dsp:cNvSpPr/>
      </dsp:nvSpPr>
      <dsp:spPr>
        <a:xfrm>
          <a:off x="0" y="664"/>
          <a:ext cx="2113280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قبل از تست</a:t>
          </a:r>
          <a:endParaRPr lang="en-US" sz="25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29063" y="29727"/>
        <a:ext cx="2055154" cy="566190"/>
      </dsp:txXfrm>
    </dsp:sp>
    <dsp:sp modelId="{12ECE302-081C-454E-A2C8-C6D992E4E5C5}">
      <dsp:nvSpPr>
        <dsp:cNvPr id="0" name=""/>
        <dsp:cNvSpPr/>
      </dsp:nvSpPr>
      <dsp:spPr>
        <a:xfrm>
          <a:off x="0" y="595917"/>
          <a:ext cx="8128000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Test Plan</a:t>
          </a:r>
          <a:endParaRPr lang="en-US" sz="13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Test Cases</a:t>
          </a:r>
          <a:endParaRPr lang="en-US" sz="13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0" y="595917"/>
        <a:ext cx="8128000" cy="1190684"/>
      </dsp:txXfrm>
    </dsp:sp>
    <dsp:sp modelId="{F323D870-947A-446A-BB58-5CD20AD40DD3}">
      <dsp:nvSpPr>
        <dsp:cNvPr id="0" name=""/>
        <dsp:cNvSpPr/>
      </dsp:nvSpPr>
      <dsp:spPr>
        <a:xfrm>
          <a:off x="2113279" y="1816364"/>
          <a:ext cx="601472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 </a:t>
          </a:r>
          <a:endParaRPr lang="en-US" sz="25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2113279" y="1816364"/>
        <a:ext cx="6014720" cy="595253"/>
      </dsp:txXfrm>
    </dsp:sp>
    <dsp:sp modelId="{1970C1D4-B8E3-42B1-9B17-A57722FB4066}">
      <dsp:nvSpPr>
        <dsp:cNvPr id="0" name=""/>
        <dsp:cNvSpPr/>
      </dsp:nvSpPr>
      <dsp:spPr>
        <a:xfrm>
          <a:off x="0" y="1816364"/>
          <a:ext cx="2113280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درطول تست</a:t>
          </a:r>
          <a:endParaRPr lang="en-US" sz="25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29063" y="1845427"/>
        <a:ext cx="2055154" cy="566190"/>
      </dsp:txXfrm>
    </dsp:sp>
    <dsp:sp modelId="{AEC3C8A6-2D1C-40E8-95B8-8FAC910390AF}">
      <dsp:nvSpPr>
        <dsp:cNvPr id="0" name=""/>
        <dsp:cNvSpPr/>
      </dsp:nvSpPr>
      <dsp:spPr>
        <a:xfrm>
          <a:off x="0" y="2411617"/>
          <a:ext cx="8128000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Test Scripts</a:t>
          </a:r>
          <a:endParaRPr lang="en-US" sz="13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Simulators</a:t>
          </a:r>
          <a:endParaRPr lang="en-US" sz="13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Test Data</a:t>
          </a:r>
          <a:endParaRPr lang="en-US" sz="13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Error Logs and execution Logs</a:t>
          </a:r>
          <a:endParaRPr lang="en-US" sz="13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0" y="2411617"/>
        <a:ext cx="8128000" cy="1190684"/>
      </dsp:txXfrm>
    </dsp:sp>
    <dsp:sp modelId="{68FD5179-2CA1-43FD-9A56-B727C3FCA57D}">
      <dsp:nvSpPr>
        <dsp:cNvPr id="0" name=""/>
        <dsp:cNvSpPr/>
      </dsp:nvSpPr>
      <dsp:spPr>
        <a:xfrm>
          <a:off x="2113279" y="3632064"/>
          <a:ext cx="601472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 </a:t>
          </a:r>
          <a:endParaRPr lang="en-US" sz="25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2113279" y="3632064"/>
        <a:ext cx="6014720" cy="595253"/>
      </dsp:txXfrm>
    </dsp:sp>
    <dsp:sp modelId="{A73D39EF-F914-4791-AD2C-D3B86C171890}">
      <dsp:nvSpPr>
        <dsp:cNvPr id="0" name=""/>
        <dsp:cNvSpPr/>
      </dsp:nvSpPr>
      <dsp:spPr>
        <a:xfrm>
          <a:off x="0" y="3632064"/>
          <a:ext cx="2113280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بعد از تست</a:t>
          </a:r>
          <a:endParaRPr lang="en-US" sz="25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29063" y="3661127"/>
        <a:ext cx="2055154" cy="566190"/>
      </dsp:txXfrm>
    </dsp:sp>
    <dsp:sp modelId="{5D698375-886E-4792-8FEA-7DFA5145B0F0}">
      <dsp:nvSpPr>
        <dsp:cNvPr id="0" name=""/>
        <dsp:cNvSpPr/>
      </dsp:nvSpPr>
      <dsp:spPr>
        <a:xfrm>
          <a:off x="0" y="4227317"/>
          <a:ext cx="8128000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Test Results/Reports</a:t>
          </a:r>
          <a:endParaRPr lang="en-US" sz="13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0" y="4227317"/>
        <a:ext cx="8128000" cy="11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DE0E9-E339-4A22-BDC5-5C44ED0F58B3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EA7C-A0D3-4768-B2DA-2BDDEF3B4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3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EEA7C-A0D3-4768-B2DA-2BDDEF3B49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B600-E6C1-4DBC-95F4-F01483F4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9478A-4258-49FB-9E20-2EF230595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EB9B-02F0-4A8A-945B-FB2825EB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574BA-8A5E-42D6-B698-B2252A11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AE51-60F4-43C3-A2A8-BDEB68DF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70054-E3DC-4223-9A14-D29A6B60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E61A1-71AC-482A-A885-F1908A2B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50C3F-3374-45C4-8983-AF64E650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2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5892-AD7F-4325-BD71-67B4C0F9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5776-5D87-470F-990D-0472010A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678B1-FAE4-49C6-BB2F-93C2E1D5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85CF7-0D98-4624-B247-3F544D13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4CB63-3695-42AE-B90B-1C487DFA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03CB6-2907-4BC6-B54C-CD106832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7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25F0-C653-456B-9A5A-4003B781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85A5D-CEF0-418D-8F44-848E1895E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0878F-D0B6-4B55-8D75-68DA3BB9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633DA-71DF-49AF-9D3B-D229C0B2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1B482-6C9C-4EB9-98A1-D50CE1DC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BB3BE-3E1A-49DB-AEA1-A8F12ED2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860C-5AE3-4C3C-932F-83482526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2DFE2-E834-4C13-90E5-853D78C5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A35C9-15A2-4CFC-B4DA-B8B7213D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E946-D9DA-4215-AE0E-79D72674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0D2C-1C50-4DDC-A5EE-2C1580CD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06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4979F-A6AF-4718-B689-C3E03FFA2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A0538-1677-4F60-B94C-85D4C0F6B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D912B-B329-4795-B57E-A6AC481D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1EF0-030F-4CD8-BC98-16ADA482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4106-5A2A-4FD1-AF25-C19F9BE0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C29FC3-1FD3-4AC5-856C-E221C0C743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85" r="32908" b="14617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5B600-E6C1-4DBC-95F4-F01483F4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8202" y="590998"/>
            <a:ext cx="6852622" cy="502615"/>
          </a:xfrm>
        </p:spPr>
        <p:txBody>
          <a:bodyPr anchor="b">
            <a:normAutofit/>
          </a:bodyPr>
          <a:lstStyle>
            <a:lvl1pPr algn="ctr">
              <a:defRPr sz="2400">
                <a:solidFill>
                  <a:srgbClr val="254090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619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C9A578-5FBE-4ED2-A4F9-916B12C5C8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94" r="32907" b="14306"/>
          <a:stretch/>
        </p:blipFill>
        <p:spPr>
          <a:xfrm>
            <a:off x="0" y="0"/>
            <a:ext cx="12192000" cy="6866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5B600-E6C1-4DBC-95F4-F01483F4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393" y="234449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E104A-0AD6-4A86-B460-BAC0BEFF7EB5}"/>
              </a:ext>
            </a:extLst>
          </p:cNvPr>
          <p:cNvSpPr/>
          <p:nvPr userDrawn="1"/>
        </p:nvSpPr>
        <p:spPr>
          <a:xfrm>
            <a:off x="1402080" y="1463040"/>
            <a:ext cx="1127760" cy="965200"/>
          </a:xfrm>
          <a:prstGeom prst="rect">
            <a:avLst/>
          </a:prstGeom>
          <a:solidFill>
            <a:srgbClr val="254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2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B600-E6C1-4DBC-95F4-F01483F4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393" y="234449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0372B-35EC-4439-A503-4A074FD5A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37" r="32940" b="14222"/>
          <a:stretch/>
        </p:blipFill>
        <p:spPr>
          <a:xfrm>
            <a:off x="-56556" y="-142240"/>
            <a:ext cx="12248555" cy="70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4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1AB2-8048-4883-8CFA-765A22A1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57F7-490B-4FD2-8526-44CE75B6A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55D9-5AE5-476C-B72E-FA33A9C4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C2A88-7984-4113-B9FF-18A64303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00489-083B-4F8E-8C47-E7719A45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A30E-4E36-4C9F-8D7F-8FE8D19C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0AAA-535C-4678-8A4F-6172A5BAB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BF7E-40FD-432D-A342-465D01FF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FF1B-D53B-4410-ADD9-3022D4F3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C7C30-C148-4E42-BFA8-C96EB73B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8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55F3-0ACA-4A52-885F-16662F8B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E9B4-488E-41F4-85B3-790F9B96B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04778-B3ED-457B-BF76-8E1C6D4E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35C04-365C-404D-B2EC-B00A09A3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C058-EDE8-4755-8973-78A088C7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AD12A-568F-4D07-A20F-CB0F1051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0C4C-3DB0-4580-8695-33EEB829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CD17A-81C5-47BA-80FA-9FC2F84E4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CB127-EE43-44AD-BAE1-9A5520FA8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8B525-032C-4A29-B4A4-286D4AF73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89A5B-0914-433D-84C0-F184E8354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5922D-F4A6-4087-8B10-16CB0B32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B55A9-BD08-425C-AEBC-2DE48078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756C-BB20-40C4-80FF-0C09552C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9C76-7762-4A24-9267-5FCD2606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63EDC-A1B0-4430-AB0F-49809F4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879B1-4FDC-4C86-80A0-4A274B48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B54ED-489F-454F-969E-9DEBF612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3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A46A7-E713-4199-99FA-84466E4C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00BA2-DBB0-4D38-A5D5-FB161790B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98F8-64E5-4FC5-B634-2E5B7533A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7AB1-9FC0-4541-A78B-04E4227C188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A5C3D-1BF1-4440-8324-65D33222D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68B1-5040-474A-91E6-CD663C86E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diagramDrawing" Target="../diagrams/drawing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QuickStyle" Target="../diagrams/quickStyle6.xml"/><Relationship Id="rId5" Type="http://schemas.openxmlformats.org/officeDocument/2006/relationships/diagramQuickStyle" Target="../diagrams/quickStyle5.xml"/><Relationship Id="rId10" Type="http://schemas.openxmlformats.org/officeDocument/2006/relationships/diagramLayout" Target="../diagrams/layout6.xml"/><Relationship Id="rId4" Type="http://schemas.openxmlformats.org/officeDocument/2006/relationships/diagramLayout" Target="../diagrams/layout5.xml"/><Relationship Id="rId9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7F5F9-E096-4B33-9C6F-BD0E8E83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357"/>
            <a:ext cx="1219199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C7F5F9-E096-4B33-9C6F-BD0E8E83D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35516" r="19226" b="60251"/>
          <a:stretch/>
        </p:blipFill>
        <p:spPr>
          <a:xfrm>
            <a:off x="7707086" y="2208728"/>
            <a:ext cx="2162629" cy="2902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7670" y="3279227"/>
            <a:ext cx="7672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4400" dirty="0" smtClean="0">
                <a:solidFill>
                  <a:schemeClr val="bg1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System Test Plan</a:t>
            </a:r>
            <a:r>
              <a:rPr lang="fa-IR" sz="4400" dirty="0" smtClean="0">
                <a:solidFill>
                  <a:schemeClr val="bg1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 </a:t>
            </a:r>
          </a:p>
          <a:p>
            <a:pPr algn="ctr" rtl="1"/>
            <a:endParaRPr lang="fa-IR" sz="3200" dirty="0" smtClean="0">
              <a:solidFill>
                <a:schemeClr val="bg1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  <a:p>
            <a:pPr algn="ctr" rtl="1"/>
            <a:r>
              <a:rPr lang="fa-IR" sz="3200" dirty="0" smtClean="0">
                <a:solidFill>
                  <a:schemeClr val="bg1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و </a:t>
            </a:r>
            <a:r>
              <a:rPr lang="fa-IR" sz="3200" dirty="0" smtClean="0">
                <a:solidFill>
                  <a:schemeClr val="bg1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لزوم استفاده از آن</a:t>
            </a:r>
            <a:endParaRPr lang="en-US" sz="3200" dirty="0">
              <a:solidFill>
                <a:schemeClr val="bg1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8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5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مقدمات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44631024"/>
              </p:ext>
            </p:extLst>
          </p:nvPr>
        </p:nvGraphicFramePr>
        <p:xfrm>
          <a:off x="2186546" y="1300766"/>
          <a:ext cx="8129431" cy="39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69758" y="198334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تعداد خطاهای زیاد</a:t>
            </a:r>
          </a:p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گزارش خطا توسط کارفرما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0148552" y="2640169"/>
            <a:ext cx="772733" cy="927279"/>
          </a:xfrm>
          <a:custGeom>
            <a:avLst/>
            <a:gdLst>
              <a:gd name="connsiteX0" fmla="*/ 0 w 772733"/>
              <a:gd name="connsiteY0" fmla="*/ 927279 h 927279"/>
              <a:gd name="connsiteX1" fmla="*/ 682580 w 772733"/>
              <a:gd name="connsiteY1" fmla="*/ 734096 h 927279"/>
              <a:gd name="connsiteX2" fmla="*/ 772733 w 772733"/>
              <a:gd name="connsiteY2" fmla="*/ 0 h 92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733" h="927279">
                <a:moveTo>
                  <a:pt x="0" y="927279"/>
                </a:moveTo>
                <a:cubicBezTo>
                  <a:pt x="276895" y="907961"/>
                  <a:pt x="553791" y="888643"/>
                  <a:pt x="682580" y="734096"/>
                </a:cubicBezTo>
                <a:cubicBezTo>
                  <a:pt x="811369" y="579549"/>
                  <a:pt x="736243" y="111617"/>
                  <a:pt x="77273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2153" y="4479817"/>
            <a:ext cx="3284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تست صفر تا صد یک سامانه چقدر طول می‌کشد</a:t>
            </a:r>
          </a:p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و براساس آن زمان‌بندی مشخص شود</a:t>
            </a:r>
          </a:p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مثلاً اگر تست یک سامانه 8 ساعت زمان نیاز دارد بنابراین باید هفته ای یکبار تست شود یا اگر 1 هفته نیاز دارد باید ماهیانه یکبار تست شود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310648" y="3606085"/>
            <a:ext cx="271550" cy="940157"/>
          </a:xfrm>
          <a:custGeom>
            <a:avLst/>
            <a:gdLst>
              <a:gd name="connsiteX0" fmla="*/ 0 w 271550"/>
              <a:gd name="connsiteY0" fmla="*/ 0 h 940157"/>
              <a:gd name="connsiteX1" fmla="*/ 270456 w 271550"/>
              <a:gd name="connsiteY1" fmla="*/ 450760 h 940157"/>
              <a:gd name="connsiteX2" fmla="*/ 77273 w 271550"/>
              <a:gd name="connsiteY2" fmla="*/ 940157 h 94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550" h="940157">
                <a:moveTo>
                  <a:pt x="0" y="0"/>
                </a:moveTo>
                <a:cubicBezTo>
                  <a:pt x="128788" y="147033"/>
                  <a:pt x="257577" y="294067"/>
                  <a:pt x="270456" y="450760"/>
                </a:cubicBezTo>
                <a:cubicBezTo>
                  <a:pt x="283335" y="607453"/>
                  <a:pt x="180304" y="773805"/>
                  <a:pt x="77273" y="9401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4714" y="1918951"/>
            <a:ext cx="265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تست یک محصول یا یک پروژه</a:t>
            </a:r>
          </a:p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نه تست یک صفحه، فرم یا فرآیند 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272660" y="2768958"/>
            <a:ext cx="813717" cy="1455312"/>
          </a:xfrm>
          <a:custGeom>
            <a:avLst/>
            <a:gdLst>
              <a:gd name="connsiteX0" fmla="*/ 813717 w 813717"/>
              <a:gd name="connsiteY0" fmla="*/ 1455312 h 1455312"/>
              <a:gd name="connsiteX1" fmla="*/ 28106 w 813717"/>
              <a:gd name="connsiteY1" fmla="*/ 1094704 h 1455312"/>
              <a:gd name="connsiteX2" fmla="*/ 182653 w 813717"/>
              <a:gd name="connsiteY2" fmla="*/ 0 h 145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717" h="1455312">
                <a:moveTo>
                  <a:pt x="813717" y="1455312"/>
                </a:moveTo>
                <a:cubicBezTo>
                  <a:pt x="473500" y="1396284"/>
                  <a:pt x="133283" y="1337256"/>
                  <a:pt x="28106" y="1094704"/>
                </a:cubicBezTo>
                <a:cubicBezTo>
                  <a:pt x="-77071" y="852152"/>
                  <a:pt x="144016" y="85859"/>
                  <a:pt x="18265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fa-IR" dirty="0" smtClean="0"/>
              <a:t>لزوم طراحی سند </a:t>
            </a:r>
            <a:r>
              <a:rPr lang="en-US" dirty="0" smtClean="0"/>
              <a:t>Test Plan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32" y="1093613"/>
            <a:ext cx="7739600" cy="5159733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7844649"/>
              </p:ext>
            </p:extLst>
          </p:nvPr>
        </p:nvGraphicFramePr>
        <p:xfrm>
          <a:off x="934720" y="1606732"/>
          <a:ext cx="9685383" cy="4787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54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en-US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Test Plan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414928805"/>
              </p:ext>
            </p:extLst>
          </p:nvPr>
        </p:nvGraphicFramePr>
        <p:xfrm>
          <a:off x="-552174" y="938327"/>
          <a:ext cx="1047142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691166" y="1313298"/>
            <a:ext cx="1983346" cy="63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تحلیل پروژه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0318" y="2048682"/>
            <a:ext cx="1983346" cy="63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تهیه سند استراتژی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1207" y="2789476"/>
            <a:ext cx="1983346" cy="63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تعریف هدف تست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680372064"/>
              </p:ext>
            </p:extLst>
          </p:nvPr>
        </p:nvGraphicFramePr>
        <p:xfrm>
          <a:off x="4541296" y="678265"/>
          <a:ext cx="7306147" cy="4350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0182" y="1663924"/>
            <a:ext cx="7696200" cy="46767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91166" y="4269636"/>
            <a:ext cx="1983346" cy="63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njoman ExtraLight" panose="00000300000000000000" pitchFamily="2" charset="-78"/>
                <a:cs typeface="Anjoman ExtraLight" panose="00000300000000000000" pitchFamily="2" charset="-78"/>
              </a:rPr>
              <a:t>Resource Planning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9767" y="5009031"/>
            <a:ext cx="1983346" cy="63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Test Deliverables</a:t>
            </a:r>
            <a:endParaRPr lang="en-US" b="1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9767" y="3529556"/>
            <a:ext cx="1983346" cy="63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تعریف </a:t>
            </a:r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معیار </a:t>
            </a:r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تست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39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P spid="3" grpId="0" animBg="1"/>
      <p:bldP spid="8" grpId="0" animBg="1"/>
      <p:bldP spid="11" grpId="0" animBg="1"/>
      <p:bldGraphic spid="27" grpId="0">
        <p:bldAsOne/>
      </p:bldGraphic>
      <p:bldGraphic spid="27" grpId="1">
        <p:bldAsOne/>
      </p:bldGraphic>
      <p:bldP spid="9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استراتژی تست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55461" y="1408465"/>
            <a:ext cx="1983346" cy="1004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تعیین نوع تست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55461" y="2599123"/>
            <a:ext cx="1983346" cy="1004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تعیین نیازها و ریسک‌ها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55461" y="3789781"/>
            <a:ext cx="1983346" cy="1004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نکات تکمیلی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1166" y="2096847"/>
            <a:ext cx="1983346" cy="1004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تهیه سند استراتژی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736318" y="1873412"/>
            <a:ext cx="457336" cy="664628"/>
          </a:xfrm>
          <a:custGeom>
            <a:avLst/>
            <a:gdLst>
              <a:gd name="connsiteX0" fmla="*/ 0 w 457336"/>
              <a:gd name="connsiteY0" fmla="*/ 664628 h 664628"/>
              <a:gd name="connsiteX1" fmla="*/ 119270 w 457336"/>
              <a:gd name="connsiteY1" fmla="*/ 28523 h 664628"/>
              <a:gd name="connsiteX2" fmla="*/ 437322 w 457336"/>
              <a:gd name="connsiteY2" fmla="*/ 108036 h 664628"/>
              <a:gd name="connsiteX3" fmla="*/ 397566 w 457336"/>
              <a:gd name="connsiteY3" fmla="*/ 88158 h 66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336" h="664628">
                <a:moveTo>
                  <a:pt x="0" y="664628"/>
                </a:moveTo>
                <a:cubicBezTo>
                  <a:pt x="23191" y="392958"/>
                  <a:pt x="46383" y="121288"/>
                  <a:pt x="119270" y="28523"/>
                </a:cubicBezTo>
                <a:cubicBezTo>
                  <a:pt x="192157" y="-64242"/>
                  <a:pt x="390939" y="98097"/>
                  <a:pt x="437322" y="108036"/>
                </a:cubicBezTo>
                <a:cubicBezTo>
                  <a:pt x="483705" y="117975"/>
                  <a:pt x="440635" y="103066"/>
                  <a:pt x="397566" y="881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2835" y="2604052"/>
            <a:ext cx="437322" cy="486457"/>
          </a:xfrm>
          <a:custGeom>
            <a:avLst/>
            <a:gdLst>
              <a:gd name="connsiteX0" fmla="*/ 0 w 437322"/>
              <a:gd name="connsiteY0" fmla="*/ 0 h 486457"/>
              <a:gd name="connsiteX1" fmla="*/ 119269 w 437322"/>
              <a:gd name="connsiteY1" fmla="*/ 437322 h 486457"/>
              <a:gd name="connsiteX2" fmla="*/ 437322 w 437322"/>
              <a:gd name="connsiteY2" fmla="*/ 457200 h 48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322" h="486457">
                <a:moveTo>
                  <a:pt x="0" y="0"/>
                </a:moveTo>
                <a:cubicBezTo>
                  <a:pt x="23191" y="180561"/>
                  <a:pt x="46382" y="361122"/>
                  <a:pt x="119269" y="437322"/>
                </a:cubicBezTo>
                <a:cubicBezTo>
                  <a:pt x="192156" y="513522"/>
                  <a:pt x="314739" y="485361"/>
                  <a:pt x="437322" y="457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750553" y="2663687"/>
            <a:ext cx="429969" cy="1708462"/>
          </a:xfrm>
          <a:custGeom>
            <a:avLst/>
            <a:gdLst>
              <a:gd name="connsiteX0" fmla="*/ 12525 w 429969"/>
              <a:gd name="connsiteY0" fmla="*/ 0 h 1708462"/>
              <a:gd name="connsiteX1" fmla="*/ 52282 w 429969"/>
              <a:gd name="connsiteY1" fmla="*/ 1490870 h 1708462"/>
              <a:gd name="connsiteX2" fmla="*/ 429969 w 429969"/>
              <a:gd name="connsiteY2" fmla="*/ 1669774 h 170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969" h="1708462">
                <a:moveTo>
                  <a:pt x="12525" y="0"/>
                </a:moveTo>
                <a:cubicBezTo>
                  <a:pt x="-2384" y="606287"/>
                  <a:pt x="-17292" y="1212574"/>
                  <a:pt x="52282" y="1490870"/>
                </a:cubicBezTo>
                <a:cubicBezTo>
                  <a:pt x="121856" y="1769166"/>
                  <a:pt x="275912" y="1719470"/>
                  <a:pt x="429969" y="16697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700" y="2021633"/>
            <a:ext cx="6677025" cy="448627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528588369"/>
              </p:ext>
            </p:extLst>
          </p:nvPr>
        </p:nvGraphicFramePr>
        <p:xfrm>
          <a:off x="4539286" y="1571839"/>
          <a:ext cx="8128000" cy="5220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838161" y="971974"/>
            <a:ext cx="7696200" cy="5609398"/>
            <a:chOff x="3838161" y="971974"/>
            <a:chExt cx="7696200" cy="560939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38161" y="5095472"/>
              <a:ext cx="7696200" cy="1485900"/>
            </a:xfrm>
            <a:prstGeom prst="rect">
              <a:avLst/>
            </a:prstGeom>
          </p:spPr>
        </p:pic>
        <p:graphicFrame>
          <p:nvGraphicFramePr>
            <p:cNvPr id="19" name="Diagram 18"/>
            <p:cNvGraphicFramePr/>
            <p:nvPr>
              <p:extLst>
                <p:ext uri="{D42A27DB-BD31-4B8C-83A1-F6EECF244321}">
                  <p14:modId xmlns:p14="http://schemas.microsoft.com/office/powerpoint/2010/main" val="1898007815"/>
                </p:ext>
              </p:extLst>
            </p:nvPr>
          </p:nvGraphicFramePr>
          <p:xfrm>
            <a:off x="5238807" y="971974"/>
            <a:ext cx="6124713" cy="46164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5599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2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تعریف هدف تست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368142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53037" y="1508139"/>
            <a:ext cx="9813701" cy="4667250"/>
            <a:chOff x="2262187" y="1095375"/>
            <a:chExt cx="7667625" cy="46672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62187" y="1095375"/>
              <a:ext cx="7667625" cy="466725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5278191" y="3165212"/>
              <a:ext cx="1687132" cy="489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njoman ExtraLight" panose="00000300000000000000" pitchFamily="2" charset="-78"/>
                  <a:cs typeface="Anjoman ExtraLight" panose="00000300000000000000" pitchFamily="2" charset="-78"/>
                </a:rPr>
                <a:t>System</a:t>
              </a:r>
              <a:endParaRPr lang="en-US" dirty="0">
                <a:latin typeface="Anjoman ExtraLight" panose="00000300000000000000" pitchFamily="2" charset="-78"/>
                <a:cs typeface="Anjoman ExtraLight" panose="000003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28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تعیین معیار تست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58091" y="1750423"/>
            <a:ext cx="2390503" cy="1045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تست چه زمانی متوقف خواهد شد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58090" y="3452261"/>
            <a:ext cx="2390503" cy="1045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تست چه زمانی موفقیت‌آمیز خاتمه خواهد یافت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323" y="1564950"/>
            <a:ext cx="5276850" cy="481965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3448594" y="1747553"/>
            <a:ext cx="2508069" cy="1021773"/>
          </a:xfrm>
          <a:custGeom>
            <a:avLst/>
            <a:gdLst>
              <a:gd name="connsiteX0" fmla="*/ 0 w 2508069"/>
              <a:gd name="connsiteY0" fmla="*/ 499258 h 1021773"/>
              <a:gd name="connsiteX1" fmla="*/ 1058092 w 2508069"/>
              <a:gd name="connsiteY1" fmla="*/ 15933 h 1021773"/>
              <a:gd name="connsiteX2" fmla="*/ 2508069 w 2508069"/>
              <a:gd name="connsiteY2" fmla="*/ 1021773 h 102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069" h="1021773">
                <a:moveTo>
                  <a:pt x="0" y="499258"/>
                </a:moveTo>
                <a:cubicBezTo>
                  <a:pt x="320040" y="214052"/>
                  <a:pt x="640081" y="-71153"/>
                  <a:pt x="1058092" y="15933"/>
                </a:cubicBezTo>
                <a:cubicBezTo>
                  <a:pt x="1476104" y="103019"/>
                  <a:pt x="1992086" y="562396"/>
                  <a:pt x="2508069" y="10217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90457" y="3317966"/>
            <a:ext cx="6901543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اگر </a:t>
            </a:r>
            <a:r>
              <a:rPr lang="en-US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Test Case</a:t>
            </a:r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 نداشته باشیم کاملاً مبتنی بر تصمیم‌گیری شخص یا مدیر است</a:t>
            </a:r>
          </a:p>
          <a:p>
            <a:pPr algn="ctr" rtl="1">
              <a:lnSpc>
                <a:spcPct val="150000"/>
              </a:lnSpc>
            </a:pPr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اگر </a:t>
            </a:r>
            <a:r>
              <a:rPr lang="en-US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Test Case</a:t>
            </a:r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 داشته باشیم یک معیار موفقیت‌آمیز بودن تست مثلاً اوکی بودن 95 درصد </a:t>
            </a:r>
            <a:r>
              <a:rPr lang="en-US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Test Case</a:t>
            </a:r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ها است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474720" y="3971109"/>
            <a:ext cx="1776549" cy="1240971"/>
          </a:xfrm>
          <a:custGeom>
            <a:avLst/>
            <a:gdLst>
              <a:gd name="connsiteX0" fmla="*/ 0 w 1776549"/>
              <a:gd name="connsiteY0" fmla="*/ 0 h 1240971"/>
              <a:gd name="connsiteX1" fmla="*/ 627017 w 1776549"/>
              <a:gd name="connsiteY1" fmla="*/ 1031965 h 1240971"/>
              <a:gd name="connsiteX2" fmla="*/ 1776549 w 1776549"/>
              <a:gd name="connsiteY2" fmla="*/ 1240971 h 124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6549" h="1240971">
                <a:moveTo>
                  <a:pt x="0" y="0"/>
                </a:moveTo>
                <a:cubicBezTo>
                  <a:pt x="165463" y="412568"/>
                  <a:pt x="330926" y="825137"/>
                  <a:pt x="627017" y="1031965"/>
                </a:cubicBezTo>
                <a:cubicBezTo>
                  <a:pt x="923108" y="1238793"/>
                  <a:pt x="1349828" y="1239882"/>
                  <a:pt x="1776549" y="12409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تعیین منابع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62029635"/>
              </p:ext>
            </p:extLst>
          </p:nvPr>
        </p:nvGraphicFramePr>
        <p:xfrm>
          <a:off x="615324" y="1442434"/>
          <a:ext cx="8128000" cy="4567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Deliverables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363349"/>
              </p:ext>
            </p:extLst>
          </p:nvPr>
        </p:nvGraphicFramePr>
        <p:xfrm>
          <a:off x="950175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1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16175</TotalTime>
  <Words>377</Words>
  <Application>Microsoft Office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 Light</vt:lpstr>
      <vt:lpstr>Arial</vt:lpstr>
      <vt:lpstr>Anjoman ExtraLight</vt:lpstr>
      <vt:lpstr>Anjoman ExtraBold</vt:lpstr>
      <vt:lpstr>Calibri</vt:lpstr>
      <vt:lpstr>Office Theme</vt:lpstr>
      <vt:lpstr>PowerPoint Presentation</vt:lpstr>
      <vt:lpstr>مقدمات</vt:lpstr>
      <vt:lpstr>لزوم طراحی سند Test Plan</vt:lpstr>
      <vt:lpstr>Test Plan</vt:lpstr>
      <vt:lpstr>استراتژی تست</vt:lpstr>
      <vt:lpstr>تعریف هدف تست</vt:lpstr>
      <vt:lpstr>تعیین معیار تست</vt:lpstr>
      <vt:lpstr>تعیین منابع</vt:lpstr>
      <vt:lpstr>Test Deliverables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آشنایی مختصری با</dc:title>
  <dc:creator>user</dc:creator>
  <cp:lastModifiedBy>Ali Kiani</cp:lastModifiedBy>
  <cp:revision>181</cp:revision>
  <dcterms:created xsi:type="dcterms:W3CDTF">2019-11-18T10:11:06Z</dcterms:created>
  <dcterms:modified xsi:type="dcterms:W3CDTF">2021-08-29T04:41:24Z</dcterms:modified>
</cp:coreProperties>
</file>