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678524-524A-7DDE-4EB4-492BE74AC7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0E40E31-0AE5-AF04-25D5-22331E3E91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9597C8-B911-904F-CAF1-DD06E2D35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46A3-3700-1641-8A4A-1AFDABB5FBD6}" type="datetimeFigureOut">
              <a:rPr kumimoji="1" lang="ja-JP" altLang="en-US" smtClean="0"/>
              <a:t>2025/6/5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373D0B-D177-B950-24E2-C979C6791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CAFCA5-B8A6-831C-0863-C63447ECF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2CA1-F374-2F43-AA17-FC3D55F2BC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9083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81D104-3FEF-FCCA-69C0-2A20612CB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9F6D1A8-E550-8EEC-4CE0-CFEDD0FF4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218D56-B582-3A9E-BEF7-849D3774D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46A3-3700-1641-8A4A-1AFDABB5FBD6}" type="datetimeFigureOut">
              <a:rPr kumimoji="1" lang="ja-JP" altLang="en-US" smtClean="0"/>
              <a:t>2025/6/5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E196118-2904-125E-19B9-BED501498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B3D2E5-7F50-33DC-5DD1-7A0255A12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2CA1-F374-2F43-AA17-FC3D55F2BC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4128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692922F-07E2-E821-6B85-02D5E025EB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40DAD57-782C-1481-8012-5FDA59628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81FE67-14CE-9303-C228-E7577D031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46A3-3700-1641-8A4A-1AFDABB5FBD6}" type="datetimeFigureOut">
              <a:rPr kumimoji="1" lang="ja-JP" altLang="en-US" smtClean="0"/>
              <a:t>2025/6/5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B8A987-E99A-BDF0-3ACA-C2201BCA6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16234F-3BA7-B755-09B0-3AB0CAFD9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2CA1-F374-2F43-AA17-FC3D55F2BC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434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3AE9B8-0A8F-5422-F7C2-42AFF5112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98A270-6DB2-D2F8-CC0F-97550170E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44DF5F-C7FB-3776-ADFA-8E6647953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46A3-3700-1641-8A4A-1AFDABB5FBD6}" type="datetimeFigureOut">
              <a:rPr kumimoji="1" lang="ja-JP" altLang="en-US" smtClean="0"/>
              <a:t>2025/6/5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8A0687-AB3C-8EDA-279B-B9662CF37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0CFDA7-D809-0F04-A89E-A760C159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2CA1-F374-2F43-AA17-FC3D55F2BC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6480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C30D28-BF4D-2F30-3780-EF32E6020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F7AC1AB-A10D-3030-BE22-3480A1B14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2D8662-E1D2-21AC-4F0F-FEB74A3FF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46A3-3700-1641-8A4A-1AFDABB5FBD6}" type="datetimeFigureOut">
              <a:rPr kumimoji="1" lang="ja-JP" altLang="en-US" smtClean="0"/>
              <a:t>2025/6/5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2B420C-BBA9-232E-0E6A-645366786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C7534F-8BC4-8914-6E02-C9FDBF743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2CA1-F374-2F43-AA17-FC3D55F2BC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994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4AB825-09BA-A6C7-B146-401AC05F7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FD36E0-4F47-0E40-383A-444C1609C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8CCD40D-BC26-3810-73A5-0CC3D9A6F3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3FEA98B-F64C-4EAA-6855-D4362EF9E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46A3-3700-1641-8A4A-1AFDABB5FBD6}" type="datetimeFigureOut">
              <a:rPr kumimoji="1" lang="ja-JP" altLang="en-US" smtClean="0"/>
              <a:t>2025/6/5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329B77F-CB29-0F16-2F38-0039838CE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7656F61-4B82-31BA-0FFF-7C2F36DCD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2CA1-F374-2F43-AA17-FC3D55F2BC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681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DA98C9-27D9-EB92-5294-0316747F4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B06469C-B1E5-DA2B-7D73-48C11B0F8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838B6FE-7EE9-C44F-14A0-D3B71DBA7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11CBC67-5D4B-C231-4AA2-1F62FCDCCB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78DFF31-77B0-4E00-8B49-5BB4FC80C6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367C19C-8E16-C61E-020A-1945B9293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46A3-3700-1641-8A4A-1AFDABB5FBD6}" type="datetimeFigureOut">
              <a:rPr kumimoji="1" lang="ja-JP" altLang="en-US" smtClean="0"/>
              <a:t>2025/6/5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936ED4D-15EE-FDFF-13D9-9D4610E4F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C91A78D-6427-05EC-98F3-B3206CCE6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2CA1-F374-2F43-AA17-FC3D55F2BC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2991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174752-736C-B084-243F-4BA531054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C52310A-E8E1-DA20-9E7A-4C884D895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46A3-3700-1641-8A4A-1AFDABB5FBD6}" type="datetimeFigureOut">
              <a:rPr kumimoji="1" lang="ja-JP" altLang="en-US" smtClean="0"/>
              <a:t>2025/6/5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5FEAF7B-8A35-672F-3B37-FD9B8B886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77A6BDB-7591-81BA-0999-D026ACD7F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2CA1-F374-2F43-AA17-FC3D55F2BC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7638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23AB7DC-4F21-75BD-FB0E-5D34044F0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46A3-3700-1641-8A4A-1AFDABB5FBD6}" type="datetimeFigureOut">
              <a:rPr kumimoji="1" lang="ja-JP" altLang="en-US" smtClean="0"/>
              <a:t>2025/6/5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0E059CB-58A3-F582-BA00-B134297D9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877B023-DEE8-835C-904B-B9437DEEA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2CA1-F374-2F43-AA17-FC3D55F2BC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9847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0A7CD3-0D62-4D8E-0553-A9F5B5774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FA0218-052F-62B8-8774-E01CDD412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AC7C09A-3F65-4829-8D66-1B2A3CDDA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AF89885-9DF1-E1C3-B0C1-AD4429CA0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46A3-3700-1641-8A4A-1AFDABB5FBD6}" type="datetimeFigureOut">
              <a:rPr kumimoji="1" lang="ja-JP" altLang="en-US" smtClean="0"/>
              <a:t>2025/6/5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2637A20-CC61-E2E7-D76E-8EBB73E0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8BF199D-BACA-86EC-9EE7-2C5A82144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2CA1-F374-2F43-AA17-FC3D55F2BC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2274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D83A30-7131-95EE-CA0C-ABB89A153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1B6CD96-BCEE-6E6B-9907-42BF65B4C7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8DAD3DC-BDA4-F3ED-D371-56238BFE2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BA818C7-EA54-6097-5302-F39514709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46A3-3700-1641-8A4A-1AFDABB5FBD6}" type="datetimeFigureOut">
              <a:rPr kumimoji="1" lang="ja-JP" altLang="en-US" smtClean="0"/>
              <a:t>2025/6/5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139B2E4-89BE-5C60-BC62-90F0F2DCB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41DA788-434C-1F9B-D141-14280C124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2CA1-F374-2F43-AA17-FC3D55F2BC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4498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BD89958-845F-6377-A493-8E8573C92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5F272E9-9C80-E5C5-C3D3-44FD6AE3F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061E27-F7DB-6D58-B60C-C6FBC4DB8F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4246A3-3700-1641-8A4A-1AFDABB5FBD6}" type="datetimeFigureOut">
              <a:rPr kumimoji="1" lang="ja-JP" altLang="en-US" smtClean="0"/>
              <a:t>2025/6/5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1E0FE3-E85E-9DA2-46D0-AA3AB4C017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0706DD-9A6B-7D0C-A336-C908BA8AF6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E32CA1-F374-2F43-AA17-FC3D55F2BC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4907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2A3139E-339B-3DFD-EF5F-007F8721CB4B}"/>
              </a:ext>
            </a:extLst>
          </p:cNvPr>
          <p:cNvSpPr txBox="1"/>
          <p:nvPr/>
        </p:nvSpPr>
        <p:spPr>
          <a:xfrm>
            <a:off x="1923393" y="1418897"/>
            <a:ext cx="7367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テスト</a:t>
            </a:r>
            <a:endParaRPr kumimoji="1" lang="en-US" altLang="ja-JP" dirty="0"/>
          </a:p>
          <a:p>
            <a:r>
              <a:rPr lang="ja-JP" altLang="en-US"/>
              <a:t>あああああ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7765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</Words>
  <Application>Microsoft Macintosh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天野　元貴</dc:creator>
  <cp:lastModifiedBy>天野　元貴</cp:lastModifiedBy>
  <cp:revision>1</cp:revision>
  <dcterms:created xsi:type="dcterms:W3CDTF">2025-06-05T05:48:58Z</dcterms:created>
  <dcterms:modified xsi:type="dcterms:W3CDTF">2025-06-05T06:00:17Z</dcterms:modified>
</cp:coreProperties>
</file>