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5" r:id="rId11"/>
    <p:sldId id="264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C5861-47A9-C4A5-B8A5-2066376CA4E0}" v="300" dt="2022-10-17T09:49:57.703"/>
    <p1510:client id="{DF577D8D-C954-4E70-8F97-C9B426F4AF32}" v="281" dt="2022-10-17T08:38:52.795"/>
    <p1510:client id="{E713C724-7661-EFF0-C531-953C2323EB03}" v="2551" dt="2022-10-19T11:12:29.258"/>
    <p1510:client id="{F5E0B0A6-D998-7BF7-44C6-0370F71D04A8}" v="1304" dt="2022-10-19T22:07:43.9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koteich" userId="S::ali.koteich@st.ul.edu.lb::f14b2101-5d0a-425b-80e7-364fa1353a86" providerId="AD" clId="Web-{E713C724-7661-EFF0-C531-953C2323EB03}"/>
    <pc:docChg chg="addSld delSld modSld">
      <pc:chgData name="Ali koteich" userId="S::ali.koteich@st.ul.edu.lb::f14b2101-5d0a-425b-80e7-364fa1353a86" providerId="AD" clId="Web-{E713C724-7661-EFF0-C531-953C2323EB03}" dt="2022-10-19T11:12:38.274" v="2379" actId="1076"/>
      <pc:docMkLst>
        <pc:docMk/>
      </pc:docMkLst>
      <pc:sldChg chg="modSp">
        <pc:chgData name="Ali koteich" userId="S::ali.koteich@st.ul.edu.lb::f14b2101-5d0a-425b-80e7-364fa1353a86" providerId="AD" clId="Web-{E713C724-7661-EFF0-C531-953C2323EB03}" dt="2022-10-18T11:59:28.108" v="1817" actId="20577"/>
        <pc:sldMkLst>
          <pc:docMk/>
          <pc:sldMk cId="109857222" sldId="256"/>
        </pc:sldMkLst>
        <pc:spChg chg="mod">
          <ac:chgData name="Ali koteich" userId="S::ali.koteich@st.ul.edu.lb::f14b2101-5d0a-425b-80e7-364fa1353a86" providerId="AD" clId="Web-{E713C724-7661-EFF0-C531-953C2323EB03}" dt="2022-10-18T11:59:28.108" v="1817" actId="20577"/>
          <ac:spMkLst>
            <pc:docMk/>
            <pc:sldMk cId="109857222" sldId="256"/>
            <ac:spMk id="2" creationId="{FC1A7F5E-0149-4C39-1EC9-CE70501CA7C2}"/>
          </ac:spMkLst>
        </pc:spChg>
      </pc:sldChg>
      <pc:sldChg chg="modSp">
        <pc:chgData name="Ali koteich" userId="S::ali.koteich@st.ul.edu.lb::f14b2101-5d0a-425b-80e7-364fa1353a86" providerId="AD" clId="Web-{E713C724-7661-EFF0-C531-953C2323EB03}" dt="2022-10-18T11:59:48.890" v="1821" actId="20577"/>
        <pc:sldMkLst>
          <pc:docMk/>
          <pc:sldMk cId="1663268694" sldId="257"/>
        </pc:sldMkLst>
        <pc:spChg chg="mod">
          <ac:chgData name="Ali koteich" userId="S::ali.koteich@st.ul.edu.lb::f14b2101-5d0a-425b-80e7-364fa1353a86" providerId="AD" clId="Web-{E713C724-7661-EFF0-C531-953C2323EB03}" dt="2022-10-17T18:38:59.980" v="19" actId="20577"/>
          <ac:spMkLst>
            <pc:docMk/>
            <pc:sldMk cId="1663268694" sldId="257"/>
            <ac:spMk id="4" creationId="{8C908FC1-6FA6-EB19-5177-3B69913F36BF}"/>
          </ac:spMkLst>
        </pc:spChg>
        <pc:spChg chg="mod">
          <ac:chgData name="Ali koteich" userId="S::ali.koteich@st.ul.edu.lb::f14b2101-5d0a-425b-80e7-364fa1353a86" providerId="AD" clId="Web-{E713C724-7661-EFF0-C531-953C2323EB03}" dt="2022-10-18T11:59:48.890" v="1821" actId="20577"/>
          <ac:spMkLst>
            <pc:docMk/>
            <pc:sldMk cId="1663268694" sldId="257"/>
            <ac:spMk id="5" creationId="{931998B5-4967-483E-7D23-A1CEA7E311E9}"/>
          </ac:spMkLst>
        </pc:spChg>
        <pc:spChg chg="mod">
          <ac:chgData name="Ali koteich" userId="S::ali.koteich@st.ul.edu.lb::f14b2101-5d0a-425b-80e7-364fa1353a86" providerId="AD" clId="Web-{E713C724-7661-EFF0-C531-953C2323EB03}" dt="2022-10-18T11:59:42.125" v="1819" actId="20577"/>
          <ac:spMkLst>
            <pc:docMk/>
            <pc:sldMk cId="1663268694" sldId="257"/>
            <ac:spMk id="6" creationId="{58EF50C1-3E69-E551-7532-C8FF1DC00702}"/>
          </ac:spMkLst>
        </pc:spChg>
      </pc:sldChg>
      <pc:sldChg chg="addSp delSp modSp mod setBg">
        <pc:chgData name="Ali koteich" userId="S::ali.koteich@st.ul.edu.lb::f14b2101-5d0a-425b-80e7-364fa1353a86" providerId="AD" clId="Web-{E713C724-7661-EFF0-C531-953C2323EB03}" dt="2022-10-18T11:59:22.686" v="1816" actId="20577"/>
        <pc:sldMkLst>
          <pc:docMk/>
          <pc:sldMk cId="3765253733" sldId="258"/>
        </pc:sldMkLst>
        <pc:spChg chg="add del">
          <ac:chgData name="Ali koteich" userId="S::ali.koteich@st.ul.edu.lb::f14b2101-5d0a-425b-80e7-364fa1353a86" providerId="AD" clId="Web-{E713C724-7661-EFF0-C531-953C2323EB03}" dt="2022-10-18T07:38:51.933" v="133"/>
          <ac:spMkLst>
            <pc:docMk/>
            <pc:sldMk cId="3765253733" sldId="258"/>
            <ac:spMk id="2" creationId="{B24C40F3-93BB-B554-D383-F3A07DAD5C9B}"/>
          </ac:spMkLst>
        </pc:spChg>
        <pc:spChg chg="add del mod ord">
          <ac:chgData name="Ali koteich" userId="S::ali.koteich@st.ul.edu.lb::f14b2101-5d0a-425b-80e7-364fa1353a86" providerId="AD" clId="Web-{E713C724-7661-EFF0-C531-953C2323EB03}" dt="2022-10-18T07:49:56.408" v="361"/>
          <ac:spMkLst>
            <pc:docMk/>
            <pc:sldMk cId="3765253733" sldId="258"/>
            <ac:spMk id="3" creationId="{14E08C90-EDE7-6A83-CFD2-BF30287DCF6E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38:54.418" v="134"/>
          <ac:spMkLst>
            <pc:docMk/>
            <pc:sldMk cId="3765253733" sldId="258"/>
            <ac:spMk id="4" creationId="{3C397128-90F9-E091-E224-455778E5F537}"/>
          </ac:spMkLst>
        </pc:spChg>
        <pc:spChg chg="add mod">
          <ac:chgData name="Ali koteich" userId="S::ali.koteich@st.ul.edu.lb::f14b2101-5d0a-425b-80e7-364fa1353a86" providerId="AD" clId="Web-{E713C724-7661-EFF0-C531-953C2323EB03}" dt="2022-10-18T11:59:22.686" v="1816" actId="20577"/>
          <ac:spMkLst>
            <pc:docMk/>
            <pc:sldMk cId="3765253733" sldId="258"/>
            <ac:spMk id="5" creationId="{4E7AFA89-8FEF-A1AE-CFD5-479557CD76E1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49:56.408" v="361"/>
          <ac:spMkLst>
            <pc:docMk/>
            <pc:sldMk cId="3765253733" sldId="258"/>
            <ac:spMk id="10" creationId="{2B566528-1B12-4246-9431-5C2D7D081168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49:56.408" v="361"/>
          <ac:spMkLst>
            <pc:docMk/>
            <pc:sldMk cId="3765253733" sldId="258"/>
            <ac:spMk id="12" creationId="{2E80C965-DB6D-4F81-9E9E-B027384D0BD6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49:56.408" v="361"/>
          <ac:spMkLst>
            <pc:docMk/>
            <pc:sldMk cId="3765253733" sldId="258"/>
            <ac:spMk id="14" creationId="{A580F890-B085-4E95-96AA-55AEBEC5CE6E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49:56.408" v="361"/>
          <ac:spMkLst>
            <pc:docMk/>
            <pc:sldMk cId="3765253733" sldId="258"/>
            <ac:spMk id="16" creationId="{D3F51FEB-38FB-4F6C-9F7B-2F2AFAB65463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49:56.408" v="361"/>
          <ac:spMkLst>
            <pc:docMk/>
            <pc:sldMk cId="3765253733" sldId="258"/>
            <ac:spMk id="18" creationId="{1E547BA6-BAE0-43BB-A7CA-60F69CE252F0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49:56.408" v="360"/>
          <ac:spMkLst>
            <pc:docMk/>
            <pc:sldMk cId="3765253733" sldId="258"/>
            <ac:spMk id="21" creationId="{8DF67618-B87B-4195-8E24-3B126F79FF55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49:56.408" v="360"/>
          <ac:spMkLst>
            <pc:docMk/>
            <pc:sldMk cId="3765253733" sldId="258"/>
            <ac:spMk id="22" creationId="{64960379-9FF9-400A-A8A8-F5AB633FD3BF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44:07.928" v="233"/>
          <ac:spMkLst>
            <pc:docMk/>
            <pc:sldMk cId="3765253733" sldId="258"/>
            <ac:spMk id="23" creationId="{2B566528-1B12-4246-9431-5C2D7D081168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43:27.583" v="231"/>
          <ac:spMkLst>
            <pc:docMk/>
            <pc:sldMk cId="3765253733" sldId="258"/>
            <ac:spMk id="24" creationId="{2B566528-1B12-4246-9431-5C2D7D081168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44:07.928" v="233"/>
          <ac:spMkLst>
            <pc:docMk/>
            <pc:sldMk cId="3765253733" sldId="258"/>
            <ac:spMk id="25" creationId="{2E80C965-DB6D-4F81-9E9E-B027384D0BD6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43:27.583" v="231"/>
          <ac:spMkLst>
            <pc:docMk/>
            <pc:sldMk cId="3765253733" sldId="258"/>
            <ac:spMk id="26" creationId="{2E80C965-DB6D-4F81-9E9E-B027384D0BD6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44:07.928" v="233"/>
          <ac:spMkLst>
            <pc:docMk/>
            <pc:sldMk cId="3765253733" sldId="258"/>
            <ac:spMk id="27" creationId="{A580F890-B085-4E95-96AA-55AEBEC5CE6E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43:27.583" v="231"/>
          <ac:spMkLst>
            <pc:docMk/>
            <pc:sldMk cId="3765253733" sldId="258"/>
            <ac:spMk id="28" creationId="{A580F890-B085-4E95-96AA-55AEBEC5CE6E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44:07.928" v="233"/>
          <ac:spMkLst>
            <pc:docMk/>
            <pc:sldMk cId="3765253733" sldId="258"/>
            <ac:spMk id="29" creationId="{D3F51FEB-38FB-4F6C-9F7B-2F2AFAB65463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43:27.583" v="231"/>
          <ac:spMkLst>
            <pc:docMk/>
            <pc:sldMk cId="3765253733" sldId="258"/>
            <ac:spMk id="30" creationId="{D3F51FEB-38FB-4F6C-9F7B-2F2AFAB65463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44:07.928" v="233"/>
          <ac:spMkLst>
            <pc:docMk/>
            <pc:sldMk cId="3765253733" sldId="258"/>
            <ac:spMk id="31" creationId="{1E547BA6-BAE0-43BB-A7CA-60F69CE252F0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43:27.583" v="231"/>
          <ac:spMkLst>
            <pc:docMk/>
            <pc:sldMk cId="3765253733" sldId="258"/>
            <ac:spMk id="32" creationId="{1E547BA6-BAE0-43BB-A7CA-60F69CE252F0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44:07.928" v="233"/>
          <ac:spMkLst>
            <pc:docMk/>
            <pc:sldMk cId="3765253733" sldId="258"/>
            <ac:spMk id="34" creationId="{14E08C90-EDE7-6A83-CFD2-BF30287DCF6E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46:52.496" v="269"/>
          <ac:spMkLst>
            <pc:docMk/>
            <pc:sldMk cId="3765253733" sldId="258"/>
            <ac:spMk id="36" creationId="{2B566528-1B12-4246-9431-5C2D7D081168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46:52.496" v="269"/>
          <ac:spMkLst>
            <pc:docMk/>
            <pc:sldMk cId="3765253733" sldId="258"/>
            <ac:spMk id="37" creationId="{2E80C965-DB6D-4F81-9E9E-B027384D0BD6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46:52.496" v="269"/>
          <ac:spMkLst>
            <pc:docMk/>
            <pc:sldMk cId="3765253733" sldId="258"/>
            <ac:spMk id="38" creationId="{A580F890-B085-4E95-96AA-55AEBEC5CE6E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46:52.496" v="269"/>
          <ac:spMkLst>
            <pc:docMk/>
            <pc:sldMk cId="3765253733" sldId="258"/>
            <ac:spMk id="39" creationId="{D3F51FEB-38FB-4F6C-9F7B-2F2AFAB65463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46:52.496" v="269"/>
          <ac:spMkLst>
            <pc:docMk/>
            <pc:sldMk cId="3765253733" sldId="258"/>
            <ac:spMk id="40" creationId="{1E547BA6-BAE0-43BB-A7CA-60F69CE252F0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46:01.823" v="249"/>
          <ac:spMkLst>
            <pc:docMk/>
            <pc:sldMk cId="3765253733" sldId="258"/>
            <ac:spMk id="43" creationId="{6753252F-4873-4F63-801D-CC719279A7D5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46:01.823" v="249"/>
          <ac:spMkLst>
            <pc:docMk/>
            <pc:sldMk cId="3765253733" sldId="258"/>
            <ac:spMk id="44" creationId="{047C8CCB-F95D-4249-92DD-651249D3535A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46:42.574" v="266"/>
          <ac:spMkLst>
            <pc:docMk/>
            <pc:sldMk cId="3765253733" sldId="258"/>
            <ac:spMk id="46" creationId="{45D37F4E-DDB4-456B-97E0-9937730A039F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46:10.776" v="253"/>
          <ac:spMkLst>
            <pc:docMk/>
            <pc:sldMk cId="3765253733" sldId="258"/>
            <ac:spMk id="47" creationId="{F3060C83-F051-4F0E-ABAD-AA0DFC48B218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46:42.574" v="266"/>
          <ac:spMkLst>
            <pc:docMk/>
            <pc:sldMk cId="3765253733" sldId="258"/>
            <ac:spMk id="48" creationId="{B2DD41CD-8F47-4F56-AD12-4E2FF7696987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46:10.776" v="253"/>
          <ac:spMkLst>
            <pc:docMk/>
            <pc:sldMk cId="3765253733" sldId="258"/>
            <ac:spMk id="49" creationId="{83C98ABE-055B-441F-B07E-44F97F083C39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46:10.776" v="253"/>
          <ac:spMkLst>
            <pc:docMk/>
            <pc:sldMk cId="3765253733" sldId="258"/>
            <ac:spMk id="50" creationId="{29FDB030-9B49-4CED-8CCD-4D99382388AC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46:10.776" v="253"/>
          <ac:spMkLst>
            <pc:docMk/>
            <pc:sldMk cId="3765253733" sldId="258"/>
            <ac:spMk id="52" creationId="{3783CA14-24A1-485C-8B30-D6A5D87987AD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44:58.352" v="237"/>
          <ac:spMkLst>
            <pc:docMk/>
            <pc:sldMk cId="3765253733" sldId="258"/>
            <ac:spMk id="53" creationId="{09821A95-4AEC-48B6-A584-7555C905667C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46:10.776" v="253"/>
          <ac:spMkLst>
            <pc:docMk/>
            <pc:sldMk cId="3765253733" sldId="258"/>
            <ac:spMk id="54" creationId="{9A97C86A-04D6-40F7-AE84-31AB43E6A846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46:10.776" v="253"/>
          <ac:spMkLst>
            <pc:docMk/>
            <pc:sldMk cId="3765253733" sldId="258"/>
            <ac:spMk id="56" creationId="{FF9F2414-84E8-453E-B1F3-389FDE8192D9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46:10.776" v="253"/>
          <ac:spMkLst>
            <pc:docMk/>
            <pc:sldMk cId="3765253733" sldId="258"/>
            <ac:spMk id="58" creationId="{3ECA69A1-7536-43AC-85EF-C7106179F5ED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46:24.214" v="261"/>
          <ac:spMkLst>
            <pc:docMk/>
            <pc:sldMk cId="3765253733" sldId="258"/>
            <ac:spMk id="59" creationId="{45D37F4E-DDB4-456B-97E0-9937730A039F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46:24.214" v="261"/>
          <ac:spMkLst>
            <pc:docMk/>
            <pc:sldMk cId="3765253733" sldId="258"/>
            <ac:spMk id="60" creationId="{B2DD41CD-8F47-4F56-AD12-4E2FF7696987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45:33.228" v="243"/>
          <ac:spMkLst>
            <pc:docMk/>
            <pc:sldMk cId="3765253733" sldId="258"/>
            <ac:spMk id="65" creationId="{DA2E7C1E-2B5A-4BBA-AE51-1CD8C19309D7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45:33.228" v="243"/>
          <ac:spMkLst>
            <pc:docMk/>
            <pc:sldMk cId="3765253733" sldId="258"/>
            <ac:spMk id="67" creationId="{43DF76B1-5174-4FAF-9D19-FFEE98426836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56:20.421" v="443"/>
          <ac:spMkLst>
            <pc:docMk/>
            <pc:sldMk cId="3765253733" sldId="258"/>
            <ac:spMk id="70" creationId="{100EDD19-6802-4EC3-95CE-CFFAB042CFD6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56:20.421" v="443"/>
          <ac:spMkLst>
            <pc:docMk/>
            <pc:sldMk cId="3765253733" sldId="258"/>
            <ac:spMk id="71" creationId="{DB17E863-922E-4C26-BD64-E8FD41D28661}"/>
          </ac:spMkLst>
        </pc:spChg>
        <pc:spChg chg="add del mod">
          <ac:chgData name="Ali koteich" userId="S::ali.koteich@st.ul.edu.lb::f14b2101-5d0a-425b-80e7-364fa1353a86" providerId="AD" clId="Web-{E713C724-7661-EFF0-C531-953C2323EB03}" dt="2022-10-18T07:56:34" v="446"/>
          <ac:spMkLst>
            <pc:docMk/>
            <pc:sldMk cId="3765253733" sldId="258"/>
            <ac:spMk id="72" creationId="{14E08C90-EDE7-6A83-CFD2-BF30287DCF6E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56:20.406" v="442"/>
          <ac:spMkLst>
            <pc:docMk/>
            <pc:sldMk cId="3765253733" sldId="258"/>
            <ac:spMk id="77" creationId="{F837543A-6020-4505-A233-C9DB4BF74011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56:20.406" v="442"/>
          <ac:spMkLst>
            <pc:docMk/>
            <pc:sldMk cId="3765253733" sldId="258"/>
            <ac:spMk id="79" creationId="{35B16301-FB18-48BA-A6DD-C37CAF6F9A18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56:20.406" v="442"/>
          <ac:spMkLst>
            <pc:docMk/>
            <pc:sldMk cId="3765253733" sldId="258"/>
            <ac:spMk id="81" creationId="{C3C0D90E-074A-4F52-9B11-B52BEF4BCBE5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56:20.406" v="442"/>
          <ac:spMkLst>
            <pc:docMk/>
            <pc:sldMk cId="3765253733" sldId="258"/>
            <ac:spMk id="83" creationId="{CABBD4C1-E6F8-46F6-8152-A8A97490BF4D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56:20.406" v="442"/>
          <ac:spMkLst>
            <pc:docMk/>
            <pc:sldMk cId="3765253733" sldId="258"/>
            <ac:spMk id="85" creationId="{83BA5EF5-1FE9-4BF9-83BB-269BCDDF6156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56:20.406" v="442"/>
          <ac:spMkLst>
            <pc:docMk/>
            <pc:sldMk cId="3765253733" sldId="258"/>
            <ac:spMk id="89" creationId="{88853921-7BC9-4BDE-ACAB-133C683C82D6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56:20.406" v="442"/>
          <ac:spMkLst>
            <pc:docMk/>
            <pc:sldMk cId="3765253733" sldId="258"/>
            <ac:spMk id="91" creationId="{09192968-3AE7-4470-A61C-97294BB92731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56:20.406" v="442"/>
          <ac:spMkLst>
            <pc:docMk/>
            <pc:sldMk cId="3765253733" sldId="258"/>
            <ac:spMk id="93" creationId="{3AB72E55-43E4-4356-BFE8-E2102CB0B505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56:34" v="446"/>
          <ac:spMkLst>
            <pc:docMk/>
            <pc:sldMk cId="3765253733" sldId="258"/>
            <ac:spMk id="95" creationId="{907EF6B7-1338-4443-8C46-6A318D952DFD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56:34" v="446"/>
          <ac:spMkLst>
            <pc:docMk/>
            <pc:sldMk cId="3765253733" sldId="258"/>
            <ac:spMk id="96" creationId="{DAAE4CDD-124C-4DCF-9584-B6033B545DD5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56:34" v="446"/>
          <ac:spMkLst>
            <pc:docMk/>
            <pc:sldMk cId="3765253733" sldId="258"/>
            <ac:spMk id="97" creationId="{081E4A58-353D-44AE-B2FC-2A74E2E400F7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57:41.486" v="448"/>
          <ac:spMkLst>
            <pc:docMk/>
            <pc:sldMk cId="3765253733" sldId="258"/>
            <ac:spMk id="102" creationId="{1BB867FF-FC45-48F7-8104-F89BE54909F1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56:33.984" v="445"/>
          <ac:spMkLst>
            <pc:docMk/>
            <pc:sldMk cId="3765253733" sldId="258"/>
            <ac:spMk id="103" creationId="{AE2B703B-46F9-481A-A605-82E2A828C4FA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57:41.486" v="448"/>
          <ac:spMkLst>
            <pc:docMk/>
            <pc:sldMk cId="3765253733" sldId="258"/>
            <ac:spMk id="104" creationId="{8BB56887-D0D5-4F0C-9E19-7247EB83C8B7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56:33.984" v="445"/>
          <ac:spMkLst>
            <pc:docMk/>
            <pc:sldMk cId="3765253733" sldId="258"/>
            <ac:spMk id="105" creationId="{F13BE4D7-0C3D-4906-B230-A1C5B4665CCF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57:41.486" v="448"/>
          <ac:spMkLst>
            <pc:docMk/>
            <pc:sldMk cId="3765253733" sldId="258"/>
            <ac:spMk id="106" creationId="{081E4A58-353D-44AE-B2FC-2A74E2E400F7}"/>
          </ac:spMkLst>
        </pc:spChg>
        <pc:spChg chg="add mod">
          <ac:chgData name="Ali koteich" userId="S::ali.koteich@st.ul.edu.lb::f14b2101-5d0a-425b-80e7-364fa1353a86" providerId="AD" clId="Web-{E713C724-7661-EFF0-C531-953C2323EB03}" dt="2022-10-18T07:57:54.003" v="449"/>
          <ac:spMkLst>
            <pc:docMk/>
            <pc:sldMk cId="3765253733" sldId="258"/>
            <ac:spMk id="107" creationId="{14E08C90-EDE7-6A83-CFD2-BF30287DCF6E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57:54.003" v="449"/>
          <ac:spMkLst>
            <pc:docMk/>
            <pc:sldMk cId="3765253733" sldId="258"/>
            <ac:spMk id="112" creationId="{777A147A-9ED8-46B4-8660-1B3C2AA880B5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57:54.003" v="449"/>
          <ac:spMkLst>
            <pc:docMk/>
            <pc:sldMk cId="3765253733" sldId="258"/>
            <ac:spMk id="114" creationId="{5D6C15A0-C087-4593-8414-2B4EC1CDC3DE}"/>
          </ac:spMkLst>
        </pc:spChg>
        <pc:spChg chg="add">
          <ac:chgData name="Ali koteich" userId="S::ali.koteich@st.ul.edu.lb::f14b2101-5d0a-425b-80e7-364fa1353a86" providerId="AD" clId="Web-{E713C724-7661-EFF0-C531-953C2323EB03}" dt="2022-10-18T07:57:54.003" v="449"/>
          <ac:spMkLst>
            <pc:docMk/>
            <pc:sldMk cId="3765253733" sldId="258"/>
            <ac:spMk id="119" creationId="{100EDD19-6802-4EC3-95CE-CFFAB042CFD6}"/>
          </ac:spMkLst>
        </pc:spChg>
        <pc:spChg chg="add">
          <ac:chgData name="Ali koteich" userId="S::ali.koteich@st.ul.edu.lb::f14b2101-5d0a-425b-80e7-364fa1353a86" providerId="AD" clId="Web-{E713C724-7661-EFF0-C531-953C2323EB03}" dt="2022-10-18T07:57:54.003" v="449"/>
          <ac:spMkLst>
            <pc:docMk/>
            <pc:sldMk cId="3765253733" sldId="258"/>
            <ac:spMk id="121" creationId="{DB17E863-922E-4C26-BD64-E8FD41D28661}"/>
          </ac:spMkLst>
        </pc:spChg>
        <pc:grpChg chg="add del">
          <ac:chgData name="Ali koteich" userId="S::ali.koteich@st.ul.edu.lb::f14b2101-5d0a-425b-80e7-364fa1353a86" providerId="AD" clId="Web-{E713C724-7661-EFF0-C531-953C2323EB03}" dt="2022-10-18T07:49:56.408" v="360"/>
          <ac:grpSpMkLst>
            <pc:docMk/>
            <pc:sldMk cId="3765253733" sldId="258"/>
            <ac:grpSpMk id="42" creationId="{2C491629-AE25-486B-9B22-2CE4EE8F7E47}"/>
          </ac:grpSpMkLst>
        </pc:grpChg>
        <pc:grpChg chg="add del">
          <ac:chgData name="Ali koteich" userId="S::ali.koteich@st.ul.edu.lb::f14b2101-5d0a-425b-80e7-364fa1353a86" providerId="AD" clId="Web-{E713C724-7661-EFF0-C531-953C2323EB03}" dt="2022-10-18T07:44:58.352" v="237"/>
          <ac:grpSpMkLst>
            <pc:docMk/>
            <pc:sldMk cId="3765253733" sldId="258"/>
            <ac:grpSpMk id="55" creationId="{69996FAB-012A-4B0F-A158-D21B9D459FF5}"/>
          </ac:grpSpMkLst>
        </pc:grpChg>
        <pc:grpChg chg="add del">
          <ac:chgData name="Ali koteich" userId="S::ali.koteich@st.ul.edu.lb::f14b2101-5d0a-425b-80e7-364fa1353a86" providerId="AD" clId="Web-{E713C724-7661-EFF0-C531-953C2323EB03}" dt="2022-10-18T07:49:56.408" v="360"/>
          <ac:grpSpMkLst>
            <pc:docMk/>
            <pc:sldMk cId="3765253733" sldId="258"/>
            <ac:grpSpMk id="57" creationId="{43F5E015-E085-4624-B431-B42414448684}"/>
          </ac:grpSpMkLst>
        </pc:grpChg>
        <pc:graphicFrameChg chg="add del">
          <ac:chgData name="Ali koteich" userId="S::ali.koteich@st.ul.edu.lb::f14b2101-5d0a-425b-80e7-364fa1353a86" providerId="AD" clId="Web-{E713C724-7661-EFF0-C531-953C2323EB03}" dt="2022-10-18T07:43:27.583" v="231"/>
          <ac:graphicFrameMkLst>
            <pc:docMk/>
            <pc:sldMk cId="3765253733" sldId="258"/>
            <ac:graphicFrameMk id="20" creationId="{68663444-CA8F-1663-3355-A5299A9DCA00}"/>
          </ac:graphicFrameMkLst>
        </pc:graphicFrameChg>
        <pc:graphicFrameChg chg="add del mod modGraphic">
          <ac:chgData name="Ali koteich" userId="S::ali.koteich@st.ul.edu.lb::f14b2101-5d0a-425b-80e7-364fa1353a86" providerId="AD" clId="Web-{E713C724-7661-EFF0-C531-953C2323EB03}" dt="2022-10-18T07:46:52.496" v="269"/>
          <ac:graphicFrameMkLst>
            <pc:docMk/>
            <pc:sldMk cId="3765253733" sldId="258"/>
            <ac:graphicFrameMk id="41" creationId="{18FB29AB-B02D-A86C-7402-50A6E2B01320}"/>
          </ac:graphicFrameMkLst>
        </pc:graphicFrameChg>
        <pc:graphicFrameChg chg="add del">
          <ac:chgData name="Ali koteich" userId="S::ali.koteich@st.ul.edu.lb::f14b2101-5d0a-425b-80e7-364fa1353a86" providerId="AD" clId="Web-{E713C724-7661-EFF0-C531-953C2323EB03}" dt="2022-10-18T07:49:56.408" v="360"/>
          <ac:graphicFrameMkLst>
            <pc:docMk/>
            <pc:sldMk cId="3765253733" sldId="258"/>
            <ac:graphicFrameMk id="68" creationId="{4E889182-0D5E-F4FA-C350-61E132DCFBBF}"/>
          </ac:graphicFrameMkLst>
        </pc:graphicFrameChg>
        <pc:graphicFrameChg chg="add del">
          <ac:chgData name="Ali koteich" userId="S::ali.koteich@st.ul.edu.lb::f14b2101-5d0a-425b-80e7-364fa1353a86" providerId="AD" clId="Web-{E713C724-7661-EFF0-C531-953C2323EB03}" dt="2022-10-18T07:56:33.984" v="445"/>
          <ac:graphicFrameMkLst>
            <pc:docMk/>
            <pc:sldMk cId="3765253733" sldId="258"/>
            <ac:graphicFrameMk id="99" creationId="{F2C39E0D-72B1-8B12-AA8B-2748C1F30A3D}"/>
          </ac:graphicFrameMkLst>
        </pc:graphicFrameChg>
        <pc:cxnChg chg="add del">
          <ac:chgData name="Ali koteich" userId="S::ali.koteich@st.ul.edu.lb::f14b2101-5d0a-425b-80e7-364fa1353a86" providerId="AD" clId="Web-{E713C724-7661-EFF0-C531-953C2323EB03}" dt="2022-10-18T07:56:20.406" v="442"/>
          <ac:cxnSpMkLst>
            <pc:docMk/>
            <pc:sldMk cId="3765253733" sldId="258"/>
            <ac:cxnSpMk id="87" creationId="{4B3BCACB-5880-460B-9606-8C433A9AF99D}"/>
          </ac:cxnSpMkLst>
        </pc:cxnChg>
      </pc:sldChg>
      <pc:sldChg chg="addSp delSp modSp new mod setBg">
        <pc:chgData name="Ali koteich" userId="S::ali.koteich@st.ul.edu.lb::f14b2101-5d0a-425b-80e7-364fa1353a86" providerId="AD" clId="Web-{E713C724-7661-EFF0-C531-953C2323EB03}" dt="2022-10-18T08:09:04.791" v="643"/>
        <pc:sldMkLst>
          <pc:docMk/>
          <pc:sldMk cId="1273605154" sldId="259"/>
        </pc:sldMkLst>
        <pc:spChg chg="del">
          <ac:chgData name="Ali koteich" userId="S::ali.koteich@st.ul.edu.lb::f14b2101-5d0a-425b-80e7-364fa1353a86" providerId="AD" clId="Web-{E713C724-7661-EFF0-C531-953C2323EB03}" dt="2022-10-18T07:51:55.116" v="363"/>
          <ac:spMkLst>
            <pc:docMk/>
            <pc:sldMk cId="1273605154" sldId="259"/>
            <ac:spMk id="2" creationId="{261EC760-7F0A-80FE-D6A7-75380859AA64}"/>
          </ac:spMkLst>
        </pc:spChg>
        <pc:spChg chg="del">
          <ac:chgData name="Ali koteich" userId="S::ali.koteich@st.ul.edu.lb::f14b2101-5d0a-425b-80e7-364fa1353a86" providerId="AD" clId="Web-{E713C724-7661-EFF0-C531-953C2323EB03}" dt="2022-10-18T07:51:56.209" v="364"/>
          <ac:spMkLst>
            <pc:docMk/>
            <pc:sldMk cId="1273605154" sldId="259"/>
            <ac:spMk id="3" creationId="{1EDEE8F7-BE2C-33E8-D1BC-4CD0F24DB74C}"/>
          </ac:spMkLst>
        </pc:spChg>
        <pc:spChg chg="add del mod">
          <ac:chgData name="Ali koteich" userId="S::ali.koteich@st.ul.edu.lb::f14b2101-5d0a-425b-80e7-364fa1353a86" providerId="AD" clId="Web-{E713C724-7661-EFF0-C531-953C2323EB03}" dt="2022-10-18T08:09:04.791" v="643"/>
          <ac:spMkLst>
            <pc:docMk/>
            <pc:sldMk cId="1273605154" sldId="259"/>
            <ac:spMk id="4" creationId="{7FD28691-BDE4-301B-8A6B-A43F2FE3789F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53:28.666" v="375"/>
          <ac:spMkLst>
            <pc:docMk/>
            <pc:sldMk cId="1273605154" sldId="259"/>
            <ac:spMk id="5" creationId="{EB5921BA-31A2-1D1F-F375-41F63661CBA5}"/>
          </ac:spMkLst>
        </pc:spChg>
        <pc:spChg chg="add del mod">
          <ac:chgData name="Ali koteich" userId="S::ali.koteich@st.ul.edu.lb::f14b2101-5d0a-425b-80e7-364fa1353a86" providerId="AD" clId="Web-{E713C724-7661-EFF0-C531-953C2323EB03}" dt="2022-10-18T07:55:51.577" v="440"/>
          <ac:spMkLst>
            <pc:docMk/>
            <pc:sldMk cId="1273605154" sldId="259"/>
            <ac:spMk id="6" creationId="{706F0F02-C2D6-08B0-EE26-D789976F0434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56:41.391" v="447"/>
          <ac:spMkLst>
            <pc:docMk/>
            <pc:sldMk cId="1273605154" sldId="259"/>
            <ac:spMk id="12" creationId="{AE2B703B-46F9-481A-A605-82E2A828C4FA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7:56:41.391" v="447"/>
          <ac:spMkLst>
            <pc:docMk/>
            <pc:sldMk cId="1273605154" sldId="259"/>
            <ac:spMk id="14" creationId="{F13BE4D7-0C3D-4906-B230-A1C5B4665CCF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8:09:04.791" v="643"/>
          <ac:spMkLst>
            <pc:docMk/>
            <pc:sldMk cId="1273605154" sldId="259"/>
            <ac:spMk id="19" creationId="{955A2079-FA98-4876-80F0-72364A7D2EA4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8:09:04.775" v="642"/>
          <ac:spMkLst>
            <pc:docMk/>
            <pc:sldMk cId="1273605154" sldId="259"/>
            <ac:spMk id="24" creationId="{6C4028FD-8BAA-4A19-BFDE-594D991B7552}"/>
          </ac:spMkLst>
        </pc:spChg>
        <pc:spChg chg="add">
          <ac:chgData name="Ali koteich" userId="S::ali.koteich@st.ul.edu.lb::f14b2101-5d0a-425b-80e7-364fa1353a86" providerId="AD" clId="Web-{E713C724-7661-EFF0-C531-953C2323EB03}" dt="2022-10-18T08:09:04.791" v="643"/>
          <ac:spMkLst>
            <pc:docMk/>
            <pc:sldMk cId="1273605154" sldId="259"/>
            <ac:spMk id="26" creationId="{955A2079-FA98-4876-80F0-72364A7D2EA4}"/>
          </ac:spMkLst>
        </pc:spChg>
        <pc:graphicFrameChg chg="add mod modGraphic">
          <ac:chgData name="Ali koteich" userId="S::ali.koteich@st.ul.edu.lb::f14b2101-5d0a-425b-80e7-364fa1353a86" providerId="AD" clId="Web-{E713C724-7661-EFF0-C531-953C2323EB03}" dt="2022-10-18T08:09:04.791" v="643"/>
          <ac:graphicFrameMkLst>
            <pc:docMk/>
            <pc:sldMk cId="1273605154" sldId="259"/>
            <ac:graphicFrameMk id="8" creationId="{9DE7696F-52A9-E8E1-4F51-291A7AD6E13C}"/>
          </ac:graphicFrameMkLst>
        </pc:graphicFrameChg>
      </pc:sldChg>
      <pc:sldChg chg="addSp delSp modSp new mod setBg">
        <pc:chgData name="Ali koteich" userId="S::ali.koteich@st.ul.edu.lb::f14b2101-5d0a-425b-80e7-364fa1353a86" providerId="AD" clId="Web-{E713C724-7661-EFF0-C531-953C2323EB03}" dt="2022-10-18T09:01:17.942" v="1092" actId="20577"/>
        <pc:sldMkLst>
          <pc:docMk/>
          <pc:sldMk cId="2233244401" sldId="260"/>
        </pc:sldMkLst>
        <pc:spChg chg="add del mod">
          <ac:chgData name="Ali koteich" userId="S::ali.koteich@st.ul.edu.lb::f14b2101-5d0a-425b-80e7-364fa1353a86" providerId="AD" clId="Web-{E713C724-7661-EFF0-C531-953C2323EB03}" dt="2022-10-18T09:01:17.942" v="1092" actId="20577"/>
          <ac:spMkLst>
            <pc:docMk/>
            <pc:sldMk cId="2233244401" sldId="260"/>
            <ac:spMk id="2" creationId="{A56C20FF-ED5B-017E-86F6-EC97C9C97D48}"/>
          </ac:spMkLst>
        </pc:spChg>
        <pc:spChg chg="del">
          <ac:chgData name="Ali koteich" userId="S::ali.koteich@st.ul.edu.lb::f14b2101-5d0a-425b-80e7-364fa1353a86" providerId="AD" clId="Web-{E713C724-7661-EFF0-C531-953C2323EB03}" dt="2022-10-18T07:58:42.832" v="451"/>
          <ac:spMkLst>
            <pc:docMk/>
            <pc:sldMk cId="2233244401" sldId="260"/>
            <ac:spMk id="3" creationId="{9360BBC9-192E-6C97-8714-3F29DA182C5E}"/>
          </ac:spMkLst>
        </pc:spChg>
        <pc:spChg chg="add del mod">
          <ac:chgData name="Ali koteich" userId="S::ali.koteich@st.ul.edu.lb::f14b2101-5d0a-425b-80e7-364fa1353a86" providerId="AD" clId="Web-{E713C724-7661-EFF0-C531-953C2323EB03}" dt="2022-10-18T08:07:03.536" v="629"/>
          <ac:spMkLst>
            <pc:docMk/>
            <pc:sldMk cId="2233244401" sldId="260"/>
            <ac:spMk id="4" creationId="{F240361C-6C49-3B66-D91B-4A945FCA272D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8:07:03.521" v="628"/>
          <ac:spMkLst>
            <pc:docMk/>
            <pc:sldMk cId="2233244401" sldId="260"/>
            <ac:spMk id="10" creationId="{AE2B703B-46F9-481A-A605-82E2A828C4FA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8:07:03.521" v="628"/>
          <ac:spMkLst>
            <pc:docMk/>
            <pc:sldMk cId="2233244401" sldId="260"/>
            <ac:spMk id="12" creationId="{F13BE4D7-0C3D-4906-B230-A1C5B4665CCF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8:07:26.006" v="634"/>
          <ac:spMkLst>
            <pc:docMk/>
            <pc:sldMk cId="2233244401" sldId="260"/>
            <ac:spMk id="14" creationId="{AE2B703B-46F9-481A-A605-82E2A828C4FA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8:07:26.006" v="634"/>
          <ac:spMkLst>
            <pc:docMk/>
            <pc:sldMk cId="2233244401" sldId="260"/>
            <ac:spMk id="15" creationId="{F13BE4D7-0C3D-4906-B230-A1C5B4665CCF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8:07:16.928" v="631"/>
          <ac:spMkLst>
            <pc:docMk/>
            <pc:sldMk cId="2233244401" sldId="260"/>
            <ac:spMk id="21" creationId="{955A2079-FA98-4876-80F0-72364A7D2EA4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8:07:25.959" v="633"/>
          <ac:spMkLst>
            <pc:docMk/>
            <pc:sldMk cId="2233244401" sldId="260"/>
            <ac:spMk id="23" creationId="{6C4028FD-8BAA-4A19-BFDE-594D991B7552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8:07:56.694" v="635"/>
          <ac:spMkLst>
            <pc:docMk/>
            <pc:sldMk cId="2233244401" sldId="260"/>
            <ac:spMk id="25" creationId="{AE2B703B-46F9-481A-A605-82E2A828C4FA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8:07:56.694" v="635"/>
          <ac:spMkLst>
            <pc:docMk/>
            <pc:sldMk cId="2233244401" sldId="260"/>
            <ac:spMk id="26" creationId="{F13BE4D7-0C3D-4906-B230-A1C5B4665CCF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8:08:07.273" v="638"/>
          <ac:spMkLst>
            <pc:docMk/>
            <pc:sldMk cId="2233244401" sldId="260"/>
            <ac:spMk id="31" creationId="{6C4028FD-8BAA-4A19-BFDE-594D991B7552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8:08:07.273" v="637"/>
          <ac:spMkLst>
            <pc:docMk/>
            <pc:sldMk cId="2233244401" sldId="260"/>
            <ac:spMk id="36" creationId="{6C4028FD-8BAA-4A19-BFDE-594D991B7552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8:09:14.978" v="644"/>
          <ac:spMkLst>
            <pc:docMk/>
            <pc:sldMk cId="2233244401" sldId="260"/>
            <ac:spMk id="38" creationId="{955A2079-FA98-4876-80F0-72364A7D2EA4}"/>
          </ac:spMkLst>
        </pc:spChg>
        <pc:spChg chg="add">
          <ac:chgData name="Ali koteich" userId="S::ali.koteich@st.ul.edu.lb::f14b2101-5d0a-425b-80e7-364fa1353a86" providerId="AD" clId="Web-{E713C724-7661-EFF0-C531-953C2323EB03}" dt="2022-10-18T08:09:14.978" v="644"/>
          <ac:spMkLst>
            <pc:docMk/>
            <pc:sldMk cId="2233244401" sldId="260"/>
            <ac:spMk id="43" creationId="{955A2079-FA98-4876-80F0-72364A7D2EA4}"/>
          </ac:spMkLst>
        </pc:spChg>
        <pc:graphicFrameChg chg="add del">
          <ac:chgData name="Ali koteich" userId="S::ali.koteich@st.ul.edu.lb::f14b2101-5d0a-425b-80e7-364fa1353a86" providerId="AD" clId="Web-{E713C724-7661-EFF0-C531-953C2323EB03}" dt="2022-10-18T08:07:03.521" v="628"/>
          <ac:graphicFrameMkLst>
            <pc:docMk/>
            <pc:sldMk cId="2233244401" sldId="260"/>
            <ac:graphicFrameMk id="6" creationId="{079E41B3-3D71-0AAB-8425-0776D30680F1}"/>
          </ac:graphicFrameMkLst>
        </pc:graphicFrameChg>
        <pc:graphicFrameChg chg="add mod modGraphic">
          <ac:chgData name="Ali koteich" userId="S::ali.koteich@st.ul.edu.lb::f14b2101-5d0a-425b-80e7-364fa1353a86" providerId="AD" clId="Web-{E713C724-7661-EFF0-C531-953C2323EB03}" dt="2022-10-18T08:09:14.978" v="644"/>
          <ac:graphicFrameMkLst>
            <pc:docMk/>
            <pc:sldMk cId="2233244401" sldId="260"/>
            <ac:graphicFrameMk id="16" creationId="{25EA35FA-86AC-4A4C-0B01-0F94D4184147}"/>
          </ac:graphicFrameMkLst>
        </pc:graphicFrameChg>
      </pc:sldChg>
      <pc:sldChg chg="addSp delSp modSp new mod setBg">
        <pc:chgData name="Ali koteich" userId="S::ali.koteich@st.ul.edu.lb::f14b2101-5d0a-425b-80e7-364fa1353a86" providerId="AD" clId="Web-{E713C724-7661-EFF0-C531-953C2323EB03}" dt="2022-10-18T20:27:24.089" v="2044" actId="20577"/>
        <pc:sldMkLst>
          <pc:docMk/>
          <pc:sldMk cId="2199167707" sldId="261"/>
        </pc:sldMkLst>
        <pc:spChg chg="add del mod">
          <ac:chgData name="Ali koteich" userId="S::ali.koteich@st.ul.edu.lb::f14b2101-5d0a-425b-80e7-364fa1353a86" providerId="AD" clId="Web-{E713C724-7661-EFF0-C531-953C2323EB03}" dt="2022-10-18T09:01:24.161" v="1093" actId="20577"/>
          <ac:spMkLst>
            <pc:docMk/>
            <pc:sldMk cId="2199167707" sldId="261"/>
            <ac:spMk id="2" creationId="{EB5F8D09-74C4-F135-CD35-8916E2C110FB}"/>
          </ac:spMkLst>
        </pc:spChg>
        <pc:spChg chg="add del mod">
          <ac:chgData name="Ali koteich" userId="S::ali.koteich@st.ul.edu.lb::f14b2101-5d0a-425b-80e7-364fa1353a86" providerId="AD" clId="Web-{E713C724-7661-EFF0-C531-953C2323EB03}" dt="2022-10-18T08:29:41.004" v="932"/>
          <ac:spMkLst>
            <pc:docMk/>
            <pc:sldMk cId="2199167707" sldId="261"/>
            <ac:spMk id="3" creationId="{BBA06BC6-10F4-0801-0E13-FCD31ECD08CC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8:30:08.239" v="934"/>
          <ac:spMkLst>
            <pc:docMk/>
            <pc:sldMk cId="2199167707" sldId="261"/>
            <ac:spMk id="16" creationId="{6C4028FD-8BAA-4A19-BFDE-594D991B7552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8:30:28.865" v="935"/>
          <ac:spMkLst>
            <pc:docMk/>
            <pc:sldMk cId="2199167707" sldId="261"/>
            <ac:spMk id="21" creationId="{6C4028FD-8BAA-4A19-BFDE-594D991B7552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8:30:40.115" v="936"/>
          <ac:spMkLst>
            <pc:docMk/>
            <pc:sldMk cId="2199167707" sldId="261"/>
            <ac:spMk id="26" creationId="{6C4028FD-8BAA-4A19-BFDE-594D991B7552}"/>
          </ac:spMkLst>
        </pc:spChg>
        <pc:spChg chg="add">
          <ac:chgData name="Ali koteich" userId="S::ali.koteich@st.ul.edu.lb::f14b2101-5d0a-425b-80e7-364fa1353a86" providerId="AD" clId="Web-{E713C724-7661-EFF0-C531-953C2323EB03}" dt="2022-10-18T08:30:40.115" v="936"/>
          <ac:spMkLst>
            <pc:docMk/>
            <pc:sldMk cId="2199167707" sldId="261"/>
            <ac:spMk id="31" creationId="{955A2079-FA98-4876-80F0-72364A7D2EA4}"/>
          </ac:spMkLst>
        </pc:spChg>
        <pc:graphicFrameChg chg="add del">
          <ac:chgData name="Ali koteich" userId="S::ali.koteich@st.ul.edu.lb::f14b2101-5d0a-425b-80e7-364fa1353a86" providerId="AD" clId="Web-{E713C724-7661-EFF0-C531-953C2323EB03}" dt="2022-10-18T08:29:33.441" v="927"/>
          <ac:graphicFrameMkLst>
            <pc:docMk/>
            <pc:sldMk cId="2199167707" sldId="261"/>
            <ac:graphicFrameMk id="5" creationId="{B112FE98-9E6C-D620-0789-0EB81D7C4385}"/>
          </ac:graphicFrameMkLst>
        </pc:graphicFrameChg>
        <pc:graphicFrameChg chg="add del">
          <ac:chgData name="Ali koteich" userId="S::ali.koteich@st.ul.edu.lb::f14b2101-5d0a-425b-80e7-364fa1353a86" providerId="AD" clId="Web-{E713C724-7661-EFF0-C531-953C2323EB03}" dt="2022-10-18T08:29:38.363" v="929"/>
          <ac:graphicFrameMkLst>
            <pc:docMk/>
            <pc:sldMk cId="2199167707" sldId="261"/>
            <ac:graphicFrameMk id="7" creationId="{5CE41760-18E3-238E-E57B-590A6CE707DA}"/>
          </ac:graphicFrameMkLst>
        </pc:graphicFrameChg>
        <pc:graphicFrameChg chg="add del">
          <ac:chgData name="Ali koteich" userId="S::ali.koteich@st.ul.edu.lb::f14b2101-5d0a-425b-80e7-364fa1353a86" providerId="AD" clId="Web-{E713C724-7661-EFF0-C531-953C2323EB03}" dt="2022-10-18T08:29:40.972" v="931"/>
          <ac:graphicFrameMkLst>
            <pc:docMk/>
            <pc:sldMk cId="2199167707" sldId="261"/>
            <ac:graphicFrameMk id="9" creationId="{B112FE98-9E6C-D620-0789-0EB81D7C4385}"/>
          </ac:graphicFrameMkLst>
        </pc:graphicFrameChg>
        <pc:graphicFrameChg chg="add mod modGraphic">
          <ac:chgData name="Ali koteich" userId="S::ali.koteich@st.ul.edu.lb::f14b2101-5d0a-425b-80e7-364fa1353a86" providerId="AD" clId="Web-{E713C724-7661-EFF0-C531-953C2323EB03}" dt="2022-10-18T20:27:24.089" v="2044" actId="20577"/>
          <ac:graphicFrameMkLst>
            <pc:docMk/>
            <pc:sldMk cId="2199167707" sldId="261"/>
            <ac:graphicFrameMk id="11" creationId="{5178E751-0BE8-BDA1-6851-D7F6AA609145}"/>
          </ac:graphicFrameMkLst>
        </pc:graphicFrameChg>
      </pc:sldChg>
      <pc:sldChg chg="addSp delSp modSp new mod setBg">
        <pc:chgData name="Ali koteich" userId="S::ali.koteich@st.ul.edu.lb::f14b2101-5d0a-425b-80e7-364fa1353a86" providerId="AD" clId="Web-{E713C724-7661-EFF0-C531-953C2323EB03}" dt="2022-10-18T11:59:00.529" v="1811" actId="20577"/>
        <pc:sldMkLst>
          <pc:docMk/>
          <pc:sldMk cId="2245630537" sldId="262"/>
        </pc:sldMkLst>
        <pc:spChg chg="mod">
          <ac:chgData name="Ali koteich" userId="S::ali.koteich@st.ul.edu.lb::f14b2101-5d0a-425b-80e7-364fa1353a86" providerId="AD" clId="Web-{E713C724-7661-EFF0-C531-953C2323EB03}" dt="2022-10-18T11:59:00.529" v="1811" actId="20577"/>
          <ac:spMkLst>
            <pc:docMk/>
            <pc:sldMk cId="2245630537" sldId="262"/>
            <ac:spMk id="2" creationId="{EE0D56A3-6E0F-EA5F-CA7D-B97B51B9EE15}"/>
          </ac:spMkLst>
        </pc:spChg>
        <pc:spChg chg="mod">
          <ac:chgData name="Ali koteich" userId="S::ali.koteich@st.ul.edu.lb::f14b2101-5d0a-425b-80e7-364fa1353a86" providerId="AD" clId="Web-{E713C724-7661-EFF0-C531-953C2323EB03}" dt="2022-10-18T09:05:39.326" v="1119" actId="20577"/>
          <ac:spMkLst>
            <pc:docMk/>
            <pc:sldMk cId="2245630537" sldId="262"/>
            <ac:spMk id="3" creationId="{AAB93918-A7E3-88A3-7A3C-7E14540466F0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9:00:30.112" v="1085"/>
          <ac:spMkLst>
            <pc:docMk/>
            <pc:sldMk cId="2245630537" sldId="262"/>
            <ac:spMk id="9" creationId="{201CC55D-ED54-4C5C-95E6-10947BD1103B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9:00:33.800" v="1087"/>
          <ac:spMkLst>
            <pc:docMk/>
            <pc:sldMk cId="2245630537" sldId="262"/>
            <ac:spMk id="13" creationId="{55D4142C-5077-457F-A6AD-3FECFDB39685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9:00:30.112" v="1085"/>
          <ac:spMkLst>
            <pc:docMk/>
            <pc:sldMk cId="2245630537" sldId="262"/>
            <ac:spMk id="15" creationId="{3873B707-463F-40B0-8227-E8CC6C67EB25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9:00:30.112" v="1085"/>
          <ac:spMkLst>
            <pc:docMk/>
            <pc:sldMk cId="2245630537" sldId="262"/>
            <ac:spMk id="17" creationId="{C13237C8-E62C-4F0D-A318-BD6FB6C2D138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9:00:30.112" v="1085"/>
          <ac:spMkLst>
            <pc:docMk/>
            <pc:sldMk cId="2245630537" sldId="262"/>
            <ac:spMk id="19" creationId="{19C9EAEA-39D0-4B0E-A0EB-51E7B26740B1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9:00:33.800" v="1087"/>
          <ac:spMkLst>
            <pc:docMk/>
            <pc:sldMk cId="2245630537" sldId="262"/>
            <ac:spMk id="21" creationId="{8FC9BE17-9A7B-462D-AE50-3D8777387304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9:00:33.800" v="1087"/>
          <ac:spMkLst>
            <pc:docMk/>
            <pc:sldMk cId="2245630537" sldId="262"/>
            <ac:spMk id="22" creationId="{3EBE8569-6AEC-4B8C-8D53-2DE337CDBA65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9:00:33.800" v="1087"/>
          <ac:spMkLst>
            <pc:docMk/>
            <pc:sldMk cId="2245630537" sldId="262"/>
            <ac:spMk id="23" creationId="{7A5F0580-5EE9-419F-96EE-B6529EF6E7D0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9:00:56.863" v="1091"/>
          <ac:spMkLst>
            <pc:docMk/>
            <pc:sldMk cId="2245630537" sldId="262"/>
            <ac:spMk id="25" creationId="{45D37F4E-DDB4-456B-97E0-9937730A039F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9:00:56.863" v="1091"/>
          <ac:spMkLst>
            <pc:docMk/>
            <pc:sldMk cId="2245630537" sldId="262"/>
            <ac:spMk id="26" creationId="{B2DD41CD-8F47-4F56-AD12-4E2FF7696987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9:00:56.863" v="1090"/>
          <ac:spMkLst>
            <pc:docMk/>
            <pc:sldMk cId="2245630537" sldId="262"/>
            <ac:spMk id="31" creationId="{743AA782-23D1-4521-8CAD-47662984AA08}"/>
          </ac:spMkLst>
        </pc:spChg>
        <pc:spChg chg="add del">
          <ac:chgData name="Ali koteich" userId="S::ali.koteich@st.ul.edu.lb::f14b2101-5d0a-425b-80e7-364fa1353a86" providerId="AD" clId="Web-{E713C724-7661-EFF0-C531-953C2323EB03}" dt="2022-10-18T09:00:56.863" v="1090"/>
          <ac:spMkLst>
            <pc:docMk/>
            <pc:sldMk cId="2245630537" sldId="262"/>
            <ac:spMk id="33" creationId="{71877DBC-BB60-40F0-AC93-2ACDBAAE60CE}"/>
          </ac:spMkLst>
        </pc:spChg>
        <pc:spChg chg="add">
          <ac:chgData name="Ali koteich" userId="S::ali.koteich@st.ul.edu.lb::f14b2101-5d0a-425b-80e7-364fa1353a86" providerId="AD" clId="Web-{E713C724-7661-EFF0-C531-953C2323EB03}" dt="2022-10-18T09:00:56.863" v="1091"/>
          <ac:spMkLst>
            <pc:docMk/>
            <pc:sldMk cId="2245630537" sldId="262"/>
            <ac:spMk id="35" creationId="{45D37F4E-DDB4-456B-97E0-9937730A039F}"/>
          </ac:spMkLst>
        </pc:spChg>
        <pc:spChg chg="add">
          <ac:chgData name="Ali koteich" userId="S::ali.koteich@st.ul.edu.lb::f14b2101-5d0a-425b-80e7-364fa1353a86" providerId="AD" clId="Web-{E713C724-7661-EFF0-C531-953C2323EB03}" dt="2022-10-18T09:00:56.863" v="1091"/>
          <ac:spMkLst>
            <pc:docMk/>
            <pc:sldMk cId="2245630537" sldId="262"/>
            <ac:spMk id="36" creationId="{B2DD41CD-8F47-4F56-AD12-4E2FF7696987}"/>
          </ac:spMkLst>
        </pc:spChg>
        <pc:grpChg chg="add del">
          <ac:chgData name="Ali koteich" userId="S::ali.koteich@st.ul.edu.lb::f14b2101-5d0a-425b-80e7-364fa1353a86" providerId="AD" clId="Web-{E713C724-7661-EFF0-C531-953C2323EB03}" dt="2022-10-18T09:00:30.112" v="1085"/>
          <ac:grpSpMkLst>
            <pc:docMk/>
            <pc:sldMk cId="2245630537" sldId="262"/>
            <ac:grpSpMk id="11" creationId="{1DE889C7-FAD6-4397-98E2-05D503484459}"/>
          </ac:grpSpMkLst>
        </pc:grpChg>
        <pc:picChg chg="add mod ord">
          <ac:chgData name="Ali koteich" userId="S::ali.koteich@st.ul.edu.lb::f14b2101-5d0a-425b-80e7-364fa1353a86" providerId="AD" clId="Web-{E713C724-7661-EFF0-C531-953C2323EB03}" dt="2022-10-18T09:00:56.863" v="1090"/>
          <ac:picMkLst>
            <pc:docMk/>
            <pc:sldMk cId="2245630537" sldId="262"/>
            <ac:picMk id="4" creationId="{A9CD2645-69E6-1877-689D-046574049ECB}"/>
          </ac:picMkLst>
        </pc:picChg>
      </pc:sldChg>
      <pc:sldChg chg="addSp delSp modSp new mod setBg">
        <pc:chgData name="Ali koteich" userId="S::ali.koteich@st.ul.edu.lb::f14b2101-5d0a-425b-80e7-364fa1353a86" providerId="AD" clId="Web-{E713C724-7661-EFF0-C531-953C2323EB03}" dt="2022-10-18T19:57:16.737" v="2024"/>
        <pc:sldMkLst>
          <pc:docMk/>
          <pc:sldMk cId="3810345487" sldId="263"/>
        </pc:sldMkLst>
        <pc:spChg chg="add del mod">
          <ac:chgData name="Ali koteich" userId="S::ali.koteich@st.ul.edu.lb::f14b2101-5d0a-425b-80e7-364fa1353a86" providerId="AD" clId="Web-{E713C724-7661-EFF0-C531-953C2323EB03}" dt="2022-10-18T11:15:05.399" v="1457"/>
          <ac:spMkLst>
            <pc:docMk/>
            <pc:sldMk cId="3810345487" sldId="263"/>
            <ac:spMk id="2" creationId="{B8FAA8F7-49FB-1535-C028-78F299923F05}"/>
          </ac:spMkLst>
        </pc:spChg>
        <pc:spChg chg="add del mod">
          <ac:chgData name="Ali koteich" userId="S::ali.koteich@st.ul.edu.lb::f14b2101-5d0a-425b-80e7-364fa1353a86" providerId="AD" clId="Web-{E713C724-7661-EFF0-C531-953C2323EB03}" dt="2022-10-18T10:19:19.224" v="1409"/>
          <ac:spMkLst>
            <pc:docMk/>
            <pc:sldMk cId="3810345487" sldId="263"/>
            <ac:spMk id="3" creationId="{37A6EAF3-7B32-57AD-45CE-701E069F7612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19:59.741" v="1411"/>
          <ac:spMkLst>
            <pc:docMk/>
            <pc:sldMk cId="3810345487" sldId="263"/>
            <ac:spMk id="10" creationId="{6C4028FD-8BAA-4A19-BFDE-594D991B7552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0:04.397" v="1413"/>
          <ac:spMkLst>
            <pc:docMk/>
            <pc:sldMk cId="3810345487" sldId="263"/>
            <ac:spMk id="16" creationId="{56E9B3E6-E277-4D68-BA48-9CB43FFBD6E2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0:04.397" v="1413"/>
          <ac:spMkLst>
            <pc:docMk/>
            <pc:sldMk cId="3810345487" sldId="263"/>
            <ac:spMk id="17" creationId="{D5B0017B-2ECA-49AF-B397-DC140825DF8D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0:08.147" v="1415"/>
          <ac:spMkLst>
            <pc:docMk/>
            <pc:sldMk cId="3810345487" sldId="263"/>
            <ac:spMk id="26" creationId="{1D63C574-BFD2-41A1-A567-B0C3CC7FDD4F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0:08.147" v="1415"/>
          <ac:spMkLst>
            <pc:docMk/>
            <pc:sldMk cId="3810345487" sldId="263"/>
            <ac:spMk id="27" creationId="{E2A46BAB-8C31-42B2-90E8-B26DD3E81D37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2:01.556" v="1420"/>
          <ac:spMkLst>
            <pc:docMk/>
            <pc:sldMk cId="3810345487" sldId="263"/>
            <ac:spMk id="31" creationId="{35DB3719-6FDC-4E5D-891D-FF40B7300F64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2:01.556" v="1420"/>
          <ac:spMkLst>
            <pc:docMk/>
            <pc:sldMk cId="3810345487" sldId="263"/>
            <ac:spMk id="32" creationId="{E0CBAC23-2E3F-4A90-BA59-F8299F6A5439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2:01.509" v="1419"/>
          <ac:spMkLst>
            <pc:docMk/>
            <pc:sldMk cId="3810345487" sldId="263"/>
            <ac:spMk id="37" creationId="{B86AA2DA-281A-4806-8977-D617AEAC830F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2:49.386" v="1423"/>
          <ac:spMkLst>
            <pc:docMk/>
            <pc:sldMk cId="3810345487" sldId="263"/>
            <ac:spMk id="38" creationId="{257363FD-7E77-4145-9483-331A807ADF0E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2:01.509" v="1419"/>
          <ac:spMkLst>
            <pc:docMk/>
            <pc:sldMk cId="3810345487" sldId="263"/>
            <ac:spMk id="39" creationId="{64185774-6FC0-4B8D-A8DB-A8854688960B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2:49.323" v="1422"/>
          <ac:spMkLst>
            <pc:docMk/>
            <pc:sldMk cId="3810345487" sldId="263"/>
            <ac:spMk id="40" creationId="{B86AA2DA-281A-4806-8977-D617AEAC830F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2:01.509" v="1419"/>
          <ac:spMkLst>
            <pc:docMk/>
            <pc:sldMk cId="3810345487" sldId="263"/>
            <ac:spMk id="41" creationId="{B7D3B4FC-79F4-47D2-9D79-DA876E6AD813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2:01.509" v="1419"/>
          <ac:spMkLst>
            <pc:docMk/>
            <pc:sldMk cId="3810345487" sldId="263"/>
            <ac:spMk id="43" creationId="{2775D660-3127-4688-9782-F7C4639B1691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2:49.323" v="1422"/>
          <ac:spMkLst>
            <pc:docMk/>
            <pc:sldMk cId="3810345487" sldId="263"/>
            <ac:spMk id="45" creationId="{64185774-6FC0-4B8D-A8DB-A8854688960B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2:49.323" v="1422"/>
          <ac:spMkLst>
            <pc:docMk/>
            <pc:sldMk cId="3810345487" sldId="263"/>
            <ac:spMk id="47" creationId="{B7D3B4FC-79F4-47D2-9D79-DA876E6AD813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2:49.323" v="1422"/>
          <ac:spMkLst>
            <pc:docMk/>
            <pc:sldMk cId="3810345487" sldId="263"/>
            <ac:spMk id="49" creationId="{2775D660-3127-4688-9782-F7C4639B1691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3:10.433" v="1426"/>
          <ac:spMkLst>
            <pc:docMk/>
            <pc:sldMk cId="3810345487" sldId="263"/>
            <ac:spMk id="51" creationId="{B86AA2DA-281A-4806-8977-D617AEAC830F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3:10.433" v="1426"/>
          <ac:spMkLst>
            <pc:docMk/>
            <pc:sldMk cId="3810345487" sldId="263"/>
            <ac:spMk id="52" creationId="{64185774-6FC0-4B8D-A8DB-A8854688960B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3:10.433" v="1426"/>
          <ac:spMkLst>
            <pc:docMk/>
            <pc:sldMk cId="3810345487" sldId="263"/>
            <ac:spMk id="53" creationId="{B7D3B4FC-79F4-47D2-9D79-DA876E6AD813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3:10.433" v="1426"/>
          <ac:spMkLst>
            <pc:docMk/>
            <pc:sldMk cId="3810345487" sldId="263"/>
            <ac:spMk id="54" creationId="{2775D660-3127-4688-9782-F7C4639B1691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3:10.371" v="1425"/>
          <ac:spMkLst>
            <pc:docMk/>
            <pc:sldMk cId="3810345487" sldId="263"/>
            <ac:spMk id="59" creationId="{B86AA2DA-281A-4806-8977-D617AEAC830F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3:10.371" v="1425"/>
          <ac:spMkLst>
            <pc:docMk/>
            <pc:sldMk cId="3810345487" sldId="263"/>
            <ac:spMk id="61" creationId="{64185774-6FC0-4B8D-A8DB-A8854688960B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3:10.371" v="1425"/>
          <ac:spMkLst>
            <pc:docMk/>
            <pc:sldMk cId="3810345487" sldId="263"/>
            <ac:spMk id="63" creationId="{B7D3B4FC-79F4-47D2-9D79-DA876E6AD813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3:10.371" v="1425"/>
          <ac:spMkLst>
            <pc:docMk/>
            <pc:sldMk cId="3810345487" sldId="263"/>
            <ac:spMk id="65" creationId="{2775D660-3127-4688-9782-F7C4639B1691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3:59.481" v="1427"/>
          <ac:spMkLst>
            <pc:docMk/>
            <pc:sldMk cId="3810345487" sldId="263"/>
            <ac:spMk id="67" creationId="{FF0330B1-AAAC-427D-8A95-40380162BC65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4:15.372" v="1428"/>
          <ac:spMkLst>
            <pc:docMk/>
            <pc:sldMk cId="3810345487" sldId="263"/>
            <ac:spMk id="72" creationId="{DB66F6E8-4D4A-4907-940A-774703A2D0FE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4:15.372" v="1428"/>
          <ac:spMkLst>
            <pc:docMk/>
            <pc:sldMk cId="3810345487" sldId="263"/>
            <ac:spMk id="74" creationId="{8F1F5A56-E82B-4FD5-9025-B72896FFBB6D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4:44.857" v="1430"/>
          <ac:spMkLst>
            <pc:docMk/>
            <pc:sldMk cId="3810345487" sldId="263"/>
            <ac:spMk id="79" creationId="{9DBC8166-481C-4473-95F5-9A5B9073B7F1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4:44.857" v="1430"/>
          <ac:spMkLst>
            <pc:docMk/>
            <pc:sldMk cId="3810345487" sldId="263"/>
            <ac:spMk id="81" creationId="{A5A5CE6E-90AF-4D43-A014-1F9EC83EB93D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4:52.498" v="1431"/>
          <ac:spMkLst>
            <pc:docMk/>
            <pc:sldMk cId="3810345487" sldId="263"/>
            <ac:spMk id="86" creationId="{665DBBEF-238B-476B-96AB-8AAC3224ECEA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4:52.498" v="1431"/>
          <ac:spMkLst>
            <pc:docMk/>
            <pc:sldMk cId="3810345487" sldId="263"/>
            <ac:spMk id="88" creationId="{3FCFB1DE-0B7E-48CC-BA90-B2AB0889F9D6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5:17.390" v="1434"/>
          <ac:spMkLst>
            <pc:docMk/>
            <pc:sldMk cId="3810345487" sldId="263"/>
            <ac:spMk id="93" creationId="{D9A7F3BF-8763-4074-AD77-92790AF314D1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5:17.390" v="1433"/>
          <ac:spMkLst>
            <pc:docMk/>
            <pc:sldMk cId="3810345487" sldId="263"/>
            <ac:spMk id="105" creationId="{23F18E02-9FC0-49C2-BE57-195BEE392BA6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5:28.218" v="1435"/>
          <ac:spMkLst>
            <pc:docMk/>
            <pc:sldMk cId="3810345487" sldId="263"/>
            <ac:spMk id="109" creationId="{29FDB030-9B49-4CED-8CCD-4D99382388AC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5:28.218" v="1435"/>
          <ac:spMkLst>
            <pc:docMk/>
            <pc:sldMk cId="3810345487" sldId="263"/>
            <ac:spMk id="111" creationId="{3783CA14-24A1-485C-8B30-D6A5D87987AD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5:28.218" v="1435"/>
          <ac:spMkLst>
            <pc:docMk/>
            <pc:sldMk cId="3810345487" sldId="263"/>
            <ac:spMk id="113" creationId="{9A97C86A-04D6-40F7-AE84-31AB43E6A846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5:28.218" v="1435"/>
          <ac:spMkLst>
            <pc:docMk/>
            <pc:sldMk cId="3810345487" sldId="263"/>
            <ac:spMk id="114" creationId="{F3060C83-F051-4F0E-ABAD-AA0DFC48B218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5:28.218" v="1435"/>
          <ac:spMkLst>
            <pc:docMk/>
            <pc:sldMk cId="3810345487" sldId="263"/>
            <ac:spMk id="115" creationId="{FF9F2414-84E8-453E-B1F3-389FDE8192D9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5:28.218" v="1435"/>
          <ac:spMkLst>
            <pc:docMk/>
            <pc:sldMk cId="3810345487" sldId="263"/>
            <ac:spMk id="116" creationId="{83C98ABE-055B-441F-B07E-44F97F083C39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5:28.218" v="1435"/>
          <ac:spMkLst>
            <pc:docMk/>
            <pc:sldMk cId="3810345487" sldId="263"/>
            <ac:spMk id="117" creationId="{3ECA69A1-7536-43AC-85EF-C7106179F5ED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5:45.312" v="1438"/>
          <ac:spMkLst>
            <pc:docMk/>
            <pc:sldMk cId="3810345487" sldId="263"/>
            <ac:spMk id="122" creationId="{593B4D24-F4A8-4141-A20A-E0575D199633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5:45.312" v="1438"/>
          <ac:spMkLst>
            <pc:docMk/>
            <pc:sldMk cId="3810345487" sldId="263"/>
            <ac:spMk id="124" creationId="{F0AA5FD3-177A-4313-B5D0-2DF4B3443050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5:45.312" v="1438"/>
          <ac:spMkLst>
            <pc:docMk/>
            <pc:sldMk cId="3810345487" sldId="263"/>
            <ac:spMk id="126" creationId="{55A741C2-AB82-4BF5-9324-5D0B56A3D0F7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5:45.312" v="1438"/>
          <ac:spMkLst>
            <pc:docMk/>
            <pc:sldMk cId="3810345487" sldId="263"/>
            <ac:spMk id="128" creationId="{DCD46807-BF17-4E5D-90A8-A062604C00C6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5:45.265" v="1437"/>
          <ac:spMkLst>
            <pc:docMk/>
            <pc:sldMk cId="3810345487" sldId="263"/>
            <ac:spMk id="133" creationId="{D9A7F3BF-8763-4074-AD77-92790AF314D1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6:08.047" v="1439"/>
          <ac:spMkLst>
            <pc:docMk/>
            <pc:sldMk cId="3810345487" sldId="263"/>
            <ac:spMk id="142" creationId="{593B4D24-F4A8-4141-A20A-E0575D199633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6:08.047" v="1439"/>
          <ac:spMkLst>
            <pc:docMk/>
            <pc:sldMk cId="3810345487" sldId="263"/>
            <ac:spMk id="143" creationId="{F0AA5FD3-177A-4313-B5D0-2DF4B3443050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6:08.047" v="1439"/>
          <ac:spMkLst>
            <pc:docMk/>
            <pc:sldMk cId="3810345487" sldId="263"/>
            <ac:spMk id="144" creationId="{55A741C2-AB82-4BF5-9324-5D0B56A3D0F7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6:08.047" v="1439"/>
          <ac:spMkLst>
            <pc:docMk/>
            <pc:sldMk cId="3810345487" sldId="263"/>
            <ac:spMk id="145" creationId="{DCD46807-BF17-4E5D-90A8-A062604C00C6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6:31.345" v="1443"/>
          <ac:spMkLst>
            <pc:docMk/>
            <pc:sldMk cId="3810345487" sldId="263"/>
            <ac:spMk id="150" creationId="{6C4028FD-8BAA-4A19-BFDE-594D991B7552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0:26:31.313" v="1442"/>
          <ac:spMkLst>
            <pc:docMk/>
            <pc:sldMk cId="3810345487" sldId="263"/>
            <ac:spMk id="155" creationId="{6C4028FD-8BAA-4A19-BFDE-594D991B7552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1:12:40.238" v="1446"/>
          <ac:spMkLst>
            <pc:docMk/>
            <pc:sldMk cId="3810345487" sldId="263"/>
            <ac:spMk id="157" creationId="{955A2079-FA98-4876-80F0-72364A7D2EA4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1:12:48.473" v="1447"/>
          <ac:spMkLst>
            <pc:docMk/>
            <pc:sldMk cId="3810345487" sldId="263"/>
            <ac:spMk id="162" creationId="{1D63C574-BFD2-41A1-A567-B0C3CC7FDD4F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1:12:48.473" v="1447"/>
          <ac:spMkLst>
            <pc:docMk/>
            <pc:sldMk cId="3810345487" sldId="263"/>
            <ac:spMk id="164" creationId="{E2A46BAB-8C31-42B2-90E8-B26DD3E81D37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1:13:54.319" v="1451"/>
          <ac:spMkLst>
            <pc:docMk/>
            <pc:sldMk cId="3810345487" sldId="263"/>
            <ac:spMk id="182" creationId="{665DBBEF-238B-476B-96AB-8AAC3224ECEA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1:13:54.319" v="1451"/>
          <ac:spMkLst>
            <pc:docMk/>
            <pc:sldMk cId="3810345487" sldId="263"/>
            <ac:spMk id="184" creationId="{3FCFB1DE-0B7E-48CC-BA90-B2AB0889F9D6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1:14:03.913" v="1454"/>
          <ac:spMkLst>
            <pc:docMk/>
            <pc:sldMk cId="3810345487" sldId="263"/>
            <ac:spMk id="189" creationId="{45D37F4E-DDB4-456B-97E0-9937730A039F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1:14:03.913" v="1454"/>
          <ac:spMkLst>
            <pc:docMk/>
            <pc:sldMk cId="3810345487" sldId="263"/>
            <ac:spMk id="191" creationId="{B2DD41CD-8F47-4F56-AD12-4E2FF7696987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1:14:03.881" v="1453"/>
          <ac:spMkLst>
            <pc:docMk/>
            <pc:sldMk cId="3810345487" sldId="263"/>
            <ac:spMk id="196" creationId="{955A2079-FA98-4876-80F0-72364A7D2EA4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1:14:16.647" v="1455"/>
          <ac:spMkLst>
            <pc:docMk/>
            <pc:sldMk cId="3810345487" sldId="263"/>
            <ac:spMk id="198" creationId="{6C4028FD-8BAA-4A19-BFDE-594D991B7552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1:14:26.445" v="1456"/>
          <ac:spMkLst>
            <pc:docMk/>
            <pc:sldMk cId="3810345487" sldId="263"/>
            <ac:spMk id="203" creationId="{955A2079-FA98-4876-80F0-72364A7D2EA4}"/>
          </ac:spMkLst>
        </pc:spChg>
        <pc:spChg chg="add">
          <ac:chgData name="Ali koteich" userId="S::ali.koteich@st.ul.edu.lb::f14b2101-5d0a-425b-80e7-364fa1353a86" providerId="AD" clId="Web-{E713C724-7661-EFF0-C531-953C2323EB03}" dt="2022-10-18T11:14:26.445" v="1456"/>
          <ac:spMkLst>
            <pc:docMk/>
            <pc:sldMk cId="3810345487" sldId="263"/>
            <ac:spMk id="208" creationId="{6C4028FD-8BAA-4A19-BFDE-594D991B7552}"/>
          </ac:spMkLst>
        </pc:spChg>
        <pc:grpChg chg="add del">
          <ac:chgData name="Ali koteich" userId="S::ali.koteich@st.ul.edu.lb::f14b2101-5d0a-425b-80e7-364fa1353a86" providerId="AD" clId="Web-{E713C724-7661-EFF0-C531-953C2323EB03}" dt="2022-10-18T10:20:04.397" v="1413"/>
          <ac:grpSpMkLst>
            <pc:docMk/>
            <pc:sldMk cId="3810345487" sldId="263"/>
            <ac:grpSpMk id="12" creationId="{AE1C45F0-260A-458C-96ED-C1F6D2151219}"/>
          </ac:grpSpMkLst>
        </pc:grpChg>
        <pc:grpChg chg="add del">
          <ac:chgData name="Ali koteich" userId="S::ali.koteich@st.ul.edu.lb::f14b2101-5d0a-425b-80e7-364fa1353a86" providerId="AD" clId="Web-{E713C724-7661-EFF0-C531-953C2323EB03}" dt="2022-10-18T10:20:08.147" v="1415"/>
          <ac:grpSpMkLst>
            <pc:docMk/>
            <pc:sldMk cId="3810345487" sldId="263"/>
            <ac:grpSpMk id="14" creationId="{B3F7A3C7-0737-4E57-B30E-8EEFE638B401}"/>
          </ac:grpSpMkLst>
        </pc:grpChg>
        <pc:grpChg chg="add del">
          <ac:chgData name="Ali koteich" userId="S::ali.koteich@st.ul.edu.lb::f14b2101-5d0a-425b-80e7-364fa1353a86" providerId="AD" clId="Web-{E713C724-7661-EFF0-C531-953C2323EB03}" dt="2022-10-18T10:20:08.147" v="1415"/>
          <ac:grpSpMkLst>
            <pc:docMk/>
            <pc:sldMk cId="3810345487" sldId="263"/>
            <ac:grpSpMk id="18" creationId="{43F5E015-E085-4624-B431-B42414448684}"/>
          </ac:grpSpMkLst>
        </pc:grpChg>
        <pc:grpChg chg="add del">
          <ac:chgData name="Ali koteich" userId="S::ali.koteich@st.ul.edu.lb::f14b2101-5d0a-425b-80e7-364fa1353a86" providerId="AD" clId="Web-{E713C724-7661-EFF0-C531-953C2323EB03}" dt="2022-10-18T10:25:17.390" v="1434"/>
          <ac:grpSpMkLst>
            <pc:docMk/>
            <pc:sldMk cId="3810345487" sldId="263"/>
            <ac:grpSpMk id="95" creationId="{7A9648D6-B41B-42D0-A817-AE2607B0B5B8}"/>
          </ac:grpSpMkLst>
        </pc:grpChg>
        <pc:grpChg chg="add del">
          <ac:chgData name="Ali koteich" userId="S::ali.koteich@st.ul.edu.lb::f14b2101-5d0a-425b-80e7-364fa1353a86" providerId="AD" clId="Web-{E713C724-7661-EFF0-C531-953C2323EB03}" dt="2022-10-18T10:25:17.390" v="1433"/>
          <ac:grpSpMkLst>
            <pc:docMk/>
            <pc:sldMk cId="3810345487" sldId="263"/>
            <ac:grpSpMk id="107" creationId="{DC9608D4-CD9C-4B8B-88DC-8055C0325C72}"/>
          </ac:grpSpMkLst>
        </pc:grpChg>
        <pc:grpChg chg="add del">
          <ac:chgData name="Ali koteich" userId="S::ali.koteich@st.ul.edu.lb::f14b2101-5d0a-425b-80e7-364fa1353a86" providerId="AD" clId="Web-{E713C724-7661-EFF0-C531-953C2323EB03}" dt="2022-10-18T10:25:45.265" v="1437"/>
          <ac:grpSpMkLst>
            <pc:docMk/>
            <pc:sldMk cId="3810345487" sldId="263"/>
            <ac:grpSpMk id="135" creationId="{7A9648D6-B41B-42D0-A817-AE2607B0B5B8}"/>
          </ac:grpSpMkLst>
        </pc:grpChg>
        <pc:grpChg chg="add del">
          <ac:chgData name="Ali koteich" userId="S::ali.koteich@st.ul.edu.lb::f14b2101-5d0a-425b-80e7-364fa1353a86" providerId="AD" clId="Web-{E713C724-7661-EFF0-C531-953C2323EB03}" dt="2022-10-18T11:12:48.473" v="1447"/>
          <ac:grpSpMkLst>
            <pc:docMk/>
            <pc:sldMk cId="3810345487" sldId="263"/>
            <ac:grpSpMk id="166" creationId="{B3F7A3C7-0737-4E57-B30E-8EEFE638B401}"/>
          </ac:grpSpMkLst>
        </pc:grpChg>
        <pc:grpChg chg="add del">
          <ac:chgData name="Ali koteich" userId="S::ali.koteich@st.ul.edu.lb::f14b2101-5d0a-425b-80e7-364fa1353a86" providerId="AD" clId="Web-{E713C724-7661-EFF0-C531-953C2323EB03}" dt="2022-10-18T11:12:48.473" v="1447"/>
          <ac:grpSpMkLst>
            <pc:docMk/>
            <pc:sldMk cId="3810345487" sldId="263"/>
            <ac:grpSpMk id="170" creationId="{43F5E015-E085-4624-B431-B42414448684}"/>
          </ac:grpSpMkLst>
        </pc:grpChg>
        <pc:graphicFrameChg chg="add mod modGraphic">
          <ac:chgData name="Ali koteich" userId="S::ali.koteich@st.ul.edu.lb::f14b2101-5d0a-425b-80e7-364fa1353a86" providerId="AD" clId="Web-{E713C724-7661-EFF0-C531-953C2323EB03}" dt="2022-10-18T19:57:16.737" v="2024"/>
          <ac:graphicFrameMkLst>
            <pc:docMk/>
            <pc:sldMk cId="3810345487" sldId="263"/>
            <ac:graphicFrameMk id="5" creationId="{36713CE5-CBFC-E5F7-A923-A2A268648BFB}"/>
          </ac:graphicFrameMkLst>
        </pc:graphicFrameChg>
        <pc:picChg chg="add del mod ord">
          <ac:chgData name="Ali koteich" userId="S::ali.koteich@st.ul.edu.lb::f14b2101-5d0a-425b-80e7-364fa1353a86" providerId="AD" clId="Web-{E713C724-7661-EFF0-C531-953C2323EB03}" dt="2022-10-18T10:24:20.357" v="1429"/>
          <ac:picMkLst>
            <pc:docMk/>
            <pc:sldMk cId="3810345487" sldId="263"/>
            <ac:picMk id="34" creationId="{9F5D7E1A-ADF4-FBDA-94DD-CD224B88AF4C}"/>
          </ac:picMkLst>
        </pc:picChg>
        <pc:cxnChg chg="add del">
          <ac:chgData name="Ali koteich" userId="S::ali.koteich@st.ul.edu.lb::f14b2101-5d0a-425b-80e7-364fa1353a86" providerId="AD" clId="Web-{E713C724-7661-EFF0-C531-953C2323EB03}" dt="2022-10-18T10:20:04.397" v="1413"/>
          <ac:cxnSpMkLst>
            <pc:docMk/>
            <pc:sldMk cId="3810345487" sldId="263"/>
            <ac:cxnSpMk id="19" creationId="{6CF1BAF6-AD41-4082-B212-8A1F9A2E8779}"/>
          </ac:cxnSpMkLst>
        </pc:cxnChg>
        <pc:cxnChg chg="add del">
          <ac:chgData name="Ali koteich" userId="S::ali.koteich@st.ul.edu.lb::f14b2101-5d0a-425b-80e7-364fa1353a86" providerId="AD" clId="Web-{E713C724-7661-EFF0-C531-953C2323EB03}" dt="2022-10-18T10:25:17.390" v="1434"/>
          <ac:cxnSpMkLst>
            <pc:docMk/>
            <pc:sldMk cId="3810345487" sldId="263"/>
            <ac:cxnSpMk id="100" creationId="{C49DA8F6-BCC1-4447-B54C-57856834B94B}"/>
          </ac:cxnSpMkLst>
        </pc:cxnChg>
        <pc:cxnChg chg="add del">
          <ac:chgData name="Ali koteich" userId="S::ali.koteich@st.ul.edu.lb::f14b2101-5d0a-425b-80e7-364fa1353a86" providerId="AD" clId="Web-{E713C724-7661-EFF0-C531-953C2323EB03}" dt="2022-10-18T10:25:45.265" v="1437"/>
          <ac:cxnSpMkLst>
            <pc:docMk/>
            <pc:sldMk cId="3810345487" sldId="263"/>
            <ac:cxnSpMk id="140" creationId="{C49DA8F6-BCC1-4447-B54C-57856834B94B}"/>
          </ac:cxnSpMkLst>
        </pc:cxnChg>
      </pc:sldChg>
      <pc:sldChg chg="addSp delSp modSp new mod setBg">
        <pc:chgData name="Ali koteich" userId="S::ali.koteich@st.ul.edu.lb::f14b2101-5d0a-425b-80e7-364fa1353a86" providerId="AD" clId="Web-{E713C724-7661-EFF0-C531-953C2323EB03}" dt="2022-10-18T12:10:01.519" v="1868" actId="20577"/>
        <pc:sldMkLst>
          <pc:docMk/>
          <pc:sldMk cId="333735108" sldId="264"/>
        </pc:sldMkLst>
        <pc:spChg chg="mod">
          <ac:chgData name="Ali koteich" userId="S::ali.koteich@st.ul.edu.lb::f14b2101-5d0a-425b-80e7-364fa1353a86" providerId="AD" clId="Web-{E713C724-7661-EFF0-C531-953C2323EB03}" dt="2022-10-18T12:10:01.519" v="1868" actId="20577"/>
          <ac:spMkLst>
            <pc:docMk/>
            <pc:sldMk cId="333735108" sldId="264"/>
            <ac:spMk id="2" creationId="{55D09053-5C81-08A2-1AA3-95977DB1CE32}"/>
          </ac:spMkLst>
        </pc:spChg>
        <pc:spChg chg="del">
          <ac:chgData name="Ali koteich" userId="S::ali.koteich@st.ul.edu.lb::f14b2101-5d0a-425b-80e7-364fa1353a86" providerId="AD" clId="Web-{E713C724-7661-EFF0-C531-953C2323EB03}" dt="2022-10-18T11:18:25.046" v="1459"/>
          <ac:spMkLst>
            <pc:docMk/>
            <pc:sldMk cId="333735108" sldId="264"/>
            <ac:spMk id="3" creationId="{DCACBD30-8B4A-BBF8-500B-319C9CA8CE6D}"/>
          </ac:spMkLst>
        </pc:spChg>
        <pc:spChg chg="add mod">
          <ac:chgData name="Ali koteich" userId="S::ali.koteich@st.ul.edu.lb::f14b2101-5d0a-425b-80e7-364fa1353a86" providerId="AD" clId="Web-{E713C724-7661-EFF0-C531-953C2323EB03}" dt="2022-10-18T11:23:53.166" v="1570"/>
          <ac:spMkLst>
            <pc:docMk/>
            <pc:sldMk cId="333735108" sldId="264"/>
            <ac:spMk id="8" creationId="{B2A3EC1F-C8E6-9FB4-4F2A-08A47AD2C8C1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1:22:12.944" v="1546"/>
          <ac:spMkLst>
            <pc:docMk/>
            <pc:sldMk cId="333735108" sldId="264"/>
            <ac:spMk id="11" creationId="{743AA782-23D1-4521-8CAD-47662984AA08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1:22:12.944" v="1546"/>
          <ac:spMkLst>
            <pc:docMk/>
            <pc:sldMk cId="333735108" sldId="264"/>
            <ac:spMk id="13" creationId="{650D18FE-0824-4A46-B22C-A86B52E5780A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1:22:40.632" v="1550"/>
          <ac:spMkLst>
            <pc:docMk/>
            <pc:sldMk cId="333735108" sldId="264"/>
            <ac:spMk id="18" creationId="{743AA782-23D1-4521-8CAD-47662984AA08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1:22:40.632" v="1550"/>
          <ac:spMkLst>
            <pc:docMk/>
            <pc:sldMk cId="333735108" sldId="264"/>
            <ac:spMk id="20" creationId="{650D18FE-0824-4A46-B22C-A86B52E5780A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1:22:40.616" v="1549"/>
          <ac:spMkLst>
            <pc:docMk/>
            <pc:sldMk cId="333735108" sldId="264"/>
            <ac:spMk id="25" creationId="{201CC55D-ED54-4C5C-95E6-10947BD1103B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1:22:40.616" v="1549"/>
          <ac:spMkLst>
            <pc:docMk/>
            <pc:sldMk cId="333735108" sldId="264"/>
            <ac:spMk id="31" creationId="{3873B707-463F-40B0-8227-E8CC6C67EB25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1:22:40.616" v="1549"/>
          <ac:spMkLst>
            <pc:docMk/>
            <pc:sldMk cId="333735108" sldId="264"/>
            <ac:spMk id="33" creationId="{C13237C8-E62C-4F0D-A318-BD6FB6C2D138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1:22:40.616" v="1549"/>
          <ac:spMkLst>
            <pc:docMk/>
            <pc:sldMk cId="333735108" sldId="264"/>
            <ac:spMk id="35" creationId="{19C9EAEA-39D0-4B0E-A0EB-51E7B26740B1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1:23:53.166" v="1570"/>
          <ac:spMkLst>
            <pc:docMk/>
            <pc:sldMk cId="333735108" sldId="264"/>
            <ac:spMk id="37" creationId="{743AA782-23D1-4521-8CAD-47662984AA08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1:23:53.166" v="1570"/>
          <ac:spMkLst>
            <pc:docMk/>
            <pc:sldMk cId="333735108" sldId="264"/>
            <ac:spMk id="38" creationId="{71877DBC-BB60-40F0-AC93-2ACDBAAE60CE}"/>
          </ac:spMkLst>
        </pc:spChg>
        <pc:spChg chg="add">
          <ac:chgData name="Ali koteich" userId="S::ali.koteich@st.ul.edu.lb::f14b2101-5d0a-425b-80e7-364fa1353a86" providerId="AD" clId="Web-{E713C724-7661-EFF0-C531-953C2323EB03}" dt="2022-10-18T11:23:53.166" v="1570"/>
          <ac:spMkLst>
            <pc:docMk/>
            <pc:sldMk cId="333735108" sldId="264"/>
            <ac:spMk id="43" creationId="{743AA782-23D1-4521-8CAD-47662984AA08}"/>
          </ac:spMkLst>
        </pc:spChg>
        <pc:spChg chg="add">
          <ac:chgData name="Ali koteich" userId="S::ali.koteich@st.ul.edu.lb::f14b2101-5d0a-425b-80e7-364fa1353a86" providerId="AD" clId="Web-{E713C724-7661-EFF0-C531-953C2323EB03}" dt="2022-10-18T11:23:53.166" v="1570"/>
          <ac:spMkLst>
            <pc:docMk/>
            <pc:sldMk cId="333735108" sldId="264"/>
            <ac:spMk id="45" creationId="{71877DBC-BB60-40F0-AC93-2ACDBAAE60CE}"/>
          </ac:spMkLst>
        </pc:spChg>
        <pc:grpChg chg="add del">
          <ac:chgData name="Ali koteich" userId="S::ali.koteich@st.ul.edu.lb::f14b2101-5d0a-425b-80e7-364fa1353a86" providerId="AD" clId="Web-{E713C724-7661-EFF0-C531-953C2323EB03}" dt="2022-10-18T11:22:40.616" v="1549"/>
          <ac:grpSpMkLst>
            <pc:docMk/>
            <pc:sldMk cId="333735108" sldId="264"/>
            <ac:grpSpMk id="27" creationId="{1DE889C7-FAD6-4397-98E2-05D503484459}"/>
          </ac:grpSpMkLst>
        </pc:grpChg>
        <pc:picChg chg="add mod ord">
          <ac:chgData name="Ali koteich" userId="S::ali.koteich@st.ul.edu.lb::f14b2101-5d0a-425b-80e7-364fa1353a86" providerId="AD" clId="Web-{E713C724-7661-EFF0-C531-953C2323EB03}" dt="2022-10-18T11:23:50.353" v="1569" actId="14100"/>
          <ac:picMkLst>
            <pc:docMk/>
            <pc:sldMk cId="333735108" sldId="264"/>
            <ac:picMk id="4" creationId="{75B3A91D-A416-45FA-A10E-8D55BD21555B}"/>
          </ac:picMkLst>
        </pc:picChg>
      </pc:sldChg>
      <pc:sldChg chg="addSp delSp modSp new mod setBg">
        <pc:chgData name="Ali koteich" userId="S::ali.koteich@st.ul.edu.lb::f14b2101-5d0a-425b-80e7-364fa1353a86" providerId="AD" clId="Web-{E713C724-7661-EFF0-C531-953C2323EB03}" dt="2022-10-18T12:10:14.613" v="1869" actId="20577"/>
        <pc:sldMkLst>
          <pc:docMk/>
          <pc:sldMk cId="3531794781" sldId="265"/>
        </pc:sldMkLst>
        <pc:spChg chg="del">
          <ac:chgData name="Ali koteich" userId="S::ali.koteich@st.ul.edu.lb::f14b2101-5d0a-425b-80e7-364fa1353a86" providerId="AD" clId="Web-{E713C724-7661-EFF0-C531-953C2323EB03}" dt="2022-10-18T11:24:33.917" v="1573"/>
          <ac:spMkLst>
            <pc:docMk/>
            <pc:sldMk cId="3531794781" sldId="265"/>
            <ac:spMk id="2" creationId="{B48D70AF-F4E0-461F-3564-1A7A4060135D}"/>
          </ac:spMkLst>
        </pc:spChg>
        <pc:spChg chg="del">
          <ac:chgData name="Ali koteich" userId="S::ali.koteich@st.ul.edu.lb::f14b2101-5d0a-425b-80e7-364fa1353a86" providerId="AD" clId="Web-{E713C724-7661-EFF0-C531-953C2323EB03}" dt="2022-10-18T11:24:33.261" v="1572"/>
          <ac:spMkLst>
            <pc:docMk/>
            <pc:sldMk cId="3531794781" sldId="265"/>
            <ac:spMk id="3" creationId="{1FF3D4B2-B424-D2C8-03AF-1E63B67A30A0}"/>
          </ac:spMkLst>
        </pc:spChg>
        <pc:spChg chg="add del mod">
          <ac:chgData name="Ali koteich" userId="S::ali.koteich@st.ul.edu.lb::f14b2101-5d0a-425b-80e7-364fa1353a86" providerId="AD" clId="Web-{E713C724-7661-EFF0-C531-953C2323EB03}" dt="2022-10-18T11:26:15.717" v="1604"/>
          <ac:spMkLst>
            <pc:docMk/>
            <pc:sldMk cId="3531794781" sldId="265"/>
            <ac:spMk id="6" creationId="{AC560FA8-6CC7-116F-38DB-150A96E3BE0E}"/>
          </ac:spMkLst>
        </pc:spChg>
        <pc:spChg chg="add mod">
          <ac:chgData name="Ali koteich" userId="S::ali.koteich@st.ul.edu.lb::f14b2101-5d0a-425b-80e7-364fa1353a86" providerId="AD" clId="Web-{E713C724-7661-EFF0-C531-953C2323EB03}" dt="2022-10-18T12:10:14.613" v="1869" actId="20577"/>
          <ac:spMkLst>
            <pc:docMk/>
            <pc:sldMk cId="3531794781" sldId="265"/>
            <ac:spMk id="7" creationId="{0C553B74-A25B-3F0A-5708-8D4F27998667}"/>
          </ac:spMkLst>
        </pc:spChg>
        <pc:spChg chg="add">
          <ac:chgData name="Ali koteich" userId="S::ali.koteich@st.ul.edu.lb::f14b2101-5d0a-425b-80e7-364fa1353a86" providerId="AD" clId="Web-{E713C724-7661-EFF0-C531-953C2323EB03}" dt="2022-10-18T12:08:58.798" v="1857"/>
          <ac:spMkLst>
            <pc:docMk/>
            <pc:sldMk cId="3531794781" sldId="265"/>
            <ac:spMk id="15" creationId="{C4879EFC-8E62-4E00-973C-C45EE9EC676D}"/>
          </ac:spMkLst>
        </pc:spChg>
        <pc:spChg chg="add">
          <ac:chgData name="Ali koteich" userId="S::ali.koteich@st.ul.edu.lb::f14b2101-5d0a-425b-80e7-364fa1353a86" providerId="AD" clId="Web-{E713C724-7661-EFF0-C531-953C2323EB03}" dt="2022-10-18T12:08:58.798" v="1857"/>
          <ac:spMkLst>
            <pc:docMk/>
            <pc:sldMk cId="3531794781" sldId="265"/>
            <ac:spMk id="17" creationId="{D6A9C53F-5F90-40A5-8C85-5412D39C8C68}"/>
          </ac:spMkLst>
        </pc:spChg>
        <pc:picChg chg="add mod ord">
          <ac:chgData name="Ali koteich" userId="S::ali.koteich@st.ul.edu.lb::f14b2101-5d0a-425b-80e7-364fa1353a86" providerId="AD" clId="Web-{E713C724-7661-EFF0-C531-953C2323EB03}" dt="2022-10-18T12:08:58.798" v="1857"/>
          <ac:picMkLst>
            <pc:docMk/>
            <pc:sldMk cId="3531794781" sldId="265"/>
            <ac:picMk id="4" creationId="{785A9B29-C086-6002-92A1-DE5B838B3868}"/>
          </ac:picMkLst>
        </pc:picChg>
        <pc:picChg chg="add mod ord">
          <ac:chgData name="Ali koteich" userId="S::ali.koteich@st.ul.edu.lb::f14b2101-5d0a-425b-80e7-364fa1353a86" providerId="AD" clId="Web-{E713C724-7661-EFF0-C531-953C2323EB03}" dt="2022-10-18T12:08:58.798" v="1857"/>
          <ac:picMkLst>
            <pc:docMk/>
            <pc:sldMk cId="3531794781" sldId="265"/>
            <ac:picMk id="5" creationId="{C0482802-3C2C-07A3-E5E1-A31064229916}"/>
          </ac:picMkLst>
        </pc:picChg>
        <pc:cxnChg chg="add del">
          <ac:chgData name="Ali koteich" userId="S::ali.koteich@st.ul.edu.lb::f14b2101-5d0a-425b-80e7-364fa1353a86" providerId="AD" clId="Web-{E713C724-7661-EFF0-C531-953C2323EB03}" dt="2022-10-18T12:08:58.798" v="1857"/>
          <ac:cxnSpMkLst>
            <pc:docMk/>
            <pc:sldMk cId="3531794781" sldId="265"/>
            <ac:cxnSpMk id="10" creationId="{4D56677B-C0B7-4DAC-ACAD-8054FF1B599A}"/>
          </ac:cxnSpMkLst>
        </pc:cxnChg>
      </pc:sldChg>
      <pc:sldChg chg="addSp modSp new del">
        <pc:chgData name="Ali koteich" userId="S::ali.koteich@st.ul.edu.lb::f14b2101-5d0a-425b-80e7-364fa1353a86" providerId="AD" clId="Web-{E713C724-7661-EFF0-C531-953C2323EB03}" dt="2022-10-18T12:14:40.372" v="1912"/>
        <pc:sldMkLst>
          <pc:docMk/>
          <pc:sldMk cId="2669191521" sldId="266"/>
        </pc:sldMkLst>
        <pc:spChg chg="mod">
          <ac:chgData name="Ali koteich" userId="S::ali.koteich@st.ul.edu.lb::f14b2101-5d0a-425b-80e7-364fa1353a86" providerId="AD" clId="Web-{E713C724-7661-EFF0-C531-953C2323EB03}" dt="2022-10-18T11:58:56.326" v="1810" actId="20577"/>
          <ac:spMkLst>
            <pc:docMk/>
            <pc:sldMk cId="2669191521" sldId="266"/>
            <ac:spMk id="2" creationId="{7983794E-597B-A2B8-2E86-9B2777A98761}"/>
          </ac:spMkLst>
        </pc:spChg>
        <pc:spChg chg="mod">
          <ac:chgData name="Ali koteich" userId="S::ali.koteich@st.ul.edu.lb::f14b2101-5d0a-425b-80e7-364fa1353a86" providerId="AD" clId="Web-{E713C724-7661-EFF0-C531-953C2323EB03}" dt="2022-10-18T11:34:48.702" v="1686" actId="20577"/>
          <ac:spMkLst>
            <pc:docMk/>
            <pc:sldMk cId="2669191521" sldId="266"/>
            <ac:spMk id="3" creationId="{095CFBA0-AA63-D7BF-3CF4-B70E4931E9DA}"/>
          </ac:spMkLst>
        </pc:spChg>
        <pc:spChg chg="add mod">
          <ac:chgData name="Ali koteich" userId="S::ali.koteich@st.ul.edu.lb::f14b2101-5d0a-425b-80e7-364fa1353a86" providerId="AD" clId="Web-{E713C724-7661-EFF0-C531-953C2323EB03}" dt="2022-10-18T11:36:40.878" v="1705" actId="1076"/>
          <ac:spMkLst>
            <pc:docMk/>
            <pc:sldMk cId="2669191521" sldId="266"/>
            <ac:spMk id="6" creationId="{E4050F98-5725-57DB-EC8A-B258AA0BB29B}"/>
          </ac:spMkLst>
        </pc:spChg>
        <pc:picChg chg="add mod">
          <ac:chgData name="Ali koteich" userId="S::ali.koteich@st.ul.edu.lb::f14b2101-5d0a-425b-80e7-364fa1353a86" providerId="AD" clId="Web-{E713C724-7661-EFF0-C531-953C2323EB03}" dt="2022-10-18T11:32:04.338" v="1661" actId="1076"/>
          <ac:picMkLst>
            <pc:docMk/>
            <pc:sldMk cId="2669191521" sldId="266"/>
            <ac:picMk id="4" creationId="{0760C190-0212-7511-0059-CF2AA1C97B1A}"/>
          </ac:picMkLst>
        </pc:picChg>
        <pc:picChg chg="add mod">
          <ac:chgData name="Ali koteich" userId="S::ali.koteich@st.ul.edu.lb::f14b2101-5d0a-425b-80e7-364fa1353a86" providerId="AD" clId="Web-{E713C724-7661-EFF0-C531-953C2323EB03}" dt="2022-10-18T11:35:58.189" v="1700" actId="1076"/>
          <ac:picMkLst>
            <pc:docMk/>
            <pc:sldMk cId="2669191521" sldId="266"/>
            <ac:picMk id="7" creationId="{D5E23F81-FB27-E5A8-0D1E-A24199B1FA81}"/>
          </ac:picMkLst>
        </pc:picChg>
      </pc:sldChg>
      <pc:sldChg chg="addSp delSp modSp new mod setBg">
        <pc:chgData name="Ali koteich" userId="S::ali.koteich@st.ul.edu.lb::f14b2101-5d0a-425b-80e7-364fa1353a86" providerId="AD" clId="Web-{E713C724-7661-EFF0-C531-953C2323EB03}" dt="2022-10-18T11:59:11.124" v="1812" actId="20577"/>
        <pc:sldMkLst>
          <pc:docMk/>
          <pc:sldMk cId="2657316714" sldId="267"/>
        </pc:sldMkLst>
        <pc:spChg chg="del mod">
          <ac:chgData name="Ali koteich" userId="S::ali.koteich@st.ul.edu.lb::f14b2101-5d0a-425b-80e7-364fa1353a86" providerId="AD" clId="Web-{E713C724-7661-EFF0-C531-953C2323EB03}" dt="2022-10-18T11:52:48.736" v="1722"/>
          <ac:spMkLst>
            <pc:docMk/>
            <pc:sldMk cId="2657316714" sldId="267"/>
            <ac:spMk id="2" creationId="{B33091ED-8638-8DB8-B7F2-D5A68621CE92}"/>
          </ac:spMkLst>
        </pc:spChg>
        <pc:spChg chg="del mod">
          <ac:chgData name="Ali koteich" userId="S::ali.koteich@st.ul.edu.lb::f14b2101-5d0a-425b-80e7-364fa1353a86" providerId="AD" clId="Web-{E713C724-7661-EFF0-C531-953C2323EB03}" dt="2022-10-18T11:55:20.179" v="1799"/>
          <ac:spMkLst>
            <pc:docMk/>
            <pc:sldMk cId="2657316714" sldId="267"/>
            <ac:spMk id="3" creationId="{71F14F6A-14D9-DCA9-1B1B-35B68FDDC075}"/>
          </ac:spMkLst>
        </pc:spChg>
        <pc:spChg chg="add mod">
          <ac:chgData name="Ali koteich" userId="S::ali.koteich@st.ul.edu.lb::f14b2101-5d0a-425b-80e7-364fa1353a86" providerId="AD" clId="Web-{E713C724-7661-EFF0-C531-953C2323EB03}" dt="2022-10-18T11:59:11.124" v="1812" actId="20577"/>
          <ac:spMkLst>
            <pc:docMk/>
            <pc:sldMk cId="2657316714" sldId="267"/>
            <ac:spMk id="4" creationId="{E09CF4E1-4446-32D3-BE98-612A29633AB7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1:55:30.476" v="1800"/>
          <ac:spMkLst>
            <pc:docMk/>
            <pc:sldMk cId="2657316714" sldId="267"/>
            <ac:spMk id="10" creationId="{955A2079-FA98-4876-80F0-72364A7D2EA4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1:55:38.367" v="1801"/>
          <ac:spMkLst>
            <pc:docMk/>
            <pc:sldMk cId="2657316714" sldId="267"/>
            <ac:spMk id="15" creationId="{388F20F8-60BF-42FE-A252-DFD5A74451CA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1:55:38.367" v="1801"/>
          <ac:spMkLst>
            <pc:docMk/>
            <pc:sldMk cId="2657316714" sldId="267"/>
            <ac:spMk id="17" creationId="{98A68847-134F-4AF1-B1C6-332344C9C90D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1:55:48.852" v="1802"/>
          <ac:spMkLst>
            <pc:docMk/>
            <pc:sldMk cId="2657316714" sldId="267"/>
            <ac:spMk id="22" creationId="{955A2079-FA98-4876-80F0-72364A7D2EA4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1:56:21.118" v="1804"/>
          <ac:spMkLst>
            <pc:docMk/>
            <pc:sldMk cId="2657316714" sldId="267"/>
            <ac:spMk id="27" creationId="{955A2079-FA98-4876-80F0-72364A7D2EA4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1:56:33.431" v="1805"/>
          <ac:spMkLst>
            <pc:docMk/>
            <pc:sldMk cId="2657316714" sldId="267"/>
            <ac:spMk id="32" creationId="{955A2079-FA98-4876-80F0-72364A7D2EA4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1:56:38.306" v="1806"/>
          <ac:spMkLst>
            <pc:docMk/>
            <pc:sldMk cId="2657316714" sldId="267"/>
            <ac:spMk id="37" creationId="{955A2079-FA98-4876-80F0-72364A7D2EA4}"/>
          </ac:spMkLst>
        </pc:spChg>
        <pc:spChg chg="add">
          <ac:chgData name="Ali koteich" userId="S::ali.koteich@st.ul.edu.lb::f14b2101-5d0a-425b-80e7-364fa1353a86" providerId="AD" clId="Web-{E713C724-7661-EFF0-C531-953C2323EB03}" dt="2022-10-18T11:56:38.306" v="1806"/>
          <ac:spMkLst>
            <pc:docMk/>
            <pc:sldMk cId="2657316714" sldId="267"/>
            <ac:spMk id="42" creationId="{955A2079-FA98-4876-80F0-72364A7D2EA4}"/>
          </ac:spMkLst>
        </pc:spChg>
        <pc:graphicFrameChg chg="add mod modGraphic">
          <ac:chgData name="Ali koteich" userId="S::ali.koteich@st.ul.edu.lb::f14b2101-5d0a-425b-80e7-364fa1353a86" providerId="AD" clId="Web-{E713C724-7661-EFF0-C531-953C2323EB03}" dt="2022-10-18T11:56:38.306" v="1806"/>
          <ac:graphicFrameMkLst>
            <pc:docMk/>
            <pc:sldMk cId="2657316714" sldId="267"/>
            <ac:graphicFrameMk id="6" creationId="{B9A4172C-0075-7596-6CA4-F847E72F97E5}"/>
          </ac:graphicFrameMkLst>
        </pc:graphicFrameChg>
      </pc:sldChg>
      <pc:sldChg chg="addSp delSp modSp add replId">
        <pc:chgData name="Ali koteich" userId="S::ali.koteich@st.ul.edu.lb::f14b2101-5d0a-425b-80e7-364fa1353a86" providerId="AD" clId="Web-{E713C724-7661-EFF0-C531-953C2323EB03}" dt="2022-10-18T12:14:30.668" v="1911"/>
        <pc:sldMkLst>
          <pc:docMk/>
          <pc:sldMk cId="775208841" sldId="268"/>
        </pc:sldMkLst>
        <pc:spChg chg="add mod">
          <ac:chgData name="Ali koteich" userId="S::ali.koteich@st.ul.edu.lb::f14b2101-5d0a-425b-80e7-364fa1353a86" providerId="AD" clId="Web-{E713C724-7661-EFF0-C531-953C2323EB03}" dt="2022-10-18T12:13:11.666" v="1896" actId="1076"/>
          <ac:spMkLst>
            <pc:docMk/>
            <pc:sldMk cId="775208841" sldId="268"/>
            <ac:spMk id="3" creationId="{F12E3750-226C-BA78-967C-FFA77ABBF6F1}"/>
          </ac:spMkLst>
        </pc:spChg>
        <pc:spChg chg="mod">
          <ac:chgData name="Ali koteich" userId="S::ali.koteich@st.ul.edu.lb::f14b2101-5d0a-425b-80e7-364fa1353a86" providerId="AD" clId="Web-{E713C724-7661-EFF0-C531-953C2323EB03}" dt="2022-10-18T12:12:58.697" v="1894" actId="20577"/>
          <ac:spMkLst>
            <pc:docMk/>
            <pc:sldMk cId="775208841" sldId="268"/>
            <ac:spMk id="7" creationId="{0C553B74-A25B-3F0A-5708-8D4F27998667}"/>
          </ac:spMkLst>
        </pc:spChg>
        <pc:spChg chg="add mod">
          <ac:chgData name="Ali koteich" userId="S::ali.koteich@st.ul.edu.lb::f14b2101-5d0a-425b-80e7-364fa1353a86" providerId="AD" clId="Web-{E713C724-7661-EFF0-C531-953C2323EB03}" dt="2022-10-18T12:13:39.432" v="1902" actId="1076"/>
          <ac:spMkLst>
            <pc:docMk/>
            <pc:sldMk cId="775208841" sldId="268"/>
            <ac:spMk id="10" creationId="{D4D9E6E3-1903-AB0F-19EA-9D6ECCC87323}"/>
          </ac:spMkLst>
        </pc:spChg>
        <pc:picChg chg="del">
          <ac:chgData name="Ali koteich" userId="S::ali.koteich@st.ul.edu.lb::f14b2101-5d0a-425b-80e7-364fa1353a86" providerId="AD" clId="Web-{E713C724-7661-EFF0-C531-953C2323EB03}" dt="2022-10-18T12:12:40.493" v="1890"/>
          <ac:picMkLst>
            <pc:docMk/>
            <pc:sldMk cId="775208841" sldId="268"/>
            <ac:picMk id="4" creationId="{785A9B29-C086-6002-92A1-DE5B838B3868}"/>
          </ac:picMkLst>
        </pc:picChg>
        <pc:picChg chg="del">
          <ac:chgData name="Ali koteich" userId="S::ali.koteich@st.ul.edu.lb::f14b2101-5d0a-425b-80e7-364fa1353a86" providerId="AD" clId="Web-{E713C724-7661-EFF0-C531-953C2323EB03}" dt="2022-10-18T12:12:41.212" v="1891"/>
          <ac:picMkLst>
            <pc:docMk/>
            <pc:sldMk cId="775208841" sldId="268"/>
            <ac:picMk id="5" creationId="{C0482802-3C2C-07A3-E5E1-A31064229916}"/>
          </ac:picMkLst>
        </pc:picChg>
        <pc:picChg chg="add mod">
          <ac:chgData name="Ali koteich" userId="S::ali.koteich@st.ul.edu.lb::f14b2101-5d0a-425b-80e7-364fa1353a86" providerId="AD" clId="Web-{E713C724-7661-EFF0-C531-953C2323EB03}" dt="2022-10-18T12:14:28.746" v="1910" actId="1076"/>
          <ac:picMkLst>
            <pc:docMk/>
            <pc:sldMk cId="775208841" sldId="268"/>
            <ac:picMk id="8" creationId="{AD1803A3-366C-B8D3-4C25-63996DDA844D}"/>
          </ac:picMkLst>
        </pc:picChg>
        <pc:picChg chg="add mod">
          <ac:chgData name="Ali koteich" userId="S::ali.koteich@st.ul.edu.lb::f14b2101-5d0a-425b-80e7-364fa1353a86" providerId="AD" clId="Web-{E713C724-7661-EFF0-C531-953C2323EB03}" dt="2022-10-18T12:13:45.839" v="1904" actId="1076"/>
          <ac:picMkLst>
            <pc:docMk/>
            <pc:sldMk cId="775208841" sldId="268"/>
            <ac:picMk id="12" creationId="{55B52CD1-2230-5973-4372-B50AA92B76C9}"/>
          </ac:picMkLst>
        </pc:picChg>
        <pc:cxnChg chg="add del mod">
          <ac:chgData name="Ali koteich" userId="S::ali.koteich@st.ul.edu.lb::f14b2101-5d0a-425b-80e7-364fa1353a86" providerId="AD" clId="Web-{E713C724-7661-EFF0-C531-953C2323EB03}" dt="2022-10-18T12:14:30.668" v="1911"/>
          <ac:cxnSpMkLst>
            <pc:docMk/>
            <pc:sldMk cId="775208841" sldId="268"/>
            <ac:cxnSpMk id="13" creationId="{D0EED0AE-C7FC-2701-3A0D-748A09C902E1}"/>
          </ac:cxnSpMkLst>
        </pc:cxnChg>
      </pc:sldChg>
      <pc:sldChg chg="addSp delSp modSp add del mod replId setBg">
        <pc:chgData name="Ali koteich" userId="S::ali.koteich@st.ul.edu.lb::f14b2101-5d0a-425b-80e7-364fa1353a86" providerId="AD" clId="Web-{E713C724-7661-EFF0-C531-953C2323EB03}" dt="2022-10-18T12:12:34.805" v="1888"/>
        <pc:sldMkLst>
          <pc:docMk/>
          <pc:sldMk cId="2165751482" sldId="268"/>
        </pc:sldMkLst>
        <pc:spChg chg="mod">
          <ac:chgData name="Ali koteich" userId="S::ali.koteich@st.ul.edu.lb::f14b2101-5d0a-425b-80e7-364fa1353a86" providerId="AD" clId="Web-{E713C724-7661-EFF0-C531-953C2323EB03}" dt="2022-10-18T12:11:32.600" v="1881"/>
          <ac:spMkLst>
            <pc:docMk/>
            <pc:sldMk cId="2165751482" sldId="268"/>
            <ac:spMk id="2" creationId="{7983794E-597B-A2B8-2E86-9B2777A98761}"/>
          </ac:spMkLst>
        </pc:spChg>
        <pc:spChg chg="del">
          <ac:chgData name="Ali koteich" userId="S::ali.koteich@st.ul.edu.lb::f14b2101-5d0a-425b-80e7-364fa1353a86" providerId="AD" clId="Web-{E713C724-7661-EFF0-C531-953C2323EB03}" dt="2022-10-18T12:10:52.927" v="1871"/>
          <ac:spMkLst>
            <pc:docMk/>
            <pc:sldMk cId="2165751482" sldId="268"/>
            <ac:spMk id="3" creationId="{095CFBA0-AA63-D7BF-3CF4-B70E4931E9DA}"/>
          </ac:spMkLst>
        </pc:spChg>
        <pc:spChg chg="add del mod">
          <ac:chgData name="Ali koteich" userId="S::ali.koteich@st.ul.edu.lb::f14b2101-5d0a-425b-80e7-364fa1353a86" providerId="AD" clId="Web-{E713C724-7661-EFF0-C531-953C2323EB03}" dt="2022-10-18T12:12:05.523" v="1887" actId="1076"/>
          <ac:spMkLst>
            <pc:docMk/>
            <pc:sldMk cId="2165751482" sldId="268"/>
            <ac:spMk id="6" creationId="{E4050F98-5725-57DB-EC8A-B258AA0BB29B}"/>
          </ac:spMkLst>
        </pc:spChg>
        <pc:spChg chg="add del mod">
          <ac:chgData name="Ali koteich" userId="S::ali.koteich@st.ul.edu.lb::f14b2101-5d0a-425b-80e7-364fa1353a86" providerId="AD" clId="Web-{E713C724-7661-EFF0-C531-953C2323EB03}" dt="2022-10-18T12:11:01.084" v="1872"/>
          <ac:spMkLst>
            <pc:docMk/>
            <pc:sldMk cId="2165751482" sldId="268"/>
            <ac:spMk id="8" creationId="{AB0A8A9D-226F-F088-E890-263FF9C188B8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2:11:25.569" v="1880"/>
          <ac:spMkLst>
            <pc:docMk/>
            <pc:sldMk cId="2165751482" sldId="268"/>
            <ac:spMk id="12" creationId="{352BEC0E-22F8-46D0-9632-375DB541B06C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2:11:25.569" v="1880"/>
          <ac:spMkLst>
            <pc:docMk/>
            <pc:sldMk cId="2165751482" sldId="268"/>
            <ac:spMk id="14" creationId="{3FCFB1DE-0B7E-48CC-BA90-B2AB0889F9D6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2:11:32.600" v="1881"/>
          <ac:spMkLst>
            <pc:docMk/>
            <pc:sldMk cId="2165751482" sldId="268"/>
            <ac:spMk id="19" creationId="{058A14AF-9FB5-4CC7-BA35-E8E85D3EDF0E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2:11:32.600" v="1881"/>
          <ac:spMkLst>
            <pc:docMk/>
            <pc:sldMk cId="2165751482" sldId="268"/>
            <ac:spMk id="21" creationId="{3A9A4357-BD1D-4622-A4FE-766E6AB8DE84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2:11:32.600" v="1881"/>
          <ac:spMkLst>
            <pc:docMk/>
            <pc:sldMk cId="2165751482" sldId="268"/>
            <ac:spMk id="23" creationId="{E659831F-0D9A-4C63-9EBB-8435B85A440F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2:11:32.600" v="1881"/>
          <ac:spMkLst>
            <pc:docMk/>
            <pc:sldMk cId="2165751482" sldId="268"/>
            <ac:spMk id="25" creationId="{E6995CE5-F890-4ABA-82A2-26507CE8D2A3}"/>
          </ac:spMkLst>
        </pc:spChg>
        <pc:spChg chg="add">
          <ac:chgData name="Ali koteich" userId="S::ali.koteich@st.ul.edu.lb::f14b2101-5d0a-425b-80e7-364fa1353a86" providerId="AD" clId="Web-{E713C724-7661-EFF0-C531-953C2323EB03}" dt="2022-10-18T12:11:32.600" v="1881"/>
          <ac:spMkLst>
            <pc:docMk/>
            <pc:sldMk cId="2165751482" sldId="268"/>
            <ac:spMk id="30" creationId="{32AEEBC8-9D30-42EF-95F2-386C2653FBF0}"/>
          </ac:spMkLst>
        </pc:spChg>
        <pc:spChg chg="add">
          <ac:chgData name="Ali koteich" userId="S::ali.koteich@st.ul.edu.lb::f14b2101-5d0a-425b-80e7-364fa1353a86" providerId="AD" clId="Web-{E713C724-7661-EFF0-C531-953C2323EB03}" dt="2022-10-18T12:11:32.600" v="1881"/>
          <ac:spMkLst>
            <pc:docMk/>
            <pc:sldMk cId="2165751482" sldId="268"/>
            <ac:spMk id="32" creationId="{2E92FA66-67D7-4CB4-94D3-E643A9AD4757}"/>
          </ac:spMkLst>
        </pc:spChg>
        <pc:picChg chg="del mod ord">
          <ac:chgData name="Ali koteich" userId="S::ali.koteich@st.ul.edu.lb::f14b2101-5d0a-425b-80e7-364fa1353a86" providerId="AD" clId="Web-{E713C724-7661-EFF0-C531-953C2323EB03}" dt="2022-10-18T12:11:06.303" v="1874"/>
          <ac:picMkLst>
            <pc:docMk/>
            <pc:sldMk cId="2165751482" sldId="268"/>
            <ac:picMk id="4" creationId="{0760C190-0212-7511-0059-CF2AA1C97B1A}"/>
          </ac:picMkLst>
        </pc:picChg>
        <pc:picChg chg="add del mod">
          <ac:chgData name="Ali koteich" userId="S::ali.koteich@st.ul.edu.lb::f14b2101-5d0a-425b-80e7-364fa1353a86" providerId="AD" clId="Web-{E713C724-7661-EFF0-C531-953C2323EB03}" dt="2022-10-18T12:11:32.600" v="1881"/>
          <ac:picMkLst>
            <pc:docMk/>
            <pc:sldMk cId="2165751482" sldId="268"/>
            <ac:picMk id="7" creationId="{D5E23F81-FB27-E5A8-0D1E-A24199B1FA81}"/>
          </ac:picMkLst>
        </pc:picChg>
      </pc:sldChg>
      <pc:sldChg chg="addSp delSp modSp new mod setBg">
        <pc:chgData name="Ali koteich" userId="S::ali.koteich@st.ul.edu.lb::f14b2101-5d0a-425b-80e7-364fa1353a86" providerId="AD" clId="Web-{E713C724-7661-EFF0-C531-953C2323EB03}" dt="2022-10-18T20:28:24.622" v="2046"/>
        <pc:sldMkLst>
          <pc:docMk/>
          <pc:sldMk cId="3262481847" sldId="269"/>
        </pc:sldMkLst>
        <pc:spChg chg="add del mod">
          <ac:chgData name="Ali koteich" userId="S::ali.koteich@st.ul.edu.lb::f14b2101-5d0a-425b-80e7-364fa1353a86" providerId="AD" clId="Web-{E713C724-7661-EFF0-C531-953C2323EB03}" dt="2022-10-18T19:44:53.906" v="1994" actId="1076"/>
          <ac:spMkLst>
            <pc:docMk/>
            <pc:sldMk cId="3262481847" sldId="269"/>
            <ac:spMk id="2" creationId="{56A07D90-8FBD-9B68-70C0-98C86A096706}"/>
          </ac:spMkLst>
        </pc:spChg>
        <pc:spChg chg="del mod">
          <ac:chgData name="Ali koteich" userId="S::ali.koteich@st.ul.edu.lb::f14b2101-5d0a-425b-80e7-364fa1353a86" providerId="AD" clId="Web-{E713C724-7661-EFF0-C531-953C2323EB03}" dt="2022-10-18T19:41:25.508" v="1957"/>
          <ac:spMkLst>
            <pc:docMk/>
            <pc:sldMk cId="3262481847" sldId="269"/>
            <ac:spMk id="3" creationId="{3632E8F4-E828-1274-E372-2F03E5364FCE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9:41:35.258" v="1958"/>
          <ac:spMkLst>
            <pc:docMk/>
            <pc:sldMk cId="3262481847" sldId="269"/>
            <ac:spMk id="9" creationId="{2E442304-DDBD-4F7B-8017-36BCC863FB40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9:41:35.258" v="1958"/>
          <ac:spMkLst>
            <pc:docMk/>
            <pc:sldMk cId="3262481847" sldId="269"/>
            <ac:spMk id="11" creationId="{5E107275-3853-46FD-A241-DE4355A42675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9:42:33.807" v="1961"/>
          <ac:spMkLst>
            <pc:docMk/>
            <pc:sldMk cId="3262481847" sldId="269"/>
            <ac:spMk id="16" creationId="{257363FD-7E77-4145-9483-331A807ADF0E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9:43:36.716" v="1979"/>
          <ac:spMkLst>
            <pc:docMk/>
            <pc:sldMk cId="3262481847" sldId="269"/>
            <ac:spMk id="21" creationId="{5C8908E2-EE49-44D2-9428-A28D2312A8D5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9:43:36.716" v="1979"/>
          <ac:spMkLst>
            <pc:docMk/>
            <pc:sldMk cId="3262481847" sldId="269"/>
            <ac:spMk id="27" creationId="{7449A6C7-D15F-4AA5-BFA5-71A404B47016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9:43:36.716" v="1979"/>
          <ac:spMkLst>
            <pc:docMk/>
            <pc:sldMk cId="3262481847" sldId="269"/>
            <ac:spMk id="29" creationId="{ED888B23-07FA-482A-96DF-47E31AF1A603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9:43:36.669" v="1978"/>
          <ac:spMkLst>
            <pc:docMk/>
            <pc:sldMk cId="3262481847" sldId="269"/>
            <ac:spMk id="34" creationId="{C05CBC3C-2E5A-4839-8B9B-2E5A6ADF0F58}"/>
          </ac:spMkLst>
        </pc:spChg>
        <pc:spChg chg="add del">
          <ac:chgData name="Ali koteich" userId="S::ali.koteich@st.ul.edu.lb::f14b2101-5d0a-425b-80e7-364fa1353a86" providerId="AD" clId="Web-{E713C724-7661-EFF0-C531-953C2323EB03}" dt="2022-10-18T19:43:36.669" v="1978"/>
          <ac:spMkLst>
            <pc:docMk/>
            <pc:sldMk cId="3262481847" sldId="269"/>
            <ac:spMk id="36" creationId="{DB5B423A-57CC-4C58-AA26-8E2E862B03A0}"/>
          </ac:spMkLst>
        </pc:spChg>
        <pc:spChg chg="add">
          <ac:chgData name="Ali koteich" userId="S::ali.koteich@st.ul.edu.lb::f14b2101-5d0a-425b-80e7-364fa1353a86" providerId="AD" clId="Web-{E713C724-7661-EFF0-C531-953C2323EB03}" dt="2022-10-18T19:43:36.716" v="1979"/>
          <ac:spMkLst>
            <pc:docMk/>
            <pc:sldMk cId="3262481847" sldId="269"/>
            <ac:spMk id="38" creationId="{45D37F4E-DDB4-456B-97E0-9937730A039F}"/>
          </ac:spMkLst>
        </pc:spChg>
        <pc:spChg chg="add">
          <ac:chgData name="Ali koteich" userId="S::ali.koteich@st.ul.edu.lb::f14b2101-5d0a-425b-80e7-364fa1353a86" providerId="AD" clId="Web-{E713C724-7661-EFF0-C531-953C2323EB03}" dt="2022-10-18T19:43:36.716" v="1979"/>
          <ac:spMkLst>
            <pc:docMk/>
            <pc:sldMk cId="3262481847" sldId="269"/>
            <ac:spMk id="39" creationId="{B2DD41CD-8F47-4F56-AD12-4E2FF7696987}"/>
          </ac:spMkLst>
        </pc:spChg>
        <pc:spChg chg="add mod">
          <ac:chgData name="Ali koteich" userId="S::ali.koteich@st.ul.edu.lb::f14b2101-5d0a-425b-80e7-364fa1353a86" providerId="AD" clId="Web-{E713C724-7661-EFF0-C531-953C2323EB03}" dt="2022-10-18T19:44:20.530" v="1989" actId="14100"/>
          <ac:spMkLst>
            <pc:docMk/>
            <pc:sldMk cId="3262481847" sldId="269"/>
            <ac:spMk id="215" creationId="{1542DF54-D739-021E-3A30-5DDFD0F5D08E}"/>
          </ac:spMkLst>
        </pc:spChg>
        <pc:grpChg chg="add del">
          <ac:chgData name="Ali koteich" userId="S::ali.koteich@st.ul.edu.lb::f14b2101-5d0a-425b-80e7-364fa1353a86" providerId="AD" clId="Web-{E713C724-7661-EFF0-C531-953C2323EB03}" dt="2022-10-18T19:43:36.716" v="1979"/>
          <ac:grpSpMkLst>
            <pc:docMk/>
            <pc:sldMk cId="3262481847" sldId="269"/>
            <ac:grpSpMk id="23" creationId="{05314994-6337-4875-8CF5-652CAFE8342C}"/>
          </ac:grpSpMkLst>
        </pc:grpChg>
        <pc:graphicFrameChg chg="add mod modGraphic">
          <ac:chgData name="Ali koteich" userId="S::ali.koteich@st.ul.edu.lb::f14b2101-5d0a-425b-80e7-364fa1353a86" providerId="AD" clId="Web-{E713C724-7661-EFF0-C531-953C2323EB03}" dt="2022-10-18T20:01:44.215" v="2040"/>
          <ac:graphicFrameMkLst>
            <pc:docMk/>
            <pc:sldMk cId="3262481847" sldId="269"/>
            <ac:graphicFrameMk id="5" creationId="{A11AA16A-75FF-5458-E1D1-0116FECD291D}"/>
          </ac:graphicFrameMkLst>
        </pc:graphicFrameChg>
        <pc:graphicFrameChg chg="add del">
          <ac:chgData name="Ali koteich" userId="S::ali.koteich@st.ul.edu.lb::f14b2101-5d0a-425b-80e7-364fa1353a86" providerId="AD" clId="Web-{E713C724-7661-EFF0-C531-953C2323EB03}" dt="2022-10-18T20:28:24.622" v="2046"/>
          <ac:graphicFrameMkLst>
            <pc:docMk/>
            <pc:sldMk cId="3262481847" sldId="269"/>
            <ac:graphicFrameMk id="17" creationId="{F5AA4B13-63D2-6095-E464-F9DAAB046DB5}"/>
          </ac:graphicFrameMkLst>
        </pc:graphicFrameChg>
      </pc:sldChg>
      <pc:sldChg chg="addSp delSp modSp new mod setBg">
        <pc:chgData name="Ali koteich" userId="S::ali.koteich@st.ul.edu.lb::f14b2101-5d0a-425b-80e7-364fa1353a86" providerId="AD" clId="Web-{E713C724-7661-EFF0-C531-953C2323EB03}" dt="2022-10-19T11:04:34.509" v="2278"/>
        <pc:sldMkLst>
          <pc:docMk/>
          <pc:sldMk cId="1012305185" sldId="270"/>
        </pc:sldMkLst>
        <pc:spChg chg="add del mod">
          <ac:chgData name="Ali koteich" userId="S::ali.koteich@st.ul.edu.lb::f14b2101-5d0a-425b-80e7-364fa1353a86" providerId="AD" clId="Web-{E713C724-7661-EFF0-C531-953C2323EB03}" dt="2022-10-19T09:52:09.587" v="2228" actId="20577"/>
          <ac:spMkLst>
            <pc:docMk/>
            <pc:sldMk cId="1012305185" sldId="270"/>
            <ac:spMk id="2" creationId="{57A4924D-776B-4872-CAC3-CA34C2D9D9AE}"/>
          </ac:spMkLst>
        </pc:spChg>
        <pc:spChg chg="del mod">
          <ac:chgData name="Ali koteich" userId="S::ali.koteich@st.ul.edu.lb::f14b2101-5d0a-425b-80e7-364fa1353a86" providerId="AD" clId="Web-{E713C724-7661-EFF0-C531-953C2323EB03}" dt="2022-10-19T09:21:06.837" v="2134"/>
          <ac:spMkLst>
            <pc:docMk/>
            <pc:sldMk cId="1012305185" sldId="270"/>
            <ac:spMk id="3" creationId="{646FF6C6-C079-D54E-D70D-F42048C65F0F}"/>
          </ac:spMkLst>
        </pc:spChg>
        <pc:spChg chg="add del mod">
          <ac:chgData name="Ali koteich" userId="S::ali.koteich@st.ul.edu.lb::f14b2101-5d0a-425b-80e7-364fa1353a86" providerId="AD" clId="Web-{E713C724-7661-EFF0-C531-953C2323EB03}" dt="2022-10-19T09:21:00.008" v="2133"/>
          <ac:spMkLst>
            <pc:docMk/>
            <pc:sldMk cId="1012305185" sldId="270"/>
            <ac:spMk id="4" creationId="{0F9031BF-FBDE-C568-83B4-381BE9337AB0}"/>
          </ac:spMkLst>
        </pc:spChg>
        <pc:spChg chg="add del mod">
          <ac:chgData name="Ali koteich" userId="S::ali.koteich@st.ul.edu.lb::f14b2101-5d0a-425b-80e7-364fa1353a86" providerId="AD" clId="Web-{E713C724-7661-EFF0-C531-953C2323EB03}" dt="2022-10-19T09:20:45.726" v="2129"/>
          <ac:spMkLst>
            <pc:docMk/>
            <pc:sldMk cId="1012305185" sldId="270"/>
            <ac:spMk id="5" creationId="{ED4FB6BA-1E7C-8B00-9BD3-13768FD57983}"/>
          </ac:spMkLst>
        </pc:spChg>
        <pc:spChg chg="add del">
          <ac:chgData name="Ali koteich" userId="S::ali.koteich@st.ul.edu.lb::f14b2101-5d0a-425b-80e7-364fa1353a86" providerId="AD" clId="Web-{E713C724-7661-EFF0-C531-953C2323EB03}" dt="2022-10-19T09:21:00.008" v="2132"/>
          <ac:spMkLst>
            <pc:docMk/>
            <pc:sldMk cId="1012305185" sldId="270"/>
            <ac:spMk id="6" creationId="{E9EFB6B2-7C73-D143-3FAF-F9FFBFC0E1DE}"/>
          </ac:spMkLst>
        </pc:spChg>
        <pc:spChg chg="add del">
          <ac:chgData name="Ali koteich" userId="S::ali.koteich@st.ul.edu.lb::f14b2101-5d0a-425b-80e7-364fa1353a86" providerId="AD" clId="Web-{E713C724-7661-EFF0-C531-953C2323EB03}" dt="2022-10-19T09:21:25.026" v="2137"/>
          <ac:spMkLst>
            <pc:docMk/>
            <pc:sldMk cId="1012305185" sldId="270"/>
            <ac:spMk id="9" creationId="{AE2B703B-46F9-481A-A605-82E2A828C4FA}"/>
          </ac:spMkLst>
        </pc:spChg>
        <pc:spChg chg="add del">
          <ac:chgData name="Ali koteich" userId="S::ali.koteich@st.ul.edu.lb::f14b2101-5d0a-425b-80e7-364fa1353a86" providerId="AD" clId="Web-{E713C724-7661-EFF0-C531-953C2323EB03}" dt="2022-10-19T09:21:25.026" v="2137"/>
          <ac:spMkLst>
            <pc:docMk/>
            <pc:sldMk cId="1012305185" sldId="270"/>
            <ac:spMk id="11" creationId="{F13BE4D7-0C3D-4906-B230-A1C5B4665CCF}"/>
          </ac:spMkLst>
        </pc:spChg>
        <pc:spChg chg="add del">
          <ac:chgData name="Ali koteich" userId="S::ali.koteich@st.ul.edu.lb::f14b2101-5d0a-425b-80e7-364fa1353a86" providerId="AD" clId="Web-{E713C724-7661-EFF0-C531-953C2323EB03}" dt="2022-10-19T09:21:24.979" v="2136"/>
          <ac:spMkLst>
            <pc:docMk/>
            <pc:sldMk cId="1012305185" sldId="270"/>
            <ac:spMk id="16" creationId="{6D19922F-AD68-4E94-85E8-0AA44A1B1AFC}"/>
          </ac:spMkLst>
        </pc:spChg>
        <pc:spChg chg="add del">
          <ac:chgData name="Ali koteich" userId="S::ali.koteich@st.ul.edu.lb::f14b2101-5d0a-425b-80e7-364fa1353a86" providerId="AD" clId="Web-{E713C724-7661-EFF0-C531-953C2323EB03}" dt="2022-10-19T09:51:45.352" v="2224"/>
          <ac:spMkLst>
            <pc:docMk/>
            <pc:sldMk cId="1012305185" sldId="270"/>
            <ac:spMk id="17" creationId="{D3E17859-C5F0-476F-A082-A4CB8841DB24}"/>
          </ac:spMkLst>
        </pc:spChg>
        <pc:spChg chg="add del">
          <ac:chgData name="Ali koteich" userId="S::ali.koteich@st.ul.edu.lb::f14b2101-5d0a-425b-80e7-364fa1353a86" providerId="AD" clId="Web-{E713C724-7661-EFF0-C531-953C2323EB03}" dt="2022-10-19T09:51:45.352" v="2224"/>
          <ac:spMkLst>
            <pc:docMk/>
            <pc:sldMk cId="1012305185" sldId="270"/>
            <ac:spMk id="19" creationId="{70BEB1E7-2F88-40BC-B73D-42E5B6F80BFC}"/>
          </ac:spMkLst>
        </pc:spChg>
        <pc:spChg chg="add del">
          <ac:chgData name="Ali koteich" userId="S::ali.koteich@st.ul.edu.lb::f14b2101-5d0a-425b-80e7-364fa1353a86" providerId="AD" clId="Web-{E713C724-7661-EFF0-C531-953C2323EB03}" dt="2022-10-19T09:51:45.352" v="2224"/>
          <ac:spMkLst>
            <pc:docMk/>
            <pc:sldMk cId="1012305185" sldId="270"/>
            <ac:spMk id="21" creationId="{A7B99495-F43F-4D80-A44F-2CB4764EB90B}"/>
          </ac:spMkLst>
        </pc:spChg>
        <pc:spChg chg="add del">
          <ac:chgData name="Ali koteich" userId="S::ali.koteich@st.ul.edu.lb::f14b2101-5d0a-425b-80e7-364fa1353a86" providerId="AD" clId="Web-{E713C724-7661-EFF0-C531-953C2323EB03}" dt="2022-10-19T09:52:03.165" v="2227"/>
          <ac:spMkLst>
            <pc:docMk/>
            <pc:sldMk cId="1012305185" sldId="270"/>
            <ac:spMk id="26" creationId="{955A2079-FA98-4876-80F0-72364A7D2EA4}"/>
          </ac:spMkLst>
        </pc:spChg>
        <pc:spChg chg="add">
          <ac:chgData name="Ali koteich" userId="S::ali.koteich@st.ul.edu.lb::f14b2101-5d0a-425b-80e7-364fa1353a86" providerId="AD" clId="Web-{E713C724-7661-EFF0-C531-953C2323EB03}" dt="2022-10-19T09:52:03.165" v="2227"/>
          <ac:spMkLst>
            <pc:docMk/>
            <pc:sldMk cId="1012305185" sldId="270"/>
            <ac:spMk id="28" creationId="{6C4028FD-8BAA-4A19-BFDE-594D991B7552}"/>
          </ac:spMkLst>
        </pc:spChg>
        <pc:spChg chg="add del mod">
          <ac:chgData name="Ali koteich" userId="S::ali.koteich@st.ul.edu.lb::f14b2101-5d0a-425b-80e7-364fa1353a86" providerId="AD" clId="Web-{E713C724-7661-EFF0-C531-953C2323EB03}" dt="2022-10-19T09:24:07.350" v="2188"/>
          <ac:spMkLst>
            <pc:docMk/>
            <pc:sldMk cId="1012305185" sldId="270"/>
            <ac:spMk id="29" creationId="{5FC56F08-3871-FEB3-8EAB-3F5D508CB9F0}"/>
          </ac:spMkLst>
        </pc:spChg>
        <pc:spChg chg="add del mod">
          <ac:chgData name="Ali koteich" userId="S::ali.koteich@st.ul.edu.lb::f14b2101-5d0a-425b-80e7-364fa1353a86" providerId="AD" clId="Web-{E713C724-7661-EFF0-C531-953C2323EB03}" dt="2022-10-19T09:24:07.350" v="2187"/>
          <ac:spMkLst>
            <pc:docMk/>
            <pc:sldMk cId="1012305185" sldId="270"/>
            <ac:spMk id="30" creationId="{5EE1C1C4-E2B7-4B8B-56A4-283CA04B26D4}"/>
          </ac:spMkLst>
        </pc:spChg>
        <pc:spChg chg="add del mod">
          <ac:chgData name="Ali koteich" userId="S::ali.koteich@st.ul.edu.lb::f14b2101-5d0a-425b-80e7-364fa1353a86" providerId="AD" clId="Web-{E713C724-7661-EFF0-C531-953C2323EB03}" dt="2022-10-19T09:24:07.350" v="2186"/>
          <ac:spMkLst>
            <pc:docMk/>
            <pc:sldMk cId="1012305185" sldId="270"/>
            <ac:spMk id="31" creationId="{649143CD-150E-3A91-B3D0-D0E6181D785B}"/>
          </ac:spMkLst>
        </pc:spChg>
        <pc:spChg chg="add del">
          <ac:chgData name="Ali koteich" userId="S::ali.koteich@st.ul.edu.lb::f14b2101-5d0a-425b-80e7-364fa1353a86" providerId="AD" clId="Web-{E713C724-7661-EFF0-C531-953C2323EB03}" dt="2022-10-19T09:23:08.658" v="2172"/>
          <ac:spMkLst>
            <pc:docMk/>
            <pc:sldMk cId="1012305185" sldId="270"/>
            <ac:spMk id="32" creationId="{5FC56F08-3871-FEB3-8EAB-3F5D508CB9F0}"/>
          </ac:spMkLst>
        </pc:spChg>
        <pc:spChg chg="add del">
          <ac:chgData name="Ali koteich" userId="S::ali.koteich@st.ul.edu.lb::f14b2101-5d0a-425b-80e7-364fa1353a86" providerId="AD" clId="Web-{E713C724-7661-EFF0-C531-953C2323EB03}" dt="2022-10-19T09:23:08.658" v="2171"/>
          <ac:spMkLst>
            <pc:docMk/>
            <pc:sldMk cId="1012305185" sldId="270"/>
            <ac:spMk id="33" creationId="{5EE1C1C4-E2B7-4B8B-56A4-283CA04B26D4}"/>
          </ac:spMkLst>
        </pc:spChg>
        <pc:spChg chg="add del mod">
          <ac:chgData name="Ali koteich" userId="S::ali.koteich@st.ul.edu.lb::f14b2101-5d0a-425b-80e7-364fa1353a86" providerId="AD" clId="Web-{E713C724-7661-EFF0-C531-953C2323EB03}" dt="2022-10-19T09:24:07.350" v="2185"/>
          <ac:spMkLst>
            <pc:docMk/>
            <pc:sldMk cId="1012305185" sldId="270"/>
            <ac:spMk id="34" creationId="{85FD070E-3A7F-4248-9CA1-1FB682AEEF13}"/>
          </ac:spMkLst>
        </pc:spChg>
        <pc:spChg chg="add del mod">
          <ac:chgData name="Ali koteich" userId="S::ali.koteich@st.ul.edu.lb::f14b2101-5d0a-425b-80e7-364fa1353a86" providerId="AD" clId="Web-{E713C724-7661-EFF0-C531-953C2323EB03}" dt="2022-10-19T09:24:38.806" v="2198"/>
          <ac:spMkLst>
            <pc:docMk/>
            <pc:sldMk cId="1012305185" sldId="270"/>
            <ac:spMk id="42" creationId="{B787598D-3E0D-0709-20FD-E29802D3AEAA}"/>
          </ac:spMkLst>
        </pc:spChg>
        <pc:spChg chg="add del mod">
          <ac:chgData name="Ali koteich" userId="S::ali.koteich@st.ul.edu.lb::f14b2101-5d0a-425b-80e7-364fa1353a86" providerId="AD" clId="Web-{E713C724-7661-EFF0-C531-953C2323EB03}" dt="2022-10-19T09:24:38.806" v="2197"/>
          <ac:spMkLst>
            <pc:docMk/>
            <pc:sldMk cId="1012305185" sldId="270"/>
            <ac:spMk id="43" creationId="{EE8767C7-5B6F-A769-45D8-E3D686A91982}"/>
          </ac:spMkLst>
        </pc:spChg>
        <pc:spChg chg="add del mod">
          <ac:chgData name="Ali koteich" userId="S::ali.koteich@st.ul.edu.lb::f14b2101-5d0a-425b-80e7-364fa1353a86" providerId="AD" clId="Web-{E713C724-7661-EFF0-C531-953C2323EB03}" dt="2022-10-19T09:24:38.806" v="2196"/>
          <ac:spMkLst>
            <pc:docMk/>
            <pc:sldMk cId="1012305185" sldId="270"/>
            <ac:spMk id="44" creationId="{FABACA1E-8950-0EE9-C8CD-E3AB9974F406}"/>
          </ac:spMkLst>
        </pc:spChg>
        <pc:spChg chg="add del mod">
          <ac:chgData name="Ali koteich" userId="S::ali.koteich@st.ul.edu.lb::f14b2101-5d0a-425b-80e7-364fa1353a86" providerId="AD" clId="Web-{E713C724-7661-EFF0-C531-953C2323EB03}" dt="2022-10-19T09:24:38.806" v="2195"/>
          <ac:spMkLst>
            <pc:docMk/>
            <pc:sldMk cId="1012305185" sldId="270"/>
            <ac:spMk id="45" creationId="{8AC7D4FA-BC89-9117-DB8B-BCEE30D8286B}"/>
          </ac:spMkLst>
        </pc:spChg>
        <pc:spChg chg="add del mod">
          <ac:chgData name="Ali koteich" userId="S::ali.koteich@st.ul.edu.lb::f14b2101-5d0a-425b-80e7-364fa1353a86" providerId="AD" clId="Web-{E713C724-7661-EFF0-C531-953C2323EB03}" dt="2022-10-19T09:51:23.367" v="2223"/>
          <ac:spMkLst>
            <pc:docMk/>
            <pc:sldMk cId="1012305185" sldId="270"/>
            <ac:spMk id="53" creationId="{254D3778-5455-082C-7477-330C3EE67397}"/>
          </ac:spMkLst>
        </pc:spChg>
        <pc:spChg chg="add del mod">
          <ac:chgData name="Ali koteich" userId="S::ali.koteich@st.ul.edu.lb::f14b2101-5d0a-425b-80e7-364fa1353a86" providerId="AD" clId="Web-{E713C724-7661-EFF0-C531-953C2323EB03}" dt="2022-10-19T09:51:23.367" v="2222"/>
          <ac:spMkLst>
            <pc:docMk/>
            <pc:sldMk cId="1012305185" sldId="270"/>
            <ac:spMk id="54" creationId="{4A049071-A74C-51B0-B459-5F3BCDE5FDE8}"/>
          </ac:spMkLst>
        </pc:spChg>
        <pc:spChg chg="add del mod">
          <ac:chgData name="Ali koteich" userId="S::ali.koteich@st.ul.edu.lb::f14b2101-5d0a-425b-80e7-364fa1353a86" providerId="AD" clId="Web-{E713C724-7661-EFF0-C531-953C2323EB03}" dt="2022-10-19T09:51:23.367" v="2221"/>
          <ac:spMkLst>
            <pc:docMk/>
            <pc:sldMk cId="1012305185" sldId="270"/>
            <ac:spMk id="55" creationId="{3E474538-2704-8EF4-5B22-E28C8D7A7E70}"/>
          </ac:spMkLst>
        </pc:spChg>
        <pc:spChg chg="add del mod">
          <ac:chgData name="Ali koteich" userId="S::ali.koteich@st.ul.edu.lb::f14b2101-5d0a-425b-80e7-364fa1353a86" providerId="AD" clId="Web-{E713C724-7661-EFF0-C531-953C2323EB03}" dt="2022-10-19T09:51:23.367" v="2220"/>
          <ac:spMkLst>
            <pc:docMk/>
            <pc:sldMk cId="1012305185" sldId="270"/>
            <ac:spMk id="56" creationId="{CAB7F6DA-8981-1C00-6F8E-3D5D2C8BE83D}"/>
          </ac:spMkLst>
        </pc:spChg>
        <pc:spChg chg="add mod">
          <ac:chgData name="Ali koteich" userId="S::ali.koteich@st.ul.edu.lb::f14b2101-5d0a-425b-80e7-364fa1353a86" providerId="AD" clId="Web-{E713C724-7661-EFF0-C531-953C2323EB03}" dt="2022-10-19T11:04:34.509" v="2278"/>
          <ac:spMkLst>
            <pc:docMk/>
            <pc:sldMk cId="1012305185" sldId="270"/>
            <ac:spMk id="81" creationId="{30B9D551-DA67-E7D1-5E31-8596E921F1F4}"/>
          </ac:spMkLst>
        </pc:spChg>
        <pc:spChg chg="add mod">
          <ac:chgData name="Ali koteich" userId="S::ali.koteich@st.ul.edu.lb::f14b2101-5d0a-425b-80e7-364fa1353a86" providerId="AD" clId="Web-{E713C724-7661-EFF0-C531-953C2323EB03}" dt="2022-10-19T11:04:27.806" v="2277"/>
          <ac:spMkLst>
            <pc:docMk/>
            <pc:sldMk cId="1012305185" sldId="270"/>
            <ac:spMk id="82" creationId="{17253515-2001-9333-A7D3-2E5B536BB9B0}"/>
          </ac:spMkLst>
        </pc:spChg>
        <pc:spChg chg="add mod">
          <ac:chgData name="Ali koteich" userId="S::ali.koteich@st.ul.edu.lb::f14b2101-5d0a-425b-80e7-364fa1353a86" providerId="AD" clId="Web-{E713C724-7661-EFF0-C531-953C2323EB03}" dt="2022-10-19T09:59:05.772" v="2273" actId="1076"/>
          <ac:spMkLst>
            <pc:docMk/>
            <pc:sldMk cId="1012305185" sldId="270"/>
            <ac:spMk id="83" creationId="{44BCB2A9-06F6-F21B-5B00-0204EBCF7D71}"/>
          </ac:spMkLst>
        </pc:spChg>
        <pc:spChg chg="add mod">
          <ac:chgData name="Ali koteich" userId="S::ali.koteich@st.ul.edu.lb::f14b2101-5d0a-425b-80e7-364fa1353a86" providerId="AD" clId="Web-{E713C724-7661-EFF0-C531-953C2323EB03}" dt="2022-10-19T09:59:05.756" v="2272" actId="1076"/>
          <ac:spMkLst>
            <pc:docMk/>
            <pc:sldMk cId="1012305185" sldId="270"/>
            <ac:spMk id="84" creationId="{47C6538E-D989-2B08-5A51-16A4184E7BBD}"/>
          </ac:spMkLst>
        </pc:spChg>
        <pc:graphicFrameChg chg="add mod modGraphic">
          <ac:chgData name="Ali koteich" userId="S::ali.koteich@st.ul.edu.lb::f14b2101-5d0a-425b-80e7-364fa1353a86" providerId="AD" clId="Web-{E713C724-7661-EFF0-C531-953C2323EB03}" dt="2022-10-19T09:58:08.004" v="2253" actId="1076"/>
          <ac:graphicFrameMkLst>
            <pc:docMk/>
            <pc:sldMk cId="1012305185" sldId="270"/>
            <ac:graphicFrameMk id="7" creationId="{F0B31797-C357-92C3-698D-52A1D01ADF2E}"/>
          </ac:graphicFrameMkLst>
        </pc:graphicFrameChg>
        <pc:picChg chg="add del">
          <ac:chgData name="Ali koteich" userId="S::ali.koteich@st.ul.edu.lb::f14b2101-5d0a-425b-80e7-364fa1353a86" providerId="AD" clId="Web-{E713C724-7661-EFF0-C531-953C2323EB03}" dt="2022-10-19T09:21:48.668" v="2138"/>
          <ac:picMkLst>
            <pc:docMk/>
            <pc:sldMk cId="1012305185" sldId="270"/>
            <ac:picMk id="13" creationId="{645D7A8A-712B-D9D8-3EE9-E818D8E6881D}"/>
          </ac:picMkLst>
        </pc:picChg>
      </pc:sldChg>
      <pc:sldChg chg="addSp delSp modSp new mod setBg">
        <pc:chgData name="Ali koteich" userId="S::ali.koteich@st.ul.edu.lb::f14b2101-5d0a-425b-80e7-364fa1353a86" providerId="AD" clId="Web-{E713C724-7661-EFF0-C531-953C2323EB03}" dt="2022-10-19T11:12:38.274" v="2379" actId="1076"/>
        <pc:sldMkLst>
          <pc:docMk/>
          <pc:sldMk cId="1795782324" sldId="271"/>
        </pc:sldMkLst>
        <pc:spChg chg="mod">
          <ac:chgData name="Ali koteich" userId="S::ali.koteich@st.ul.edu.lb::f14b2101-5d0a-425b-80e7-364fa1353a86" providerId="AD" clId="Web-{E713C724-7661-EFF0-C531-953C2323EB03}" dt="2022-10-19T11:11:53.460" v="2373" actId="20577"/>
          <ac:spMkLst>
            <pc:docMk/>
            <pc:sldMk cId="1795782324" sldId="271"/>
            <ac:spMk id="2" creationId="{FA3F2835-F590-D422-B01E-67574BF94030}"/>
          </ac:spMkLst>
        </pc:spChg>
        <pc:spChg chg="add del mod">
          <ac:chgData name="Ali koteich" userId="S::ali.koteich@st.ul.edu.lb::f14b2101-5d0a-425b-80e7-364fa1353a86" providerId="AD" clId="Web-{E713C724-7661-EFF0-C531-953C2323EB03}" dt="2022-10-19T11:11:22.693" v="2370"/>
          <ac:spMkLst>
            <pc:docMk/>
            <pc:sldMk cId="1795782324" sldId="271"/>
            <ac:spMk id="3" creationId="{28896611-344E-9F9C-D274-BDA387AA7E54}"/>
          </ac:spMkLst>
        </pc:spChg>
        <pc:spChg chg="add del">
          <ac:chgData name="Ali koteich" userId="S::ali.koteich@st.ul.edu.lb::f14b2101-5d0a-425b-80e7-364fa1353a86" providerId="AD" clId="Web-{E713C724-7661-EFF0-C531-953C2323EB03}" dt="2022-10-19T11:09:32.628" v="2362"/>
          <ac:spMkLst>
            <pc:docMk/>
            <pc:sldMk cId="1795782324" sldId="271"/>
            <ac:spMk id="9" creationId="{AE2B703B-46F9-481A-A605-82E2A828C4FA}"/>
          </ac:spMkLst>
        </pc:spChg>
        <pc:spChg chg="add del">
          <ac:chgData name="Ali koteich" userId="S::ali.koteich@st.ul.edu.lb::f14b2101-5d0a-425b-80e7-364fa1353a86" providerId="AD" clId="Web-{E713C724-7661-EFF0-C531-953C2323EB03}" dt="2022-10-19T11:09:32.628" v="2362"/>
          <ac:spMkLst>
            <pc:docMk/>
            <pc:sldMk cId="1795782324" sldId="271"/>
            <ac:spMk id="11" creationId="{F13BE4D7-0C3D-4906-B230-A1C5B4665CCF}"/>
          </ac:spMkLst>
        </pc:spChg>
        <pc:spChg chg="add del">
          <ac:chgData name="Ali koteich" userId="S::ali.koteich@st.ul.edu.lb::f14b2101-5d0a-425b-80e7-364fa1353a86" providerId="AD" clId="Web-{E713C724-7661-EFF0-C531-953C2323EB03}" dt="2022-10-19T11:09:18.721" v="2359"/>
          <ac:spMkLst>
            <pc:docMk/>
            <pc:sldMk cId="1795782324" sldId="271"/>
            <ac:spMk id="16" creationId="{6D19922F-AD68-4E94-85E8-0AA44A1B1AFC}"/>
          </ac:spMkLst>
        </pc:spChg>
        <pc:spChg chg="add del">
          <ac:chgData name="Ali koteich" userId="S::ali.koteich@st.ul.edu.lb::f14b2101-5d0a-425b-80e7-364fa1353a86" providerId="AD" clId="Web-{E713C724-7661-EFF0-C531-953C2323EB03}" dt="2022-10-19T11:09:31.471" v="2361"/>
          <ac:spMkLst>
            <pc:docMk/>
            <pc:sldMk cId="1795782324" sldId="271"/>
            <ac:spMk id="18" creationId="{6C4028FD-8BAA-4A19-BFDE-594D991B7552}"/>
          </ac:spMkLst>
        </pc:spChg>
        <pc:graphicFrameChg chg="add del mod modGraphic">
          <ac:chgData name="Ali koteich" userId="S::ali.koteich@st.ul.edu.lb::f14b2101-5d0a-425b-80e7-364fa1353a86" providerId="AD" clId="Web-{E713C724-7661-EFF0-C531-953C2323EB03}" dt="2022-10-19T11:09:32.628" v="2362"/>
          <ac:graphicFrameMkLst>
            <pc:docMk/>
            <pc:sldMk cId="1795782324" sldId="271"/>
            <ac:graphicFrameMk id="5" creationId="{F42BFA6B-654D-49D2-EC4A-E19E6ABCF4D1}"/>
          </ac:graphicFrameMkLst>
        </pc:graphicFrameChg>
        <pc:graphicFrameChg chg="add mod modGraphic">
          <ac:chgData name="Ali koteich" userId="S::ali.koteich@st.ul.edu.lb::f14b2101-5d0a-425b-80e7-364fa1353a86" providerId="AD" clId="Web-{E713C724-7661-EFF0-C531-953C2323EB03}" dt="2022-10-19T11:12:38.274" v="2379" actId="1076"/>
          <ac:graphicFrameMkLst>
            <pc:docMk/>
            <pc:sldMk cId="1795782324" sldId="271"/>
            <ac:graphicFrameMk id="6" creationId="{399B5CDC-F660-3F5E-FF33-F8D28DBC1433}"/>
          </ac:graphicFrameMkLst>
        </pc:graphicFrameChg>
      </pc:sldChg>
    </pc:docChg>
  </pc:docChgLst>
  <pc:docChgLst>
    <pc:chgData name="Ali koteich" userId="S::ali.koteich@st.ul.edu.lb::f14b2101-5d0a-425b-80e7-364fa1353a86" providerId="AD" clId="Web-{DF577D8D-C954-4E70-8F97-C9B426F4AF32}"/>
    <pc:docChg chg="modSld">
      <pc:chgData name="Ali koteich" userId="S::ali.koteich@st.ul.edu.lb::f14b2101-5d0a-425b-80e7-364fa1353a86" providerId="AD" clId="Web-{DF577D8D-C954-4E70-8F97-C9B426F4AF32}" dt="2022-10-17T08:38:52.795" v="179" actId="1076"/>
      <pc:docMkLst>
        <pc:docMk/>
      </pc:docMkLst>
      <pc:sldChg chg="addSp delSp modSp">
        <pc:chgData name="Ali koteich" userId="S::ali.koteich@st.ul.edu.lb::f14b2101-5d0a-425b-80e7-364fa1353a86" providerId="AD" clId="Web-{DF577D8D-C954-4E70-8F97-C9B426F4AF32}" dt="2022-10-17T08:38:52.795" v="179" actId="1076"/>
        <pc:sldMkLst>
          <pc:docMk/>
          <pc:sldMk cId="109857222" sldId="256"/>
        </pc:sldMkLst>
        <pc:spChg chg="del">
          <ac:chgData name="Ali koteich" userId="S::ali.koteich@st.ul.edu.lb::f14b2101-5d0a-425b-80e7-364fa1353a86" providerId="AD" clId="Web-{DF577D8D-C954-4E70-8F97-C9B426F4AF32}" dt="2022-10-17T08:20:28.866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Ali koteich" userId="S::ali.koteich@st.ul.edu.lb::f14b2101-5d0a-425b-80e7-364fa1353a86" providerId="AD" clId="Web-{DF577D8D-C954-4E70-8F97-C9B426F4AF32}" dt="2022-10-17T08:20:31.554" v="1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Ali koteich" userId="S::ali.koteich@st.ul.edu.lb::f14b2101-5d0a-425b-80e7-364fa1353a86" providerId="AD" clId="Web-{DF577D8D-C954-4E70-8F97-C9B426F4AF32}" dt="2022-10-17T08:38:50.170" v="178" actId="1076"/>
          <ac:spMkLst>
            <pc:docMk/>
            <pc:sldMk cId="109857222" sldId="256"/>
            <ac:spMk id="4" creationId="{256B72CC-DE27-D57C-48AD-8984F74487D4}"/>
          </ac:spMkLst>
        </pc:spChg>
        <pc:spChg chg="add del mod">
          <ac:chgData name="Ali koteich" userId="S::ali.koteich@st.ul.edu.lb::f14b2101-5d0a-425b-80e7-364fa1353a86" providerId="AD" clId="Web-{DF577D8D-C954-4E70-8F97-C9B426F4AF32}" dt="2022-10-17T08:32:28.985" v="101"/>
          <ac:spMkLst>
            <pc:docMk/>
            <pc:sldMk cId="109857222" sldId="256"/>
            <ac:spMk id="6" creationId="{BBC8742E-2D6C-D29E-43CD-5706E561489B}"/>
          </ac:spMkLst>
        </pc:spChg>
        <pc:spChg chg="add del mod">
          <ac:chgData name="Ali koteich" userId="S::ali.koteich@st.ul.edu.lb::f14b2101-5d0a-425b-80e7-364fa1353a86" providerId="AD" clId="Web-{DF577D8D-C954-4E70-8F97-C9B426F4AF32}" dt="2022-10-17T08:33:50.925" v="124"/>
          <ac:spMkLst>
            <pc:docMk/>
            <pc:sldMk cId="109857222" sldId="256"/>
            <ac:spMk id="7" creationId="{C878478F-B66E-16C9-D08C-4B2DF20B3AAF}"/>
          </ac:spMkLst>
        </pc:spChg>
        <pc:spChg chg="add mod">
          <ac:chgData name="Ali koteich" userId="S::ali.koteich@st.ul.edu.lb::f14b2101-5d0a-425b-80e7-364fa1353a86" providerId="AD" clId="Web-{DF577D8D-C954-4E70-8F97-C9B426F4AF32}" dt="2022-10-17T08:38:29.638" v="175" actId="1076"/>
          <ac:spMkLst>
            <pc:docMk/>
            <pc:sldMk cId="109857222" sldId="256"/>
            <ac:spMk id="8" creationId="{723F53F5-AF51-3F98-2F35-E704A54C176A}"/>
          </ac:spMkLst>
        </pc:spChg>
        <pc:spChg chg="add mod">
          <ac:chgData name="Ali koteich" userId="S::ali.koteich@st.ul.edu.lb::f14b2101-5d0a-425b-80e7-364fa1353a86" providerId="AD" clId="Web-{DF577D8D-C954-4E70-8F97-C9B426F4AF32}" dt="2022-10-17T08:38:46.076" v="177" actId="1076"/>
          <ac:spMkLst>
            <pc:docMk/>
            <pc:sldMk cId="109857222" sldId="256"/>
            <ac:spMk id="9" creationId="{0565076E-739E-0753-3999-C7D3C60A307D}"/>
          </ac:spMkLst>
        </pc:spChg>
        <pc:picChg chg="add mod">
          <ac:chgData name="Ali koteich" userId="S::ali.koteich@st.ul.edu.lb::f14b2101-5d0a-425b-80e7-364fa1353a86" providerId="AD" clId="Web-{DF577D8D-C954-4E70-8F97-C9B426F4AF32}" dt="2022-10-17T08:38:52.795" v="179" actId="1076"/>
          <ac:picMkLst>
            <pc:docMk/>
            <pc:sldMk cId="109857222" sldId="256"/>
            <ac:picMk id="5" creationId="{4BD521A4-F1D5-8663-3B4B-87555C19F3B5}"/>
          </ac:picMkLst>
        </pc:picChg>
        <pc:cxnChg chg="add mod">
          <ac:chgData name="Ali koteich" userId="S::ali.koteich@st.ul.edu.lb::f14b2101-5d0a-425b-80e7-364fa1353a86" providerId="AD" clId="Web-{DF577D8D-C954-4E70-8F97-C9B426F4AF32}" dt="2022-10-17T08:37:14.151" v="157" actId="1076"/>
          <ac:cxnSpMkLst>
            <pc:docMk/>
            <pc:sldMk cId="109857222" sldId="256"/>
            <ac:cxnSpMk id="10" creationId="{A6F7F021-6DE1-2CD4-6EC7-10C3427F43CF}"/>
          </ac:cxnSpMkLst>
        </pc:cxnChg>
      </pc:sldChg>
    </pc:docChg>
  </pc:docChgLst>
  <pc:docChgLst>
    <pc:chgData name="Ali koteich" userId="S::ali.koteich@st.ul.edu.lb::f14b2101-5d0a-425b-80e7-364fa1353a86" providerId="AD" clId="Web-{F5E0B0A6-D998-7BF7-44C6-0370F71D04A8}"/>
    <pc:docChg chg="addSld delSld modSld sldOrd">
      <pc:chgData name="Ali koteich" userId="S::ali.koteich@st.ul.edu.lb::f14b2101-5d0a-425b-80e7-364fa1353a86" providerId="AD" clId="Web-{F5E0B0A6-D998-7BF7-44C6-0370F71D04A8}" dt="2022-10-19T22:07:40.834" v="1379" actId="20577"/>
      <pc:docMkLst>
        <pc:docMk/>
      </pc:docMkLst>
      <pc:sldChg chg="modSp">
        <pc:chgData name="Ali koteich" userId="S::ali.koteich@st.ul.edu.lb::f14b2101-5d0a-425b-80e7-364fa1353a86" providerId="AD" clId="Web-{F5E0B0A6-D998-7BF7-44C6-0370F71D04A8}" dt="2022-10-19T20:00:22.245" v="405" actId="20577"/>
        <pc:sldMkLst>
          <pc:docMk/>
          <pc:sldMk cId="3810345487" sldId="263"/>
        </pc:sldMkLst>
        <pc:graphicFrameChg chg="modGraphic">
          <ac:chgData name="Ali koteich" userId="S::ali.koteich@st.ul.edu.lb::f14b2101-5d0a-425b-80e7-364fa1353a86" providerId="AD" clId="Web-{F5E0B0A6-D998-7BF7-44C6-0370F71D04A8}" dt="2022-10-19T20:00:22.245" v="405" actId="20577"/>
          <ac:graphicFrameMkLst>
            <pc:docMk/>
            <pc:sldMk cId="3810345487" sldId="263"/>
            <ac:graphicFrameMk id="5" creationId="{36713CE5-CBFC-E5F7-A923-A2A268648BFB}"/>
          </ac:graphicFrameMkLst>
        </pc:graphicFrameChg>
      </pc:sldChg>
      <pc:sldChg chg="ord">
        <pc:chgData name="Ali koteich" userId="S::ali.koteich@st.ul.edu.lb::f14b2101-5d0a-425b-80e7-364fa1353a86" providerId="AD" clId="Web-{F5E0B0A6-D998-7BF7-44C6-0370F71D04A8}" dt="2022-10-19T20:02:52.391" v="406"/>
        <pc:sldMkLst>
          <pc:docMk/>
          <pc:sldMk cId="333735108" sldId="264"/>
        </pc:sldMkLst>
      </pc:sldChg>
      <pc:sldChg chg="modSp">
        <pc:chgData name="Ali koteich" userId="S::ali.koteich@st.ul.edu.lb::f14b2101-5d0a-425b-80e7-364fa1353a86" providerId="AD" clId="Web-{F5E0B0A6-D998-7BF7-44C6-0370F71D04A8}" dt="2022-10-19T19:16:10.589" v="47" actId="20577"/>
        <pc:sldMkLst>
          <pc:docMk/>
          <pc:sldMk cId="1795782324" sldId="271"/>
        </pc:sldMkLst>
        <pc:spChg chg="mod">
          <ac:chgData name="Ali koteich" userId="S::ali.koteich@st.ul.edu.lb::f14b2101-5d0a-425b-80e7-364fa1353a86" providerId="AD" clId="Web-{F5E0B0A6-D998-7BF7-44C6-0370F71D04A8}" dt="2022-10-19T19:16:10.589" v="47" actId="20577"/>
          <ac:spMkLst>
            <pc:docMk/>
            <pc:sldMk cId="1795782324" sldId="271"/>
            <ac:spMk id="2" creationId="{FA3F2835-F590-D422-B01E-67574BF94030}"/>
          </ac:spMkLst>
        </pc:spChg>
        <pc:graphicFrameChg chg="modGraphic">
          <ac:chgData name="Ali koteich" userId="S::ali.koteich@st.ul.edu.lb::f14b2101-5d0a-425b-80e7-364fa1353a86" providerId="AD" clId="Web-{F5E0B0A6-D998-7BF7-44C6-0370F71D04A8}" dt="2022-10-19T19:12:49.379" v="10" actId="20577"/>
          <ac:graphicFrameMkLst>
            <pc:docMk/>
            <pc:sldMk cId="1795782324" sldId="271"/>
            <ac:graphicFrameMk id="6" creationId="{399B5CDC-F660-3F5E-FF33-F8D28DBC1433}"/>
          </ac:graphicFrameMkLst>
        </pc:graphicFrameChg>
      </pc:sldChg>
      <pc:sldChg chg="addSp delSp modSp new mod setBg">
        <pc:chgData name="Ali koteich" userId="S::ali.koteich@st.ul.edu.lb::f14b2101-5d0a-425b-80e7-364fa1353a86" providerId="AD" clId="Web-{F5E0B0A6-D998-7BF7-44C6-0370F71D04A8}" dt="2022-10-19T19:21:23.348" v="48"/>
        <pc:sldMkLst>
          <pc:docMk/>
          <pc:sldMk cId="854894292" sldId="272"/>
        </pc:sldMkLst>
        <pc:spChg chg="mod">
          <ac:chgData name="Ali koteich" userId="S::ali.koteich@st.ul.edu.lb::f14b2101-5d0a-425b-80e7-364fa1353a86" providerId="AD" clId="Web-{F5E0B0A6-D998-7BF7-44C6-0370F71D04A8}" dt="2022-10-19T19:21:23.348" v="48"/>
          <ac:spMkLst>
            <pc:docMk/>
            <pc:sldMk cId="854894292" sldId="272"/>
            <ac:spMk id="2" creationId="{2593CEBA-3BE5-CB7B-B710-D60490A7E7E8}"/>
          </ac:spMkLst>
        </pc:spChg>
        <pc:spChg chg="del mod">
          <ac:chgData name="Ali koteich" userId="S::ali.koteich@st.ul.edu.lb::f14b2101-5d0a-425b-80e7-364fa1353a86" providerId="AD" clId="Web-{F5E0B0A6-D998-7BF7-44C6-0370F71D04A8}" dt="2022-10-19T19:15:13.821" v="41"/>
          <ac:spMkLst>
            <pc:docMk/>
            <pc:sldMk cId="854894292" sldId="272"/>
            <ac:spMk id="3" creationId="{BD1D77ED-7826-094F-9E71-9A0BBA13B786}"/>
          </ac:spMkLst>
        </pc:spChg>
        <pc:spChg chg="add del">
          <ac:chgData name="Ali koteich" userId="S::ali.koteich@st.ul.edu.lb::f14b2101-5d0a-425b-80e7-364fa1353a86" providerId="AD" clId="Web-{F5E0B0A6-D998-7BF7-44C6-0370F71D04A8}" dt="2022-10-19T19:15:37.431" v="43"/>
          <ac:spMkLst>
            <pc:docMk/>
            <pc:sldMk cId="854894292" sldId="272"/>
            <ac:spMk id="10" creationId="{6C4028FD-8BAA-4A19-BFDE-594D991B7552}"/>
          </ac:spMkLst>
        </pc:spChg>
        <pc:spChg chg="add del">
          <ac:chgData name="Ali koteich" userId="S::ali.koteich@st.ul.edu.lb::f14b2101-5d0a-425b-80e7-364fa1353a86" providerId="AD" clId="Web-{F5E0B0A6-D998-7BF7-44C6-0370F71D04A8}" dt="2022-10-19T19:15:59.713" v="45"/>
          <ac:spMkLst>
            <pc:docMk/>
            <pc:sldMk cId="854894292" sldId="272"/>
            <ac:spMk id="15" creationId="{122F9423-F4B1-45D4-8445-E9991ECCBCCF}"/>
          </ac:spMkLst>
        </pc:spChg>
        <pc:spChg chg="add del">
          <ac:chgData name="Ali koteich" userId="S::ali.koteich@st.ul.edu.lb::f14b2101-5d0a-425b-80e7-364fa1353a86" providerId="AD" clId="Web-{F5E0B0A6-D998-7BF7-44C6-0370F71D04A8}" dt="2022-10-19T19:21:23.348" v="48"/>
          <ac:spMkLst>
            <pc:docMk/>
            <pc:sldMk cId="854894292" sldId="272"/>
            <ac:spMk id="20" creationId="{122F9423-F4B1-45D4-8445-E9991ECCBCCF}"/>
          </ac:spMkLst>
        </pc:spChg>
        <pc:spChg chg="add">
          <ac:chgData name="Ali koteich" userId="S::ali.koteich@st.ul.edu.lb::f14b2101-5d0a-425b-80e7-364fa1353a86" providerId="AD" clId="Web-{F5E0B0A6-D998-7BF7-44C6-0370F71D04A8}" dt="2022-10-19T19:21:23.348" v="48"/>
          <ac:spMkLst>
            <pc:docMk/>
            <pc:sldMk cId="854894292" sldId="272"/>
            <ac:spMk id="29" creationId="{6C4028FD-8BAA-4A19-BFDE-594D991B7552}"/>
          </ac:spMkLst>
        </pc:spChg>
        <pc:grpChg chg="add del">
          <ac:chgData name="Ali koteich" userId="S::ali.koteich@st.ul.edu.lb::f14b2101-5d0a-425b-80e7-364fa1353a86" providerId="AD" clId="Web-{F5E0B0A6-D998-7BF7-44C6-0370F71D04A8}" dt="2022-10-19T19:15:59.713" v="45"/>
          <ac:grpSpMkLst>
            <pc:docMk/>
            <pc:sldMk cId="854894292" sldId="272"/>
            <ac:grpSpMk id="12" creationId="{770AE191-D2EA-45C9-A44D-830C188F74CB}"/>
          </ac:grpSpMkLst>
        </pc:grpChg>
        <pc:grpChg chg="add del">
          <ac:chgData name="Ali koteich" userId="S::ali.koteich@st.ul.edu.lb::f14b2101-5d0a-425b-80e7-364fa1353a86" providerId="AD" clId="Web-{F5E0B0A6-D998-7BF7-44C6-0370F71D04A8}" dt="2022-10-19T19:21:23.348" v="48"/>
          <ac:grpSpMkLst>
            <pc:docMk/>
            <pc:sldMk cId="854894292" sldId="272"/>
            <ac:grpSpMk id="22" creationId="{770AE191-D2EA-45C9-A44D-830C188F74CB}"/>
          </ac:grpSpMkLst>
        </pc:grpChg>
        <pc:graphicFrameChg chg="add mod modGraphic">
          <ac:chgData name="Ali koteich" userId="S::ali.koteich@st.ul.edu.lb::f14b2101-5d0a-425b-80e7-364fa1353a86" providerId="AD" clId="Web-{F5E0B0A6-D998-7BF7-44C6-0370F71D04A8}" dt="2022-10-19T19:21:23.348" v="48"/>
          <ac:graphicFrameMkLst>
            <pc:docMk/>
            <pc:sldMk cId="854894292" sldId="272"/>
            <ac:graphicFrameMk id="5" creationId="{07E15E6E-1BAA-A661-4D37-775A99C2531F}"/>
          </ac:graphicFrameMkLst>
        </pc:graphicFrameChg>
      </pc:sldChg>
      <pc:sldChg chg="addSp delSp modSp new mod setBg">
        <pc:chgData name="Ali koteich" userId="S::ali.koteich@st.ul.edu.lb::f14b2101-5d0a-425b-80e7-364fa1353a86" providerId="AD" clId="Web-{F5E0B0A6-D998-7BF7-44C6-0370F71D04A8}" dt="2022-10-19T19:48:22.665" v="395"/>
        <pc:sldMkLst>
          <pc:docMk/>
          <pc:sldMk cId="854746162" sldId="273"/>
        </pc:sldMkLst>
        <pc:spChg chg="mod">
          <ac:chgData name="Ali koteich" userId="S::ali.koteich@st.ul.edu.lb::f14b2101-5d0a-425b-80e7-364fa1353a86" providerId="AD" clId="Web-{F5E0B0A6-D998-7BF7-44C6-0370F71D04A8}" dt="2022-10-19T19:48:22.665" v="394"/>
          <ac:spMkLst>
            <pc:docMk/>
            <pc:sldMk cId="854746162" sldId="273"/>
            <ac:spMk id="2" creationId="{DA9047F6-9431-AB22-A05B-8E5C391B0C3B}"/>
          </ac:spMkLst>
        </pc:spChg>
        <pc:spChg chg="mod">
          <ac:chgData name="Ali koteich" userId="S::ali.koteich@st.ul.edu.lb::f14b2101-5d0a-425b-80e7-364fa1353a86" providerId="AD" clId="Web-{F5E0B0A6-D998-7BF7-44C6-0370F71D04A8}" dt="2022-10-19T19:48:22.665" v="394"/>
          <ac:spMkLst>
            <pc:docMk/>
            <pc:sldMk cId="854746162" sldId="273"/>
            <ac:spMk id="3" creationId="{888F6F3C-5AEA-AC4F-C303-353D3A49CD66}"/>
          </ac:spMkLst>
        </pc:spChg>
        <pc:spChg chg="add del">
          <ac:chgData name="Ali koteich" userId="S::ali.koteich@st.ul.edu.lb::f14b2101-5d0a-425b-80e7-364fa1353a86" providerId="AD" clId="Web-{F5E0B0A6-D998-7BF7-44C6-0370F71D04A8}" dt="2022-10-19T19:28:21.205" v="133"/>
          <ac:spMkLst>
            <pc:docMk/>
            <pc:sldMk cId="854746162" sldId="273"/>
            <ac:spMk id="8" creationId="{100EDD19-6802-4EC3-95CE-CFFAB042CFD6}"/>
          </ac:spMkLst>
        </pc:spChg>
        <pc:spChg chg="add del">
          <ac:chgData name="Ali koteich" userId="S::ali.koteich@st.ul.edu.lb::f14b2101-5d0a-425b-80e7-364fa1353a86" providerId="AD" clId="Web-{F5E0B0A6-D998-7BF7-44C6-0370F71D04A8}" dt="2022-10-19T19:28:21.205" v="133"/>
          <ac:spMkLst>
            <pc:docMk/>
            <pc:sldMk cId="854746162" sldId="273"/>
            <ac:spMk id="10" creationId="{DB17E863-922E-4C26-BD64-E8FD41D28661}"/>
          </ac:spMkLst>
        </pc:spChg>
        <pc:spChg chg="add del">
          <ac:chgData name="Ali koteich" userId="S::ali.koteich@st.ul.edu.lb::f14b2101-5d0a-425b-80e7-364fa1353a86" providerId="AD" clId="Web-{F5E0B0A6-D998-7BF7-44C6-0370F71D04A8}" dt="2022-10-19T19:48:22.665" v="395"/>
          <ac:spMkLst>
            <pc:docMk/>
            <pc:sldMk cId="854746162" sldId="273"/>
            <ac:spMk id="15" creationId="{743AA782-23D1-4521-8CAD-47662984AA08}"/>
          </ac:spMkLst>
        </pc:spChg>
        <pc:spChg chg="add del">
          <ac:chgData name="Ali koteich" userId="S::ali.koteich@st.ul.edu.lb::f14b2101-5d0a-425b-80e7-364fa1353a86" providerId="AD" clId="Web-{F5E0B0A6-D998-7BF7-44C6-0370F71D04A8}" dt="2022-10-19T19:48:22.665" v="395"/>
          <ac:spMkLst>
            <pc:docMk/>
            <pc:sldMk cId="854746162" sldId="273"/>
            <ac:spMk id="17" creationId="{71877DBC-BB60-40F0-AC93-2ACDBAAE60CE}"/>
          </ac:spMkLst>
        </pc:spChg>
        <pc:spChg chg="add del">
          <ac:chgData name="Ali koteich" userId="S::ali.koteich@st.ul.edu.lb::f14b2101-5d0a-425b-80e7-364fa1353a86" providerId="AD" clId="Web-{F5E0B0A6-D998-7BF7-44C6-0370F71D04A8}" dt="2022-10-19T19:48:22.665" v="394"/>
          <ac:spMkLst>
            <pc:docMk/>
            <pc:sldMk cId="854746162" sldId="273"/>
            <ac:spMk id="22" creationId="{F13C74B1-5B17-4795-BED0-7140497B445A}"/>
          </ac:spMkLst>
        </pc:spChg>
        <pc:spChg chg="add del">
          <ac:chgData name="Ali koteich" userId="S::ali.koteich@st.ul.edu.lb::f14b2101-5d0a-425b-80e7-364fa1353a86" providerId="AD" clId="Web-{F5E0B0A6-D998-7BF7-44C6-0370F71D04A8}" dt="2022-10-19T19:48:22.665" v="394"/>
          <ac:spMkLst>
            <pc:docMk/>
            <pc:sldMk cId="854746162" sldId="273"/>
            <ac:spMk id="24" creationId="{D4974D33-8DC5-464E-8C6D-BE58F0669C17}"/>
          </ac:spMkLst>
        </pc:spChg>
        <pc:spChg chg="add">
          <ac:chgData name="Ali koteich" userId="S::ali.koteich@st.ul.edu.lb::f14b2101-5d0a-425b-80e7-364fa1353a86" providerId="AD" clId="Web-{F5E0B0A6-D998-7BF7-44C6-0370F71D04A8}" dt="2022-10-19T19:48:22.665" v="395"/>
          <ac:spMkLst>
            <pc:docMk/>
            <pc:sldMk cId="854746162" sldId="273"/>
            <ac:spMk id="26" creationId="{743AA782-23D1-4521-8CAD-47662984AA08}"/>
          </ac:spMkLst>
        </pc:spChg>
        <pc:spChg chg="add">
          <ac:chgData name="Ali koteich" userId="S::ali.koteich@st.ul.edu.lb::f14b2101-5d0a-425b-80e7-364fa1353a86" providerId="AD" clId="Web-{F5E0B0A6-D998-7BF7-44C6-0370F71D04A8}" dt="2022-10-19T19:48:22.665" v="395"/>
          <ac:spMkLst>
            <pc:docMk/>
            <pc:sldMk cId="854746162" sldId="273"/>
            <ac:spMk id="27" creationId="{71877DBC-BB60-40F0-AC93-2ACDBAAE60CE}"/>
          </ac:spMkLst>
        </pc:spChg>
        <pc:picChg chg="add mod">
          <ac:chgData name="Ali koteich" userId="S::ali.koteich@st.ul.edu.lb::f14b2101-5d0a-425b-80e7-364fa1353a86" providerId="AD" clId="Web-{F5E0B0A6-D998-7BF7-44C6-0370F71D04A8}" dt="2022-10-19T19:48:22.665" v="395"/>
          <ac:picMkLst>
            <pc:docMk/>
            <pc:sldMk cId="854746162" sldId="273"/>
            <ac:picMk id="4" creationId="{1C5CEB04-3892-A1F8-DFE8-22B5E19B8F74}"/>
          </ac:picMkLst>
        </pc:picChg>
      </pc:sldChg>
      <pc:sldChg chg="addSp delSp modSp new del mod setBg">
        <pc:chgData name="Ali koteich" userId="S::ali.koteich@st.ul.edu.lb::f14b2101-5d0a-425b-80e7-364fa1353a86" providerId="AD" clId="Web-{F5E0B0A6-D998-7BF7-44C6-0370F71D04A8}" dt="2022-10-19T19:47:57.664" v="392"/>
        <pc:sldMkLst>
          <pc:docMk/>
          <pc:sldMk cId="2473093777" sldId="274"/>
        </pc:sldMkLst>
        <pc:spChg chg="mod">
          <ac:chgData name="Ali koteich" userId="S::ali.koteich@st.ul.edu.lb::f14b2101-5d0a-425b-80e7-364fa1353a86" providerId="AD" clId="Web-{F5E0B0A6-D998-7BF7-44C6-0370F71D04A8}" dt="2022-10-19T19:43:06.264" v="330"/>
          <ac:spMkLst>
            <pc:docMk/>
            <pc:sldMk cId="2473093777" sldId="274"/>
            <ac:spMk id="2" creationId="{3E120B61-83DA-31F1-BCC4-B4C0E22F3586}"/>
          </ac:spMkLst>
        </pc:spChg>
        <pc:spChg chg="mod">
          <ac:chgData name="Ali koteich" userId="S::ali.koteich@st.ul.edu.lb::f14b2101-5d0a-425b-80e7-364fa1353a86" providerId="AD" clId="Web-{F5E0B0A6-D998-7BF7-44C6-0370F71D04A8}" dt="2022-10-19T19:43:06.264" v="330"/>
          <ac:spMkLst>
            <pc:docMk/>
            <pc:sldMk cId="2473093777" sldId="274"/>
            <ac:spMk id="3" creationId="{4715707C-3060-8347-2766-E9ED519C2255}"/>
          </ac:spMkLst>
        </pc:spChg>
        <pc:spChg chg="add mod">
          <ac:chgData name="Ali koteich" userId="S::ali.koteich@st.ul.edu.lb::f14b2101-5d0a-425b-80e7-364fa1353a86" providerId="AD" clId="Web-{F5E0B0A6-D998-7BF7-44C6-0370F71D04A8}" dt="2022-10-19T19:45:19.253" v="378" actId="20577"/>
          <ac:spMkLst>
            <pc:docMk/>
            <pc:sldMk cId="2473093777" sldId="274"/>
            <ac:spMk id="5" creationId="{B3CDC5BE-ECB0-944E-8345-64B7ECDD22F0}"/>
          </ac:spMkLst>
        </pc:spChg>
        <pc:spChg chg="add del">
          <ac:chgData name="Ali koteich" userId="S::ali.koteich@st.ul.edu.lb::f14b2101-5d0a-425b-80e7-364fa1353a86" providerId="AD" clId="Web-{F5E0B0A6-D998-7BF7-44C6-0370F71D04A8}" dt="2022-10-19T19:42:55.389" v="328"/>
          <ac:spMkLst>
            <pc:docMk/>
            <pc:sldMk cId="2473093777" sldId="274"/>
            <ac:spMk id="9" creationId="{058A14AF-9FB5-4CC7-BA35-E8E85D3EDF0E}"/>
          </ac:spMkLst>
        </pc:spChg>
        <pc:spChg chg="add del">
          <ac:chgData name="Ali koteich" userId="S::ali.koteich@st.ul.edu.lb::f14b2101-5d0a-425b-80e7-364fa1353a86" providerId="AD" clId="Web-{F5E0B0A6-D998-7BF7-44C6-0370F71D04A8}" dt="2022-10-19T19:42:55.389" v="328"/>
          <ac:spMkLst>
            <pc:docMk/>
            <pc:sldMk cId="2473093777" sldId="274"/>
            <ac:spMk id="11" creationId="{3A9A4357-BD1D-4622-A4FE-766E6AB8DE84}"/>
          </ac:spMkLst>
        </pc:spChg>
        <pc:spChg chg="add del">
          <ac:chgData name="Ali koteich" userId="S::ali.koteich@st.ul.edu.lb::f14b2101-5d0a-425b-80e7-364fa1353a86" providerId="AD" clId="Web-{F5E0B0A6-D998-7BF7-44C6-0370F71D04A8}" dt="2022-10-19T19:42:55.389" v="328"/>
          <ac:spMkLst>
            <pc:docMk/>
            <pc:sldMk cId="2473093777" sldId="274"/>
            <ac:spMk id="13" creationId="{E659831F-0D9A-4C63-9EBB-8435B85A440F}"/>
          </ac:spMkLst>
        </pc:spChg>
        <pc:spChg chg="add del">
          <ac:chgData name="Ali koteich" userId="S::ali.koteich@st.ul.edu.lb::f14b2101-5d0a-425b-80e7-364fa1353a86" providerId="AD" clId="Web-{F5E0B0A6-D998-7BF7-44C6-0370F71D04A8}" dt="2022-10-19T19:42:55.389" v="328"/>
          <ac:spMkLst>
            <pc:docMk/>
            <pc:sldMk cId="2473093777" sldId="274"/>
            <ac:spMk id="15" creationId="{E6995CE5-F890-4ABA-82A2-26507CE8D2A3}"/>
          </ac:spMkLst>
        </pc:spChg>
        <pc:spChg chg="add del">
          <ac:chgData name="Ali koteich" userId="S::ali.koteich@st.ul.edu.lb::f14b2101-5d0a-425b-80e7-364fa1353a86" providerId="AD" clId="Web-{F5E0B0A6-D998-7BF7-44C6-0370F71D04A8}" dt="2022-10-19T19:43:06.264" v="330"/>
          <ac:spMkLst>
            <pc:docMk/>
            <pc:sldMk cId="2473093777" sldId="274"/>
            <ac:spMk id="17" creationId="{32AEEBC8-9D30-42EF-95F2-386C2653FBF0}"/>
          </ac:spMkLst>
        </pc:spChg>
        <pc:spChg chg="add del">
          <ac:chgData name="Ali koteich" userId="S::ali.koteich@st.ul.edu.lb::f14b2101-5d0a-425b-80e7-364fa1353a86" providerId="AD" clId="Web-{F5E0B0A6-D998-7BF7-44C6-0370F71D04A8}" dt="2022-10-19T19:43:06.264" v="330"/>
          <ac:spMkLst>
            <pc:docMk/>
            <pc:sldMk cId="2473093777" sldId="274"/>
            <ac:spMk id="18" creationId="{2E92FA66-67D7-4CB4-94D3-E643A9AD4757}"/>
          </ac:spMkLst>
        </pc:spChg>
        <pc:spChg chg="add">
          <ac:chgData name="Ali koteich" userId="S::ali.koteich@st.ul.edu.lb::f14b2101-5d0a-425b-80e7-364fa1353a86" providerId="AD" clId="Web-{F5E0B0A6-D998-7BF7-44C6-0370F71D04A8}" dt="2022-10-19T19:43:06.264" v="330"/>
          <ac:spMkLst>
            <pc:docMk/>
            <pc:sldMk cId="2473093777" sldId="274"/>
            <ac:spMk id="23" creationId="{743AA782-23D1-4521-8CAD-47662984AA08}"/>
          </ac:spMkLst>
        </pc:spChg>
        <pc:spChg chg="add">
          <ac:chgData name="Ali koteich" userId="S::ali.koteich@st.ul.edu.lb::f14b2101-5d0a-425b-80e7-364fa1353a86" providerId="AD" clId="Web-{F5E0B0A6-D998-7BF7-44C6-0370F71D04A8}" dt="2022-10-19T19:43:06.264" v="330"/>
          <ac:spMkLst>
            <pc:docMk/>
            <pc:sldMk cId="2473093777" sldId="274"/>
            <ac:spMk id="25" creationId="{71877DBC-BB60-40F0-AC93-2ACDBAAE60CE}"/>
          </ac:spMkLst>
        </pc:spChg>
        <pc:picChg chg="add mod">
          <ac:chgData name="Ali koteich" userId="S::ali.koteich@st.ul.edu.lb::f14b2101-5d0a-425b-80e7-364fa1353a86" providerId="AD" clId="Web-{F5E0B0A6-D998-7BF7-44C6-0370F71D04A8}" dt="2022-10-19T19:43:06.264" v="330"/>
          <ac:picMkLst>
            <pc:docMk/>
            <pc:sldMk cId="2473093777" sldId="274"/>
            <ac:picMk id="4" creationId="{59B35BDF-466F-8B90-A77A-D4088B0BCE21}"/>
          </ac:picMkLst>
        </pc:picChg>
      </pc:sldChg>
      <pc:sldChg chg="addSp delSp modSp new del mod setBg">
        <pc:chgData name="Ali koteich" userId="S::ali.koteich@st.ul.edu.lb::f14b2101-5d0a-425b-80e7-364fa1353a86" providerId="AD" clId="Web-{F5E0B0A6-D998-7BF7-44C6-0370F71D04A8}" dt="2022-10-19T19:33:38.309" v="262"/>
        <pc:sldMkLst>
          <pc:docMk/>
          <pc:sldMk cId="2685124883" sldId="274"/>
        </pc:sldMkLst>
        <pc:spChg chg="mod">
          <ac:chgData name="Ali koteich" userId="S::ali.koteich@st.ul.edu.lb::f14b2101-5d0a-425b-80e7-364fa1353a86" providerId="AD" clId="Web-{F5E0B0A6-D998-7BF7-44C6-0370F71D04A8}" dt="2022-10-19T19:33:27.887" v="261" actId="20577"/>
          <ac:spMkLst>
            <pc:docMk/>
            <pc:sldMk cId="2685124883" sldId="274"/>
            <ac:spMk id="2" creationId="{AB701C25-4881-A484-9F2C-AE8F60B628F7}"/>
          </ac:spMkLst>
        </pc:spChg>
        <pc:spChg chg="del mod">
          <ac:chgData name="Ali koteich" userId="S::ali.koteich@st.ul.edu.lb::f14b2101-5d0a-425b-80e7-364fa1353a86" providerId="AD" clId="Web-{F5E0B0A6-D998-7BF7-44C6-0370F71D04A8}" dt="2022-10-19T19:32:52.854" v="248"/>
          <ac:spMkLst>
            <pc:docMk/>
            <pc:sldMk cId="2685124883" sldId="274"/>
            <ac:spMk id="3" creationId="{DC407E5D-671C-57FA-8411-5E5C7298D741}"/>
          </ac:spMkLst>
        </pc:spChg>
        <pc:spChg chg="add mod">
          <ac:chgData name="Ali koteich" userId="S::ali.koteich@st.ul.edu.lb::f14b2101-5d0a-425b-80e7-364fa1353a86" providerId="AD" clId="Web-{F5E0B0A6-D998-7BF7-44C6-0370F71D04A8}" dt="2022-10-19T19:32:52.854" v="248"/>
          <ac:spMkLst>
            <pc:docMk/>
            <pc:sldMk cId="2685124883" sldId="274"/>
            <ac:spMk id="5" creationId="{629ABCC9-9DEF-42F4-6EDD-C460580FBD2F}"/>
          </ac:spMkLst>
        </pc:spChg>
        <pc:spChg chg="add">
          <ac:chgData name="Ali koteich" userId="S::ali.koteich@st.ul.edu.lb::f14b2101-5d0a-425b-80e7-364fa1353a86" providerId="AD" clId="Web-{F5E0B0A6-D998-7BF7-44C6-0370F71D04A8}" dt="2022-10-19T19:29:57.880" v="192"/>
          <ac:spMkLst>
            <pc:docMk/>
            <pc:sldMk cId="2685124883" sldId="274"/>
            <ac:spMk id="8" creationId="{100EDD19-6802-4EC3-95CE-CFFAB042CFD6}"/>
          </ac:spMkLst>
        </pc:spChg>
        <pc:spChg chg="add">
          <ac:chgData name="Ali koteich" userId="S::ali.koteich@st.ul.edu.lb::f14b2101-5d0a-425b-80e7-364fa1353a86" providerId="AD" clId="Web-{F5E0B0A6-D998-7BF7-44C6-0370F71D04A8}" dt="2022-10-19T19:29:57.880" v="192"/>
          <ac:spMkLst>
            <pc:docMk/>
            <pc:sldMk cId="2685124883" sldId="274"/>
            <ac:spMk id="10" creationId="{DB17E863-922E-4C26-BD64-E8FD41D28661}"/>
          </ac:spMkLst>
        </pc:spChg>
      </pc:sldChg>
      <pc:sldChg chg="addSp delSp modSp new mod setBg">
        <pc:chgData name="Ali koteich" userId="S::ali.koteich@st.ul.edu.lb::f14b2101-5d0a-425b-80e7-364fa1353a86" providerId="AD" clId="Web-{F5E0B0A6-D998-7BF7-44C6-0370F71D04A8}" dt="2022-10-19T21:16:21.951" v="802" actId="20577"/>
        <pc:sldMkLst>
          <pc:docMk/>
          <pc:sldMk cId="1151533578" sldId="275"/>
        </pc:sldMkLst>
        <pc:spChg chg="mod">
          <ac:chgData name="Ali koteich" userId="S::ali.koteich@st.ul.edu.lb::f14b2101-5d0a-425b-80e7-364fa1353a86" providerId="AD" clId="Web-{F5E0B0A6-D998-7BF7-44C6-0370F71D04A8}" dt="2022-10-19T21:16:21.951" v="802" actId="20577"/>
          <ac:spMkLst>
            <pc:docMk/>
            <pc:sldMk cId="1151533578" sldId="275"/>
            <ac:spMk id="2" creationId="{95F0E2F1-461D-96BA-9D18-A8210DFF31A0}"/>
          </ac:spMkLst>
        </pc:spChg>
        <pc:spChg chg="mod">
          <ac:chgData name="Ali koteich" userId="S::ali.koteich@st.ul.edu.lb::f14b2101-5d0a-425b-80e7-364fa1353a86" providerId="AD" clId="Web-{F5E0B0A6-D998-7BF7-44C6-0370F71D04A8}" dt="2022-10-19T20:23:50.808" v="673" actId="20577"/>
          <ac:spMkLst>
            <pc:docMk/>
            <pc:sldMk cId="1151533578" sldId="275"/>
            <ac:spMk id="3" creationId="{717CB510-5445-7D4B-A9E3-CB955B56C3CC}"/>
          </ac:spMkLst>
        </pc:spChg>
        <pc:spChg chg="add del">
          <ac:chgData name="Ali koteich" userId="S::ali.koteich@st.ul.edu.lb::f14b2101-5d0a-425b-80e7-364fa1353a86" providerId="AD" clId="Web-{F5E0B0A6-D998-7BF7-44C6-0370F71D04A8}" dt="2022-10-19T19:46:10.240" v="387"/>
          <ac:spMkLst>
            <pc:docMk/>
            <pc:sldMk cId="1151533578" sldId="275"/>
            <ac:spMk id="10" creationId="{32AEEBC8-9D30-42EF-95F2-386C2653FBF0}"/>
          </ac:spMkLst>
        </pc:spChg>
        <pc:spChg chg="add del">
          <ac:chgData name="Ali koteich" userId="S::ali.koteich@st.ul.edu.lb::f14b2101-5d0a-425b-80e7-364fa1353a86" providerId="AD" clId="Web-{F5E0B0A6-D998-7BF7-44C6-0370F71D04A8}" dt="2022-10-19T19:46:10.240" v="387"/>
          <ac:spMkLst>
            <pc:docMk/>
            <pc:sldMk cId="1151533578" sldId="275"/>
            <ac:spMk id="12" creationId="{2E92FA66-67D7-4CB4-94D3-E643A9AD4757}"/>
          </ac:spMkLst>
        </pc:spChg>
        <pc:spChg chg="add del">
          <ac:chgData name="Ali koteich" userId="S::ali.koteich@st.ul.edu.lb::f14b2101-5d0a-425b-80e7-364fa1353a86" providerId="AD" clId="Web-{F5E0B0A6-D998-7BF7-44C6-0370F71D04A8}" dt="2022-10-19T19:46:20.958" v="389"/>
          <ac:spMkLst>
            <pc:docMk/>
            <pc:sldMk cId="1151533578" sldId="275"/>
            <ac:spMk id="14" creationId="{743AA782-23D1-4521-8CAD-47662984AA08}"/>
          </ac:spMkLst>
        </pc:spChg>
        <pc:spChg chg="add del">
          <ac:chgData name="Ali koteich" userId="S::ali.koteich@st.ul.edu.lb::f14b2101-5d0a-425b-80e7-364fa1353a86" providerId="AD" clId="Web-{F5E0B0A6-D998-7BF7-44C6-0370F71D04A8}" dt="2022-10-19T19:46:20.958" v="389"/>
          <ac:spMkLst>
            <pc:docMk/>
            <pc:sldMk cId="1151533578" sldId="275"/>
            <ac:spMk id="15" creationId="{71877DBC-BB60-40F0-AC93-2ACDBAAE60CE}"/>
          </ac:spMkLst>
        </pc:spChg>
        <pc:spChg chg="add">
          <ac:chgData name="Ali koteich" userId="S::ali.koteich@st.ul.edu.lb::f14b2101-5d0a-425b-80e7-364fa1353a86" providerId="AD" clId="Web-{F5E0B0A6-D998-7BF7-44C6-0370F71D04A8}" dt="2022-10-19T19:46:20.958" v="390"/>
          <ac:spMkLst>
            <pc:docMk/>
            <pc:sldMk cId="1151533578" sldId="275"/>
            <ac:spMk id="17" creationId="{2B97F24A-32CE-4C1C-A50D-3016B394DCFB}"/>
          </ac:spMkLst>
        </pc:spChg>
        <pc:spChg chg="add">
          <ac:chgData name="Ali koteich" userId="S::ali.koteich@st.ul.edu.lb::f14b2101-5d0a-425b-80e7-364fa1353a86" providerId="AD" clId="Web-{F5E0B0A6-D998-7BF7-44C6-0370F71D04A8}" dt="2022-10-19T19:46:20.958" v="390"/>
          <ac:spMkLst>
            <pc:docMk/>
            <pc:sldMk cId="1151533578" sldId="275"/>
            <ac:spMk id="18" creationId="{CD8B4F24-440B-49E9-B85D-733523DC064B}"/>
          </ac:spMkLst>
        </pc:spChg>
        <pc:picChg chg="add mod">
          <ac:chgData name="Ali koteich" userId="S::ali.koteich@st.ul.edu.lb::f14b2101-5d0a-425b-80e7-364fa1353a86" providerId="AD" clId="Web-{F5E0B0A6-D998-7BF7-44C6-0370F71D04A8}" dt="2022-10-19T19:46:20.958" v="390"/>
          <ac:picMkLst>
            <pc:docMk/>
            <pc:sldMk cId="1151533578" sldId="275"/>
            <ac:picMk id="5" creationId="{55EBB35C-558C-53A4-E2AF-C7251AC2C12C}"/>
          </ac:picMkLst>
        </pc:picChg>
      </pc:sldChg>
      <pc:sldChg chg="addSp delSp modSp new del mod setBg">
        <pc:chgData name="Ali koteich" userId="S::ali.koteich@st.ul.edu.lb::f14b2101-5d0a-425b-80e7-364fa1353a86" providerId="AD" clId="Web-{F5E0B0A6-D998-7BF7-44C6-0370F71D04A8}" dt="2022-10-19T20:20:43.935" v="572"/>
        <pc:sldMkLst>
          <pc:docMk/>
          <pc:sldMk cId="3074766138" sldId="276"/>
        </pc:sldMkLst>
        <pc:spChg chg="mod">
          <ac:chgData name="Ali koteich" userId="S::ali.koteich@st.ul.edu.lb::f14b2101-5d0a-425b-80e7-364fa1353a86" providerId="AD" clId="Web-{F5E0B0A6-D998-7BF7-44C6-0370F71D04A8}" dt="2022-10-19T20:19:31.355" v="556"/>
          <ac:spMkLst>
            <pc:docMk/>
            <pc:sldMk cId="3074766138" sldId="276"/>
            <ac:spMk id="2" creationId="{2B49617C-7A0B-1579-1B5C-59D630A3DC27}"/>
          </ac:spMkLst>
        </pc:spChg>
        <pc:spChg chg="del">
          <ac:chgData name="Ali koteich" userId="S::ali.koteich@st.ul.edu.lb::f14b2101-5d0a-425b-80e7-364fa1353a86" providerId="AD" clId="Web-{F5E0B0A6-D998-7BF7-44C6-0370F71D04A8}" dt="2022-10-19T20:11:52.247" v="414"/>
          <ac:spMkLst>
            <pc:docMk/>
            <pc:sldMk cId="3074766138" sldId="276"/>
            <ac:spMk id="3" creationId="{AAB5D0EA-8146-3375-B49E-B3098C1DB209}"/>
          </ac:spMkLst>
        </pc:spChg>
        <pc:spChg chg="add del mod">
          <ac:chgData name="Ali koteich" userId="S::ali.koteich@st.ul.edu.lb::f14b2101-5d0a-425b-80e7-364fa1353a86" providerId="AD" clId="Web-{F5E0B0A6-D998-7BF7-44C6-0370F71D04A8}" dt="2022-10-19T20:17:11.616" v="537"/>
          <ac:spMkLst>
            <pc:docMk/>
            <pc:sldMk cId="3074766138" sldId="276"/>
            <ac:spMk id="8" creationId="{370CD9A3-15F8-4231-F576-50CC2191FB27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0:18:35.978" v="550"/>
          <ac:spMkLst>
            <pc:docMk/>
            <pc:sldMk cId="3074766138" sldId="276"/>
            <ac:spMk id="11" creationId="{BCED4D40-4B67-4331-AC48-79B82B4A47D8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0:18:35.978" v="550"/>
          <ac:spMkLst>
            <pc:docMk/>
            <pc:sldMk cId="3074766138" sldId="276"/>
            <ac:spMk id="13" creationId="{670CEDEF-4F34-412E-84EE-329C1E936AF5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0:18:51.885" v="553"/>
          <ac:spMkLst>
            <pc:docMk/>
            <pc:sldMk cId="3074766138" sldId="276"/>
            <ac:spMk id="18" creationId="{665DBBEF-238B-476B-96AB-8AAC3224ECEA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0:18:51.885" v="553"/>
          <ac:spMkLst>
            <pc:docMk/>
            <pc:sldMk cId="3074766138" sldId="276"/>
            <ac:spMk id="20" creationId="{3FCFB1DE-0B7E-48CC-BA90-B2AB0889F9D6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0:18:51.838" v="552"/>
          <ac:spMkLst>
            <pc:docMk/>
            <pc:sldMk cId="3074766138" sldId="276"/>
            <ac:spMk id="25" creationId="{53F29798-D584-4792-9B62-3F5F5C36D619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0:19:31.355" v="556"/>
          <ac:spMkLst>
            <pc:docMk/>
            <pc:sldMk cId="3074766138" sldId="276"/>
            <ac:spMk id="27" creationId="{670CEDEF-4F34-412E-84EE-329C1E936AF5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0:19:31.355" v="556"/>
          <ac:spMkLst>
            <pc:docMk/>
            <pc:sldMk cId="3074766138" sldId="276"/>
            <ac:spMk id="28" creationId="{BCED4D40-4B67-4331-AC48-79B82B4A47D8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0:19:31.308" v="555"/>
          <ac:spMkLst>
            <pc:docMk/>
            <pc:sldMk cId="3074766138" sldId="276"/>
            <ac:spMk id="33" creationId="{665DBBEF-238B-476B-96AB-8AAC3224ECEA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0:19:31.308" v="555"/>
          <ac:spMkLst>
            <pc:docMk/>
            <pc:sldMk cId="3074766138" sldId="276"/>
            <ac:spMk id="35" creationId="{3FCFB1DE-0B7E-48CC-BA90-B2AB0889F9D6}"/>
          </ac:spMkLst>
        </pc:spChg>
        <pc:spChg chg="add">
          <ac:chgData name="Ali koteich" userId="S::ali.koteich@st.ul.edu.lb::f14b2101-5d0a-425b-80e7-364fa1353a86" providerId="AD" clId="Web-{F5E0B0A6-D998-7BF7-44C6-0370F71D04A8}" dt="2022-10-19T20:19:31.355" v="556"/>
          <ac:spMkLst>
            <pc:docMk/>
            <pc:sldMk cId="3074766138" sldId="276"/>
            <ac:spMk id="37" creationId="{665DBBEF-238B-476B-96AB-8AAC3224ECEA}"/>
          </ac:spMkLst>
        </pc:spChg>
        <pc:spChg chg="add">
          <ac:chgData name="Ali koteich" userId="S::ali.koteich@st.ul.edu.lb::f14b2101-5d0a-425b-80e7-364fa1353a86" providerId="AD" clId="Web-{F5E0B0A6-D998-7BF7-44C6-0370F71D04A8}" dt="2022-10-19T20:19:31.355" v="556"/>
          <ac:spMkLst>
            <pc:docMk/>
            <pc:sldMk cId="3074766138" sldId="276"/>
            <ac:spMk id="38" creationId="{3FCFB1DE-0B7E-48CC-BA90-B2AB0889F9D6}"/>
          </ac:spMkLst>
        </pc:spChg>
        <pc:graphicFrameChg chg="add del mod ord modGraphic">
          <ac:chgData name="Ali koteich" userId="S::ali.koteich@st.ul.edu.lb::f14b2101-5d0a-425b-80e7-364fa1353a86" providerId="AD" clId="Web-{F5E0B0A6-D998-7BF7-44C6-0370F71D04A8}" dt="2022-10-19T20:16:21.552" v="518"/>
          <ac:graphicFrameMkLst>
            <pc:docMk/>
            <pc:sldMk cId="3074766138" sldId="276"/>
            <ac:graphicFrameMk id="5" creationId="{25D67A62-9402-3857-166E-BCE1257854C5}"/>
          </ac:graphicFrameMkLst>
        </pc:graphicFrameChg>
        <pc:graphicFrameChg chg="add mod modGraphic">
          <ac:chgData name="Ali koteich" userId="S::ali.koteich@st.ul.edu.lb::f14b2101-5d0a-425b-80e7-364fa1353a86" providerId="AD" clId="Web-{F5E0B0A6-D998-7BF7-44C6-0370F71D04A8}" dt="2022-10-19T20:19:31.355" v="556"/>
          <ac:graphicFrameMkLst>
            <pc:docMk/>
            <pc:sldMk cId="3074766138" sldId="276"/>
            <ac:graphicFrameMk id="6" creationId="{FABF758B-784B-5D78-2875-C431A295884B}"/>
          </ac:graphicFrameMkLst>
        </pc:graphicFrameChg>
      </pc:sldChg>
      <pc:sldChg chg="addSp delSp modSp add replId">
        <pc:chgData name="Ali koteich" userId="S::ali.koteich@st.ul.edu.lb::f14b2101-5d0a-425b-80e7-364fa1353a86" providerId="AD" clId="Web-{F5E0B0A6-D998-7BF7-44C6-0370F71D04A8}" dt="2022-10-19T21:26:03.235" v="859"/>
        <pc:sldMkLst>
          <pc:docMk/>
          <pc:sldMk cId="2607004222" sldId="277"/>
        </pc:sldMkLst>
        <pc:spChg chg="mod">
          <ac:chgData name="Ali koteich" userId="S::ali.koteich@st.ul.edu.lb::f14b2101-5d0a-425b-80e7-364fa1353a86" providerId="AD" clId="Web-{F5E0B0A6-D998-7BF7-44C6-0370F71D04A8}" dt="2022-10-19T21:16:13.403" v="796" actId="20577"/>
          <ac:spMkLst>
            <pc:docMk/>
            <pc:sldMk cId="2607004222" sldId="277"/>
            <ac:spMk id="2" creationId="{95F0E2F1-461D-96BA-9D18-A8210DFF31A0}"/>
          </ac:spMkLst>
        </pc:spChg>
        <pc:spChg chg="del">
          <ac:chgData name="Ali koteich" userId="S::ali.koteich@st.ul.edu.lb::f14b2101-5d0a-425b-80e7-364fa1353a86" providerId="AD" clId="Web-{F5E0B0A6-D998-7BF7-44C6-0370F71D04A8}" dt="2022-10-19T20:19:54.481" v="561"/>
          <ac:spMkLst>
            <pc:docMk/>
            <pc:sldMk cId="2607004222" sldId="277"/>
            <ac:spMk id="3" creationId="{717CB510-5445-7D4B-A9E3-CB955B56C3CC}"/>
          </ac:spMkLst>
        </pc:spChg>
        <pc:spChg chg="add del mod">
          <ac:chgData name="Ali koteich" userId="S::ali.koteich@st.ul.edu.lb::f14b2101-5d0a-425b-80e7-364fa1353a86" providerId="AD" clId="Web-{F5E0B0A6-D998-7BF7-44C6-0370F71D04A8}" dt="2022-10-19T20:20:05.231" v="563"/>
          <ac:spMkLst>
            <pc:docMk/>
            <pc:sldMk cId="2607004222" sldId="277"/>
            <ac:spMk id="6" creationId="{0593A06B-80A8-3C75-2813-4C61E79775E2}"/>
          </ac:spMkLst>
        </pc:spChg>
        <pc:spChg chg="add del mod">
          <ac:chgData name="Ali koteich" userId="S::ali.koteich@st.ul.edu.lb::f14b2101-5d0a-425b-80e7-364fa1353a86" providerId="AD" clId="Web-{F5E0B0A6-D998-7BF7-44C6-0370F71D04A8}" dt="2022-10-19T20:22:06.646" v="586"/>
          <ac:spMkLst>
            <pc:docMk/>
            <pc:sldMk cId="2607004222" sldId="277"/>
            <ac:spMk id="13" creationId="{206FB2A6-DE83-EE9E-000D-9312140C0C65}"/>
          </ac:spMkLst>
        </pc:spChg>
        <pc:spChg chg="add del mod">
          <ac:chgData name="Ali koteich" userId="S::ali.koteich@st.ul.edu.lb::f14b2101-5d0a-425b-80e7-364fa1353a86" providerId="AD" clId="Web-{F5E0B0A6-D998-7BF7-44C6-0370F71D04A8}" dt="2022-10-19T20:22:04.943" v="585"/>
          <ac:spMkLst>
            <pc:docMk/>
            <pc:sldMk cId="2607004222" sldId="277"/>
            <ac:spMk id="15" creationId="{6B9B2DAA-445A-25E0-ABB3-E7AF798E73C5}"/>
          </ac:spMkLst>
        </pc:spChg>
        <pc:spChg chg="add mod">
          <ac:chgData name="Ali koteich" userId="S::ali.koteich@st.ul.edu.lb::f14b2101-5d0a-425b-80e7-364fa1353a86" providerId="AD" clId="Web-{F5E0B0A6-D998-7BF7-44C6-0370F71D04A8}" dt="2022-10-19T20:23:32.510" v="668" actId="20577"/>
          <ac:spMkLst>
            <pc:docMk/>
            <pc:sldMk cId="2607004222" sldId="277"/>
            <ac:spMk id="19" creationId="{1F211378-24F5-8AF2-039C-759CDDA01AE6}"/>
          </ac:spMkLst>
        </pc:spChg>
        <pc:graphicFrameChg chg="add del mod ord modGraphic">
          <ac:chgData name="Ali koteich" userId="S::ali.koteich@st.ul.edu.lb::f14b2101-5d0a-425b-80e7-364fa1353a86" providerId="AD" clId="Web-{F5E0B0A6-D998-7BF7-44C6-0370F71D04A8}" dt="2022-10-19T21:26:03.235" v="859"/>
          <ac:graphicFrameMkLst>
            <pc:docMk/>
            <pc:sldMk cId="2607004222" sldId="277"/>
            <ac:graphicFrameMk id="8" creationId="{7E53027D-C394-CB8E-FB78-4A0B6075319C}"/>
          </ac:graphicFrameMkLst>
        </pc:graphicFrameChg>
        <pc:graphicFrameChg chg="add del mod modGraphic">
          <ac:chgData name="Ali koteich" userId="S::ali.koteich@st.ul.edu.lb::f14b2101-5d0a-425b-80e7-364fa1353a86" providerId="AD" clId="Web-{F5E0B0A6-D998-7BF7-44C6-0370F71D04A8}" dt="2022-10-19T20:21:13.671" v="577"/>
          <ac:graphicFrameMkLst>
            <pc:docMk/>
            <pc:sldMk cId="2607004222" sldId="277"/>
            <ac:graphicFrameMk id="10" creationId="{AF211C39-1A48-5D1A-7F81-DD3DC5AC90F4}"/>
          </ac:graphicFrameMkLst>
        </pc:graphicFrameChg>
        <pc:graphicFrameChg chg="add del mod">
          <ac:chgData name="Ali koteich" userId="S::ali.koteich@st.ul.edu.lb::f14b2101-5d0a-425b-80e7-364fa1353a86" providerId="AD" clId="Web-{F5E0B0A6-D998-7BF7-44C6-0370F71D04A8}" dt="2022-10-19T20:21:22.546" v="579"/>
          <ac:graphicFrameMkLst>
            <pc:docMk/>
            <pc:sldMk cId="2607004222" sldId="277"/>
            <ac:graphicFrameMk id="12" creationId="{F02BA4C0-C41D-E51F-A1DC-0B88976513A0}"/>
          </ac:graphicFrameMkLst>
        </pc:graphicFrameChg>
        <pc:graphicFrameChg chg="add mod ord modGraphic">
          <ac:chgData name="Ali koteich" userId="S::ali.koteich@st.ul.edu.lb::f14b2101-5d0a-425b-80e7-364fa1353a86" providerId="AD" clId="Web-{F5E0B0A6-D998-7BF7-44C6-0370F71D04A8}" dt="2022-10-19T21:25:59.438" v="857"/>
          <ac:graphicFrameMkLst>
            <pc:docMk/>
            <pc:sldMk cId="2607004222" sldId="277"/>
            <ac:graphicFrameMk id="20" creationId="{C9B28618-22EC-ED2F-C90D-BD20495B4CBD}"/>
          </ac:graphicFrameMkLst>
        </pc:graphicFrameChg>
        <pc:picChg chg="del">
          <ac:chgData name="Ali koteich" userId="S::ali.koteich@st.ul.edu.lb::f14b2101-5d0a-425b-80e7-364fa1353a86" providerId="AD" clId="Web-{F5E0B0A6-D998-7BF7-44C6-0370F71D04A8}" dt="2022-10-19T20:19:45.105" v="558"/>
          <ac:picMkLst>
            <pc:docMk/>
            <pc:sldMk cId="2607004222" sldId="277"/>
            <ac:picMk id="5" creationId="{55EBB35C-558C-53A4-E2AF-C7251AC2C12C}"/>
          </ac:picMkLst>
        </pc:picChg>
      </pc:sldChg>
      <pc:sldChg chg="addSp delSp modSp new mod setBg">
        <pc:chgData name="Ali koteich" userId="S::ali.koteich@st.ul.edu.lb::f14b2101-5d0a-425b-80e7-364fa1353a86" providerId="AD" clId="Web-{F5E0B0A6-D998-7BF7-44C6-0370F71D04A8}" dt="2022-10-19T21:17:40.156" v="809" actId="14100"/>
        <pc:sldMkLst>
          <pc:docMk/>
          <pc:sldMk cId="3718795650" sldId="278"/>
        </pc:sldMkLst>
        <pc:spChg chg="mod">
          <ac:chgData name="Ali koteich" userId="S::ali.koteich@st.ul.edu.lb::f14b2101-5d0a-425b-80e7-364fa1353a86" providerId="AD" clId="Web-{F5E0B0A6-D998-7BF7-44C6-0370F71D04A8}" dt="2022-10-19T21:17:40.156" v="809" actId="14100"/>
          <ac:spMkLst>
            <pc:docMk/>
            <pc:sldMk cId="3718795650" sldId="278"/>
            <ac:spMk id="2" creationId="{92E761F6-CD92-3B69-0BA2-7CE89BF0B50C}"/>
          </ac:spMkLst>
        </pc:spChg>
        <pc:spChg chg="add del mod">
          <ac:chgData name="Ali koteich" userId="S::ali.koteich@st.ul.edu.lb::f14b2101-5d0a-425b-80e7-364fa1353a86" providerId="AD" clId="Web-{F5E0B0A6-D998-7BF7-44C6-0370F71D04A8}" dt="2022-10-19T21:15:03.131" v="782"/>
          <ac:spMkLst>
            <pc:docMk/>
            <pc:sldMk cId="3718795650" sldId="278"/>
            <ac:spMk id="3" creationId="{24F587AD-6F36-F210-3D9F-DFE33AB2AC89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0:42:58.544" v="723"/>
          <ac:spMkLst>
            <pc:docMk/>
            <pc:sldMk cId="3718795650" sldId="278"/>
            <ac:spMk id="9" creationId="{743AA782-23D1-4521-8CAD-47662984AA08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0:42:58.544" v="723"/>
          <ac:spMkLst>
            <pc:docMk/>
            <pc:sldMk cId="3718795650" sldId="278"/>
            <ac:spMk id="11" creationId="{71877DBC-BB60-40F0-AC93-2ACDBAAE60CE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1:15:03.131" v="782"/>
          <ac:spMkLst>
            <pc:docMk/>
            <pc:sldMk cId="3718795650" sldId="278"/>
            <ac:spMk id="16" creationId="{743AA782-23D1-4521-8CAD-47662984AA08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1:15:03.131" v="782"/>
          <ac:spMkLst>
            <pc:docMk/>
            <pc:sldMk cId="3718795650" sldId="278"/>
            <ac:spMk id="18" creationId="{71877DBC-BB60-40F0-AC93-2ACDBAAE60CE}"/>
          </ac:spMkLst>
        </pc:spChg>
        <pc:spChg chg="add">
          <ac:chgData name="Ali koteich" userId="S::ali.koteich@st.ul.edu.lb::f14b2101-5d0a-425b-80e7-364fa1353a86" providerId="AD" clId="Web-{F5E0B0A6-D998-7BF7-44C6-0370F71D04A8}" dt="2022-10-19T21:15:03.131" v="782"/>
          <ac:spMkLst>
            <pc:docMk/>
            <pc:sldMk cId="3718795650" sldId="278"/>
            <ac:spMk id="23" creationId="{2B97F24A-32CE-4C1C-A50D-3016B394DCFB}"/>
          </ac:spMkLst>
        </pc:spChg>
        <pc:spChg chg="add">
          <ac:chgData name="Ali koteich" userId="S::ali.koteich@st.ul.edu.lb::f14b2101-5d0a-425b-80e7-364fa1353a86" providerId="AD" clId="Web-{F5E0B0A6-D998-7BF7-44C6-0370F71D04A8}" dt="2022-10-19T21:15:03.131" v="782"/>
          <ac:spMkLst>
            <pc:docMk/>
            <pc:sldMk cId="3718795650" sldId="278"/>
            <ac:spMk id="25" creationId="{CD8B4F24-440B-49E9-B85D-733523DC064B}"/>
          </ac:spMkLst>
        </pc:spChg>
        <pc:picChg chg="add mod">
          <ac:chgData name="Ali koteich" userId="S::ali.koteich@st.ul.edu.lb::f14b2101-5d0a-425b-80e7-364fa1353a86" providerId="AD" clId="Web-{F5E0B0A6-D998-7BF7-44C6-0370F71D04A8}" dt="2022-10-19T21:17:04.655" v="805" actId="1076"/>
          <ac:picMkLst>
            <pc:docMk/>
            <pc:sldMk cId="3718795650" sldId="278"/>
            <ac:picMk id="4" creationId="{5E87E8DE-46FA-9895-0359-7F5C1EDCACDE}"/>
          </ac:picMkLst>
        </pc:picChg>
      </pc:sldChg>
      <pc:sldChg chg="add del replId">
        <pc:chgData name="Ali koteich" userId="S::ali.koteich@st.ul.edu.lb::f14b2101-5d0a-425b-80e7-364fa1353a86" providerId="AD" clId="Web-{F5E0B0A6-D998-7BF7-44C6-0370F71D04A8}" dt="2022-10-19T20:19:50.355" v="560"/>
        <pc:sldMkLst>
          <pc:docMk/>
          <pc:sldMk cId="3720317951" sldId="278"/>
        </pc:sldMkLst>
      </pc:sldChg>
      <pc:sldChg chg="addSp delSp modSp new mod setBg">
        <pc:chgData name="Ali koteich" userId="S::ali.koteich@st.ul.edu.lb::f14b2101-5d0a-425b-80e7-364fa1353a86" providerId="AD" clId="Web-{F5E0B0A6-D998-7BF7-44C6-0370F71D04A8}" dt="2022-10-19T21:18:04.985" v="812" actId="20577"/>
        <pc:sldMkLst>
          <pc:docMk/>
          <pc:sldMk cId="269147087" sldId="279"/>
        </pc:sldMkLst>
        <pc:spChg chg="mod">
          <ac:chgData name="Ali koteich" userId="S::ali.koteich@st.ul.edu.lb::f14b2101-5d0a-425b-80e7-364fa1353a86" providerId="AD" clId="Web-{F5E0B0A6-D998-7BF7-44C6-0370F71D04A8}" dt="2022-10-19T21:18:04.985" v="812" actId="20577"/>
          <ac:spMkLst>
            <pc:docMk/>
            <pc:sldMk cId="269147087" sldId="279"/>
            <ac:spMk id="2" creationId="{24F4E0D2-9C84-7852-802B-76F2810B02AB}"/>
          </ac:spMkLst>
        </pc:spChg>
        <pc:spChg chg="del">
          <ac:chgData name="Ali koteich" userId="S::ali.koteich@st.ul.edu.lb::f14b2101-5d0a-425b-80e7-364fa1353a86" providerId="AD" clId="Web-{F5E0B0A6-D998-7BF7-44C6-0370F71D04A8}" dt="2022-10-19T20:51:04.372" v="746"/>
          <ac:spMkLst>
            <pc:docMk/>
            <pc:sldMk cId="269147087" sldId="279"/>
            <ac:spMk id="3" creationId="{827C1320-E301-65EB-75B8-B62089307BD6}"/>
          </ac:spMkLst>
        </pc:spChg>
        <pc:spChg chg="add del mod">
          <ac:chgData name="Ali koteich" userId="S::ali.koteich@st.ul.edu.lb::f14b2101-5d0a-425b-80e7-364fa1353a86" providerId="AD" clId="Web-{F5E0B0A6-D998-7BF7-44C6-0370F71D04A8}" dt="2022-10-19T20:51:25.295" v="750"/>
          <ac:spMkLst>
            <pc:docMk/>
            <pc:sldMk cId="269147087" sldId="279"/>
            <ac:spMk id="5" creationId="{DD328CC0-B074-9638-BF5E-3D771897BCFA}"/>
          </ac:spMkLst>
        </pc:spChg>
        <pc:spChg chg="add del mod">
          <ac:chgData name="Ali koteich" userId="S::ali.koteich@st.ul.edu.lb::f14b2101-5d0a-425b-80e7-364fa1353a86" providerId="AD" clId="Web-{F5E0B0A6-D998-7BF7-44C6-0370F71D04A8}" dt="2022-10-19T20:55:17.927" v="751"/>
          <ac:spMkLst>
            <pc:docMk/>
            <pc:sldMk cId="269147087" sldId="279"/>
            <ac:spMk id="8" creationId="{17FBE964-CE63-5F7D-3928-03520754DA0B}"/>
          </ac:spMkLst>
        </pc:spChg>
        <pc:spChg chg="add del mod">
          <ac:chgData name="Ali koteich" userId="S::ali.koteich@st.ul.edu.lb::f14b2101-5d0a-425b-80e7-364fa1353a86" providerId="AD" clId="Web-{F5E0B0A6-D998-7BF7-44C6-0370F71D04A8}" dt="2022-10-19T21:04:29.668" v="760"/>
          <ac:spMkLst>
            <pc:docMk/>
            <pc:sldMk cId="269147087" sldId="279"/>
            <ac:spMk id="12" creationId="{3CC8DAE8-53EA-CC8D-904C-0C55D1897673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1:04:46.012" v="764"/>
          <ac:spMkLst>
            <pc:docMk/>
            <pc:sldMk cId="269147087" sldId="279"/>
            <ac:spMk id="15" creationId="{C4879EFC-8E62-4E00-973C-C45EE9EC676D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1:04:46.012" v="764"/>
          <ac:spMkLst>
            <pc:docMk/>
            <pc:sldMk cId="269147087" sldId="279"/>
            <ac:spMk id="17" creationId="{D6A9C53F-5F90-40A5-8C85-5412D39C8C68}"/>
          </ac:spMkLst>
        </pc:spChg>
        <pc:spChg chg="add del mod">
          <ac:chgData name="Ali koteich" userId="S::ali.koteich@st.ul.edu.lb::f14b2101-5d0a-425b-80e7-364fa1353a86" providerId="AD" clId="Web-{F5E0B0A6-D998-7BF7-44C6-0370F71D04A8}" dt="2022-10-19T21:06:45.675" v="771"/>
          <ac:spMkLst>
            <pc:docMk/>
            <pc:sldMk cId="269147087" sldId="279"/>
            <ac:spMk id="18" creationId="{6D96D755-57E1-88F7-8F17-6D6BE59B704D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1:07:05.926" v="776"/>
          <ac:spMkLst>
            <pc:docMk/>
            <pc:sldMk cId="269147087" sldId="279"/>
            <ac:spMk id="22" creationId="{C4879EFC-8E62-4E00-973C-C45EE9EC676D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1:07:05.926" v="776"/>
          <ac:spMkLst>
            <pc:docMk/>
            <pc:sldMk cId="269147087" sldId="279"/>
            <ac:spMk id="24" creationId="{D6A9C53F-5F90-40A5-8C85-5412D39C8C68}"/>
          </ac:spMkLst>
        </pc:spChg>
        <pc:spChg chg="add">
          <ac:chgData name="Ali koteich" userId="S::ali.koteich@st.ul.edu.lb::f14b2101-5d0a-425b-80e7-364fa1353a86" providerId="AD" clId="Web-{F5E0B0A6-D998-7BF7-44C6-0370F71D04A8}" dt="2022-10-19T21:07:05.926" v="776"/>
          <ac:spMkLst>
            <pc:docMk/>
            <pc:sldMk cId="269147087" sldId="279"/>
            <ac:spMk id="29" creationId="{C4879EFC-8E62-4E00-973C-C45EE9EC676D}"/>
          </ac:spMkLst>
        </pc:spChg>
        <pc:spChg chg="add">
          <ac:chgData name="Ali koteich" userId="S::ali.koteich@st.ul.edu.lb::f14b2101-5d0a-425b-80e7-364fa1353a86" providerId="AD" clId="Web-{F5E0B0A6-D998-7BF7-44C6-0370F71D04A8}" dt="2022-10-19T21:07:05.926" v="776"/>
          <ac:spMkLst>
            <pc:docMk/>
            <pc:sldMk cId="269147087" sldId="279"/>
            <ac:spMk id="31" creationId="{D6A9C53F-5F90-40A5-8C85-5412D39C8C68}"/>
          </ac:spMkLst>
        </pc:spChg>
        <pc:picChg chg="add del mod ord">
          <ac:chgData name="Ali koteich" userId="S::ali.koteich@st.ul.edu.lb::f14b2101-5d0a-425b-80e7-364fa1353a86" providerId="AD" clId="Web-{F5E0B0A6-D998-7BF7-44C6-0370F71D04A8}" dt="2022-10-19T20:51:25.295" v="750"/>
          <ac:picMkLst>
            <pc:docMk/>
            <pc:sldMk cId="269147087" sldId="279"/>
            <ac:picMk id="4" creationId="{4586C326-6380-BD2A-B836-642646B04184}"/>
          </ac:picMkLst>
        </pc:picChg>
        <pc:picChg chg="add del mod ord">
          <ac:chgData name="Ali koteich" userId="S::ali.koteich@st.ul.edu.lb::f14b2101-5d0a-425b-80e7-364fa1353a86" providerId="AD" clId="Web-{F5E0B0A6-D998-7BF7-44C6-0370F71D04A8}" dt="2022-10-19T21:04:28.153" v="759"/>
          <ac:picMkLst>
            <pc:docMk/>
            <pc:sldMk cId="269147087" sldId="279"/>
            <ac:picMk id="9" creationId="{13DFC3CA-B82A-9E21-1601-75454FFF35E6}"/>
          </ac:picMkLst>
        </pc:picChg>
        <pc:picChg chg="add del mod">
          <ac:chgData name="Ali koteich" userId="S::ali.koteich@st.ul.edu.lb::f14b2101-5d0a-425b-80e7-364fa1353a86" providerId="AD" clId="Web-{F5E0B0A6-D998-7BF7-44C6-0370F71D04A8}" dt="2022-10-19T21:05:41.952" v="765"/>
          <ac:picMkLst>
            <pc:docMk/>
            <pc:sldMk cId="269147087" sldId="279"/>
            <ac:picMk id="10" creationId="{16AC9E66-615B-AEC2-D75B-589DBA843F95}"/>
          </ac:picMkLst>
        </pc:picChg>
        <pc:picChg chg="add del mod ord">
          <ac:chgData name="Ali koteich" userId="S::ali.koteich@st.ul.edu.lb::f14b2101-5d0a-425b-80e7-364fa1353a86" providerId="AD" clId="Web-{F5E0B0A6-D998-7BF7-44C6-0370F71D04A8}" dt="2022-10-19T21:06:44.769" v="770"/>
          <ac:picMkLst>
            <pc:docMk/>
            <pc:sldMk cId="269147087" sldId="279"/>
            <ac:picMk id="13" creationId="{6A5297C2-177B-6316-C44D-16C98E319FB8}"/>
          </ac:picMkLst>
        </pc:picChg>
        <pc:picChg chg="add mod ord">
          <ac:chgData name="Ali koteich" userId="S::ali.koteich@st.ul.edu.lb::f14b2101-5d0a-425b-80e7-364fa1353a86" providerId="AD" clId="Web-{F5E0B0A6-D998-7BF7-44C6-0370F71D04A8}" dt="2022-10-19T21:07:17.129" v="781" actId="1076"/>
          <ac:picMkLst>
            <pc:docMk/>
            <pc:sldMk cId="269147087" sldId="279"/>
            <ac:picMk id="14" creationId="{7FB98CF5-50D2-977A-6B9A-16EE9000FB94}"/>
          </ac:picMkLst>
        </pc:picChg>
        <pc:picChg chg="add mod ord">
          <ac:chgData name="Ali koteich" userId="S::ali.koteich@st.ul.edu.lb::f14b2101-5d0a-425b-80e7-364fa1353a86" providerId="AD" clId="Web-{F5E0B0A6-D998-7BF7-44C6-0370F71D04A8}" dt="2022-10-19T21:07:14.723" v="780" actId="1076"/>
          <ac:picMkLst>
            <pc:docMk/>
            <pc:sldMk cId="269147087" sldId="279"/>
            <ac:picMk id="19" creationId="{15959BDD-54B5-46D5-7A59-A3977A6D69F4}"/>
          </ac:picMkLst>
        </pc:picChg>
      </pc:sldChg>
      <pc:sldChg chg="addSp delSp modSp new mod setBg">
        <pc:chgData name="Ali koteich" userId="S::ali.koteich@st.ul.edu.lb::f14b2101-5d0a-425b-80e7-364fa1353a86" providerId="AD" clId="Web-{F5E0B0A6-D998-7BF7-44C6-0370F71D04A8}" dt="2022-10-19T22:07:40.834" v="1379" actId="20577"/>
        <pc:sldMkLst>
          <pc:docMk/>
          <pc:sldMk cId="1203641215" sldId="280"/>
        </pc:sldMkLst>
        <pc:spChg chg="mod">
          <ac:chgData name="Ali koteich" userId="S::ali.koteich@st.ul.edu.lb::f14b2101-5d0a-425b-80e7-364fa1353a86" providerId="AD" clId="Web-{F5E0B0A6-D998-7BF7-44C6-0370F71D04A8}" dt="2022-10-19T22:07:40.834" v="1379" actId="20577"/>
          <ac:spMkLst>
            <pc:docMk/>
            <pc:sldMk cId="1203641215" sldId="280"/>
            <ac:spMk id="2" creationId="{DBDF9772-2277-DC66-E975-38DC1FC7D684}"/>
          </ac:spMkLst>
        </pc:spChg>
        <pc:spChg chg="del mod">
          <ac:chgData name="Ali koteich" userId="S::ali.koteich@st.ul.edu.lb::f14b2101-5d0a-425b-80e7-364fa1353a86" providerId="AD" clId="Web-{F5E0B0A6-D998-7BF7-44C6-0370F71D04A8}" dt="2022-10-19T21:42:27.469" v="924"/>
          <ac:spMkLst>
            <pc:docMk/>
            <pc:sldMk cId="1203641215" sldId="280"/>
            <ac:spMk id="3" creationId="{96DE6D41-B4CF-BF3C-1ECE-86B11EFAAC09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1:42:49.516" v="926"/>
          <ac:spMkLst>
            <pc:docMk/>
            <pc:sldMk cId="1203641215" sldId="280"/>
            <ac:spMk id="10" creationId="{AE2B703B-46F9-481A-A605-82E2A828C4FA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1:42:49.516" v="926"/>
          <ac:spMkLst>
            <pc:docMk/>
            <pc:sldMk cId="1203641215" sldId="280"/>
            <ac:spMk id="12" creationId="{F13BE4D7-0C3D-4906-B230-A1C5B4665CCF}"/>
          </ac:spMkLst>
        </pc:spChg>
        <pc:spChg chg="add">
          <ac:chgData name="Ali koteich" userId="S::ali.koteich@st.ul.edu.lb::f14b2101-5d0a-425b-80e7-364fa1353a86" providerId="AD" clId="Web-{F5E0B0A6-D998-7BF7-44C6-0370F71D04A8}" dt="2022-10-19T21:42:49.516" v="926"/>
          <ac:spMkLst>
            <pc:docMk/>
            <pc:sldMk cId="1203641215" sldId="280"/>
            <ac:spMk id="17" creationId="{6C4028FD-8BAA-4A19-BFDE-594D991B7552}"/>
          </ac:spMkLst>
        </pc:spChg>
        <pc:graphicFrameChg chg="add mod modGraphic">
          <ac:chgData name="Ali koteich" userId="S::ali.koteich@st.ul.edu.lb::f14b2101-5d0a-425b-80e7-364fa1353a86" providerId="AD" clId="Web-{F5E0B0A6-D998-7BF7-44C6-0370F71D04A8}" dt="2022-10-19T21:43:59.269" v="943" actId="20577"/>
          <ac:graphicFrameMkLst>
            <pc:docMk/>
            <pc:sldMk cId="1203641215" sldId="280"/>
            <ac:graphicFrameMk id="5" creationId="{F3A96875-93EA-F38A-5A4D-84B9B776D841}"/>
          </ac:graphicFrameMkLst>
        </pc:graphicFrameChg>
      </pc:sldChg>
      <pc:sldChg chg="addSp delSp modSp new mod setBg">
        <pc:chgData name="Ali koteich" userId="S::ali.koteich@st.ul.edu.lb::f14b2101-5d0a-425b-80e7-364fa1353a86" providerId="AD" clId="Web-{F5E0B0A6-D998-7BF7-44C6-0370F71D04A8}" dt="2022-10-19T22:00:56.521" v="1322" actId="20577"/>
        <pc:sldMkLst>
          <pc:docMk/>
          <pc:sldMk cId="2300745637" sldId="281"/>
        </pc:sldMkLst>
        <pc:spChg chg="mod">
          <ac:chgData name="Ali koteich" userId="S::ali.koteich@st.ul.edu.lb::f14b2101-5d0a-425b-80e7-364fa1353a86" providerId="AD" clId="Web-{F5E0B0A6-D998-7BF7-44C6-0370F71D04A8}" dt="2022-10-19T22:00:56.521" v="1322" actId="20577"/>
          <ac:spMkLst>
            <pc:docMk/>
            <pc:sldMk cId="2300745637" sldId="281"/>
            <ac:spMk id="2" creationId="{5DC7A6F3-1C81-2F85-213A-856D9BF71B68}"/>
          </ac:spMkLst>
        </pc:spChg>
        <pc:spChg chg="del mod">
          <ac:chgData name="Ali koteich" userId="S::ali.koteich@st.ul.edu.lb::f14b2101-5d0a-425b-80e7-364fa1353a86" providerId="AD" clId="Web-{F5E0B0A6-D998-7BF7-44C6-0370F71D04A8}" dt="2022-10-19T21:53:48.595" v="1152"/>
          <ac:spMkLst>
            <pc:docMk/>
            <pc:sldMk cId="2300745637" sldId="281"/>
            <ac:spMk id="3" creationId="{F238324A-C5E5-8B97-81E2-14F3EA14F803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2:00:38.177" v="1320"/>
          <ac:spMkLst>
            <pc:docMk/>
            <pc:sldMk cId="2300745637" sldId="281"/>
            <ac:spMk id="10" creationId="{6C4028FD-8BAA-4A19-BFDE-594D991B7552}"/>
          </ac:spMkLst>
        </pc:spChg>
        <pc:spChg chg="add">
          <ac:chgData name="Ali koteich" userId="S::ali.koteich@st.ul.edu.lb::f14b2101-5d0a-425b-80e7-364fa1353a86" providerId="AD" clId="Web-{F5E0B0A6-D998-7BF7-44C6-0370F71D04A8}" dt="2022-10-19T22:00:38.177" v="1320"/>
          <ac:spMkLst>
            <pc:docMk/>
            <pc:sldMk cId="2300745637" sldId="281"/>
            <ac:spMk id="15" creationId="{6C4028FD-8BAA-4A19-BFDE-594D991B7552}"/>
          </ac:spMkLst>
        </pc:spChg>
        <pc:graphicFrameChg chg="add mod modGraphic">
          <ac:chgData name="Ali koteich" userId="S::ali.koteich@st.ul.edu.lb::f14b2101-5d0a-425b-80e7-364fa1353a86" providerId="AD" clId="Web-{F5E0B0A6-D998-7BF7-44C6-0370F71D04A8}" dt="2022-10-19T22:00:38.177" v="1320"/>
          <ac:graphicFrameMkLst>
            <pc:docMk/>
            <pc:sldMk cId="2300745637" sldId="281"/>
            <ac:graphicFrameMk id="5" creationId="{1C41EBCD-C01D-C854-2836-D6D10D609F69}"/>
          </ac:graphicFrameMkLst>
        </pc:graphicFrameChg>
      </pc:sldChg>
      <pc:sldChg chg="addSp delSp modSp new mod setBg addAnim">
        <pc:chgData name="Ali koteich" userId="S::ali.koteich@st.ul.edu.lb::f14b2101-5d0a-425b-80e7-364fa1353a86" providerId="AD" clId="Web-{F5E0B0A6-D998-7BF7-44C6-0370F71D04A8}" dt="2022-10-19T22:07:18.192" v="1378"/>
        <pc:sldMkLst>
          <pc:docMk/>
          <pc:sldMk cId="2216082257" sldId="282"/>
        </pc:sldMkLst>
        <pc:spChg chg="mod">
          <ac:chgData name="Ali koteich" userId="S::ali.koteich@st.ul.edu.lb::f14b2101-5d0a-425b-80e7-364fa1353a86" providerId="AD" clId="Web-{F5E0B0A6-D998-7BF7-44C6-0370F71D04A8}" dt="2022-10-19T22:07:18.192" v="1378"/>
          <ac:spMkLst>
            <pc:docMk/>
            <pc:sldMk cId="2216082257" sldId="282"/>
            <ac:spMk id="2" creationId="{9325F235-A41D-4108-C2F2-9CB1A928B54E}"/>
          </ac:spMkLst>
        </pc:spChg>
        <pc:spChg chg="mod">
          <ac:chgData name="Ali koteich" userId="S::ali.koteich@st.ul.edu.lb::f14b2101-5d0a-425b-80e7-364fa1353a86" providerId="AD" clId="Web-{F5E0B0A6-D998-7BF7-44C6-0370F71D04A8}" dt="2022-10-19T22:07:18.192" v="1378"/>
          <ac:spMkLst>
            <pc:docMk/>
            <pc:sldMk cId="2216082257" sldId="282"/>
            <ac:spMk id="3" creationId="{E525732A-2381-5BD2-4BB7-AB8EC1702B59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2:05:37.955" v="1356"/>
          <ac:spMkLst>
            <pc:docMk/>
            <pc:sldMk cId="2216082257" sldId="282"/>
            <ac:spMk id="8" creationId="{4522B21E-B2B9-4C72-9A71-C87EFD137480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2:05:37.955" v="1356"/>
          <ac:spMkLst>
            <pc:docMk/>
            <pc:sldMk cId="2216082257" sldId="282"/>
            <ac:spMk id="10" creationId="{5EB7D2A2-F448-44D4-938C-DC84CBCB3B1E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2:05:37.955" v="1356"/>
          <ac:spMkLst>
            <pc:docMk/>
            <pc:sldMk cId="2216082257" sldId="282"/>
            <ac:spMk id="12" creationId="{871AEA07-1E14-44B4-8E55-64EF049CD66F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2:05:41.017" v="1358"/>
          <ac:spMkLst>
            <pc:docMk/>
            <pc:sldMk cId="2216082257" sldId="282"/>
            <ac:spMk id="16" creationId="{D2091A72-D5BB-42AC-8FD3-F7747D90861E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2:05:41.017" v="1358"/>
          <ac:spMkLst>
            <pc:docMk/>
            <pc:sldMk cId="2216082257" sldId="282"/>
            <ac:spMk id="17" creationId="{D278ADA9-6383-4BDD-80D2-8899A402687B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2:05:41.017" v="1358"/>
          <ac:spMkLst>
            <pc:docMk/>
            <pc:sldMk cId="2216082257" sldId="282"/>
            <ac:spMk id="18" creationId="{6ED12BFC-A737-46AF-8411-481112D54B0C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2:05:41.017" v="1358"/>
          <ac:spMkLst>
            <pc:docMk/>
            <pc:sldMk cId="2216082257" sldId="282"/>
            <ac:spMk id="19" creationId="{484B7147-B0F6-40ED-B5A2-FF72BC8198B6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2:05:41.017" v="1358"/>
          <ac:spMkLst>
            <pc:docMk/>
            <pc:sldMk cId="2216082257" sldId="282"/>
            <ac:spMk id="20" creationId="{B36D2DE0-0628-4A9A-A59D-7BA8B5EB3022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2:05:41.017" v="1358"/>
          <ac:spMkLst>
            <pc:docMk/>
            <pc:sldMk cId="2216082257" sldId="282"/>
            <ac:spMk id="21" creationId="{48E405C9-94BE-41DA-928C-DEC9A8550E9F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2:05:56.940" v="1362"/>
          <ac:spMkLst>
            <pc:docMk/>
            <pc:sldMk cId="2216082257" sldId="282"/>
            <ac:spMk id="23" creationId="{907EF6B7-1338-4443-8C46-6A318D952DFD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2:05:56.940" v="1362"/>
          <ac:spMkLst>
            <pc:docMk/>
            <pc:sldMk cId="2216082257" sldId="282"/>
            <ac:spMk id="24" creationId="{DAAE4CDD-124C-4DCF-9584-B6033B545DD5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2:05:56.940" v="1362"/>
          <ac:spMkLst>
            <pc:docMk/>
            <pc:sldMk cId="2216082257" sldId="282"/>
            <ac:spMk id="25" creationId="{081E4A58-353D-44AE-B2FC-2A74E2E400F7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2:06:07.940" v="1363"/>
          <ac:spMkLst>
            <pc:docMk/>
            <pc:sldMk cId="2216082257" sldId="282"/>
            <ac:spMk id="30" creationId="{100EDD19-6802-4EC3-95CE-CFFAB042CFD6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2:06:07.940" v="1363"/>
          <ac:spMkLst>
            <pc:docMk/>
            <pc:sldMk cId="2216082257" sldId="282"/>
            <ac:spMk id="32" creationId="{DB17E863-922E-4C26-BD64-E8FD41D28661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2:06:38.691" v="1372"/>
          <ac:spMkLst>
            <pc:docMk/>
            <pc:sldMk cId="2216082257" sldId="282"/>
            <ac:spMk id="41" creationId="{74751229-0244-4FBB-BED1-407467F4C951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2:06:29.144" v="1367"/>
          <ac:spMkLst>
            <pc:docMk/>
            <pc:sldMk cId="2216082257" sldId="282"/>
            <ac:spMk id="46" creationId="{3E443FD7-A66B-4AA0-872D-B088B9BC5F17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2:06:29.144" v="1367"/>
          <ac:spMkLst>
            <pc:docMk/>
            <pc:sldMk cId="2216082257" sldId="282"/>
            <ac:spMk id="48" creationId="{C04BE0EF-3561-49B4-9A29-F283168A91C7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2:06:31.722" v="1369"/>
          <ac:spMkLst>
            <pc:docMk/>
            <pc:sldMk cId="2216082257" sldId="282"/>
            <ac:spMk id="50" creationId="{743AA782-23D1-4521-8CAD-47662984AA08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2:06:31.722" v="1369"/>
          <ac:spMkLst>
            <pc:docMk/>
            <pc:sldMk cId="2216082257" sldId="282"/>
            <ac:spMk id="51" creationId="{71877DBC-BB60-40F0-AC93-2ACDBAAE60CE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2:06:38.676" v="1371"/>
          <ac:spMkLst>
            <pc:docMk/>
            <pc:sldMk cId="2216082257" sldId="282"/>
            <ac:spMk id="53" creationId="{91F32EBA-ED97-466E-8CFA-8382584155D0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2:06:38.676" v="1371"/>
          <ac:spMkLst>
            <pc:docMk/>
            <pc:sldMk cId="2216082257" sldId="282"/>
            <ac:spMk id="54" creationId="{62A38935-BB53-4DF7-A56E-48DD25B685D7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2:06:57.848" v="1375"/>
          <ac:spMkLst>
            <pc:docMk/>
            <pc:sldMk cId="2216082257" sldId="282"/>
            <ac:spMk id="56" creationId="{9B8B49ED-6693-497D-8823-F50F891E8DBC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2:06:57.848" v="1375"/>
          <ac:spMkLst>
            <pc:docMk/>
            <pc:sldMk cId="2216082257" sldId="282"/>
            <ac:spMk id="57" creationId="{8DCD3BD4-4F32-431E-A9C3-8D2DA60CD7D8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2:06:57.848" v="1375"/>
          <ac:spMkLst>
            <pc:docMk/>
            <pc:sldMk cId="2216082257" sldId="282"/>
            <ac:spMk id="58" creationId="{336AAC24-A98C-465E-AFEE-69D698E77330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2:06:57.848" v="1374"/>
          <ac:spMkLst>
            <pc:docMk/>
            <pc:sldMk cId="2216082257" sldId="282"/>
            <ac:spMk id="63" creationId="{B7BD7FCF-A254-4A97-A15C-319B67622677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2:06:57.848" v="1374"/>
          <ac:spMkLst>
            <pc:docMk/>
            <pc:sldMk cId="2216082257" sldId="282"/>
            <ac:spMk id="65" creationId="{52FFAF72-6204-4676-9C6F-9A4CC4D91805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2:07:18.192" v="1378"/>
          <ac:spMkLst>
            <pc:docMk/>
            <pc:sldMk cId="2216082257" sldId="282"/>
            <ac:spMk id="67" creationId="{3E443FD7-A66B-4AA0-872D-B088B9BC5F17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2:07:18.192" v="1378"/>
          <ac:spMkLst>
            <pc:docMk/>
            <pc:sldMk cId="2216082257" sldId="282"/>
            <ac:spMk id="68" creationId="{C04BE0EF-3561-49B4-9A29-F283168A91C7}"/>
          </ac:spMkLst>
        </pc:spChg>
        <pc:spChg chg="add">
          <ac:chgData name="Ali koteich" userId="S::ali.koteich@st.ul.edu.lb::f14b2101-5d0a-425b-80e7-364fa1353a86" providerId="AD" clId="Web-{F5E0B0A6-D998-7BF7-44C6-0370F71D04A8}" dt="2022-10-19T22:07:18.192" v="1378"/>
          <ac:spMkLst>
            <pc:docMk/>
            <pc:sldMk cId="2216082257" sldId="282"/>
            <ac:spMk id="73" creationId="{93245F62-CCC4-49E4-B95B-EA6C1E790510}"/>
          </ac:spMkLst>
        </pc:spChg>
        <pc:spChg chg="add">
          <ac:chgData name="Ali koteich" userId="S::ali.koteich@st.ul.edu.lb::f14b2101-5d0a-425b-80e7-364fa1353a86" providerId="AD" clId="Web-{F5E0B0A6-D998-7BF7-44C6-0370F71D04A8}" dt="2022-10-19T22:07:18.192" v="1378"/>
          <ac:spMkLst>
            <pc:docMk/>
            <pc:sldMk cId="2216082257" sldId="282"/>
            <ac:spMk id="75" creationId="{E6C0DD6B-6AA3-448F-9B99-8386295BC1B4}"/>
          </ac:spMkLst>
        </pc:spChg>
        <pc:picChg chg="add mod">
          <ac:chgData name="Ali koteich" userId="S::ali.koteich@st.ul.edu.lb::f14b2101-5d0a-425b-80e7-364fa1353a86" providerId="AD" clId="Web-{F5E0B0A6-D998-7BF7-44C6-0370F71D04A8}" dt="2022-10-19T22:07:18.192" v="1378"/>
          <ac:picMkLst>
            <pc:docMk/>
            <pc:sldMk cId="2216082257" sldId="282"/>
            <ac:picMk id="36" creationId="{5B7C62EE-D602-9DCE-D3D5-978954BF9BEA}"/>
          </ac:picMkLst>
        </pc:picChg>
        <pc:picChg chg="add del">
          <ac:chgData name="Ali koteich" userId="S::ali.koteich@st.ul.edu.lb::f14b2101-5d0a-425b-80e7-364fa1353a86" providerId="AD" clId="Web-{F5E0B0A6-D998-7BF7-44C6-0370F71D04A8}" dt="2022-10-19T22:06:38.691" v="1372"/>
          <ac:picMkLst>
            <pc:docMk/>
            <pc:sldMk cId="2216082257" sldId="282"/>
            <ac:picMk id="38" creationId="{D0FDA9AA-8923-4334-85E1-21CA808BD5CE}"/>
          </ac:picMkLst>
        </pc:picChg>
        <pc:cxnChg chg="add del">
          <ac:chgData name="Ali koteich" userId="S::ali.koteich@st.ul.edu.lb::f14b2101-5d0a-425b-80e7-364fa1353a86" providerId="AD" clId="Web-{F5E0B0A6-D998-7BF7-44C6-0370F71D04A8}" dt="2022-10-19T22:05:37.955" v="1356"/>
          <ac:cxnSpMkLst>
            <pc:docMk/>
            <pc:sldMk cId="2216082257" sldId="282"/>
            <ac:cxnSpMk id="14" creationId="{F7C8EA93-3210-4C62-99E9-153C275E3A87}"/>
          </ac:cxnSpMkLst>
        </pc:cxnChg>
      </pc:sldChg>
      <pc:sldChg chg="addSp delSp modSp new del mod setBg">
        <pc:chgData name="Ali koteich" userId="S::ali.koteich@st.ul.edu.lb::f14b2101-5d0a-425b-80e7-364fa1353a86" providerId="AD" clId="Web-{F5E0B0A6-D998-7BF7-44C6-0370F71D04A8}" dt="2022-10-19T22:03:27.541" v="1338"/>
        <pc:sldMkLst>
          <pc:docMk/>
          <pc:sldMk cId="2575442680" sldId="282"/>
        </pc:sldMkLst>
        <pc:spChg chg="mod">
          <ac:chgData name="Ali koteich" userId="S::ali.koteich@st.ul.edu.lb::f14b2101-5d0a-425b-80e7-364fa1353a86" providerId="AD" clId="Web-{F5E0B0A6-D998-7BF7-44C6-0370F71D04A8}" dt="2022-10-19T22:03:14.807" v="1336"/>
          <ac:spMkLst>
            <pc:docMk/>
            <pc:sldMk cId="2575442680" sldId="282"/>
            <ac:spMk id="2" creationId="{C3919D3C-E2A9-A9E5-851C-2EEE456B4740}"/>
          </ac:spMkLst>
        </pc:spChg>
        <pc:spChg chg="del">
          <ac:chgData name="Ali koteich" userId="S::ali.koteich@st.ul.edu.lb::f14b2101-5d0a-425b-80e7-364fa1353a86" providerId="AD" clId="Web-{F5E0B0A6-D998-7BF7-44C6-0370F71D04A8}" dt="2022-10-19T22:02:32.040" v="1329"/>
          <ac:spMkLst>
            <pc:docMk/>
            <pc:sldMk cId="2575442680" sldId="282"/>
            <ac:spMk id="3" creationId="{A0349ED3-8688-B892-627B-2E553DF790BC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2:02:47.134" v="1332"/>
          <ac:spMkLst>
            <pc:docMk/>
            <pc:sldMk cId="2575442680" sldId="282"/>
            <ac:spMk id="12" creationId="{74751229-0244-4FBB-BED1-407467F4C951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2:03:14.807" v="1336"/>
          <ac:spMkLst>
            <pc:docMk/>
            <pc:sldMk cId="2575442680" sldId="282"/>
            <ac:spMk id="17" creationId="{BCED4D40-4B67-4331-AC48-79B82B4A47D8}"/>
          </ac:spMkLst>
        </pc:spChg>
        <pc:spChg chg="add del">
          <ac:chgData name="Ali koteich" userId="S::ali.koteich@st.ul.edu.lb::f14b2101-5d0a-425b-80e7-364fa1353a86" providerId="AD" clId="Web-{F5E0B0A6-D998-7BF7-44C6-0370F71D04A8}" dt="2022-10-19T22:03:14.807" v="1336"/>
          <ac:spMkLst>
            <pc:docMk/>
            <pc:sldMk cId="2575442680" sldId="282"/>
            <ac:spMk id="19" creationId="{670CEDEF-4F34-412E-84EE-329C1E936AF5}"/>
          </ac:spMkLst>
        </pc:spChg>
        <pc:spChg chg="add">
          <ac:chgData name="Ali koteich" userId="S::ali.koteich@st.ul.edu.lb::f14b2101-5d0a-425b-80e7-364fa1353a86" providerId="AD" clId="Web-{F5E0B0A6-D998-7BF7-44C6-0370F71D04A8}" dt="2022-10-19T22:03:14.807" v="1336"/>
          <ac:spMkLst>
            <pc:docMk/>
            <pc:sldMk cId="2575442680" sldId="282"/>
            <ac:spMk id="24" creationId="{337940BB-FBC4-492E-BD92-3B7B914D0EAE}"/>
          </ac:spMkLst>
        </pc:spChg>
        <pc:spChg chg="add">
          <ac:chgData name="Ali koteich" userId="S::ali.koteich@st.ul.edu.lb::f14b2101-5d0a-425b-80e7-364fa1353a86" providerId="AD" clId="Web-{F5E0B0A6-D998-7BF7-44C6-0370F71D04A8}" dt="2022-10-19T22:03:14.807" v="1336"/>
          <ac:spMkLst>
            <pc:docMk/>
            <pc:sldMk cId="2575442680" sldId="282"/>
            <ac:spMk id="26" creationId="{3FCFB1DE-0B7E-48CC-BA90-B2AB0889F9D6}"/>
          </ac:spMkLst>
        </pc:spChg>
        <pc:picChg chg="add del mod">
          <ac:chgData name="Ali koteich" userId="S::ali.koteich@st.ul.edu.lb::f14b2101-5d0a-425b-80e7-364fa1353a86" providerId="AD" clId="Web-{F5E0B0A6-D998-7BF7-44C6-0370F71D04A8}" dt="2022-10-19T22:03:20.276" v="1337"/>
          <ac:picMkLst>
            <pc:docMk/>
            <pc:sldMk cId="2575442680" sldId="282"/>
            <ac:picMk id="7" creationId="{3CAD336C-161F-BEBE-5AEE-449A02E837C2}"/>
          </ac:picMkLst>
        </pc:picChg>
        <pc:picChg chg="add del">
          <ac:chgData name="Ali koteich" userId="S::ali.koteich@st.ul.edu.lb::f14b2101-5d0a-425b-80e7-364fa1353a86" providerId="AD" clId="Web-{F5E0B0A6-D998-7BF7-44C6-0370F71D04A8}" dt="2022-10-19T22:02:47.134" v="1332"/>
          <ac:picMkLst>
            <pc:docMk/>
            <pc:sldMk cId="2575442680" sldId="282"/>
            <ac:picMk id="9" creationId="{9BC54A45-522A-42B2-8F9C-78A41EEEBDA6}"/>
          </ac:picMkLst>
        </pc:picChg>
      </pc:sldChg>
    </pc:docChg>
  </pc:docChgLst>
  <pc:docChgLst>
    <pc:chgData name="Ali koteich" userId="S::ali.koteich@st.ul.edu.lb::f14b2101-5d0a-425b-80e7-364fa1353a86" providerId="AD" clId="Web-{053C5861-47A9-C4A5-B8A5-2066376CA4E0}"/>
    <pc:docChg chg="addSld modSld sldOrd">
      <pc:chgData name="Ali koteich" userId="S::ali.koteich@st.ul.edu.lb::f14b2101-5d0a-425b-80e7-364fa1353a86" providerId="AD" clId="Web-{053C5861-47A9-C4A5-B8A5-2066376CA4E0}" dt="2022-10-17T09:49:57.703" v="260"/>
      <pc:docMkLst>
        <pc:docMk/>
      </pc:docMkLst>
      <pc:sldChg chg="addSp delSp modSp mod setBg">
        <pc:chgData name="Ali koteich" userId="S::ali.koteich@st.ul.edu.lb::f14b2101-5d0a-425b-80e7-364fa1353a86" providerId="AD" clId="Web-{053C5861-47A9-C4A5-B8A5-2066376CA4E0}" dt="2022-10-17T09:49:39.421" v="257"/>
        <pc:sldMkLst>
          <pc:docMk/>
          <pc:sldMk cId="109857222" sldId="256"/>
        </pc:sldMkLst>
        <pc:spChg chg="add mod">
          <ac:chgData name="Ali koteich" userId="S::ali.koteich@st.ul.edu.lb::f14b2101-5d0a-425b-80e7-364fa1353a86" providerId="AD" clId="Web-{053C5861-47A9-C4A5-B8A5-2066376CA4E0}" dt="2022-10-17T09:49:39.421" v="257"/>
          <ac:spMkLst>
            <pc:docMk/>
            <pc:sldMk cId="109857222" sldId="256"/>
            <ac:spMk id="2" creationId="{FC1A7F5E-0149-4C39-1EC9-CE70501CA7C2}"/>
          </ac:spMkLst>
        </pc:spChg>
        <pc:spChg chg="add del mod">
          <ac:chgData name="Ali koteich" userId="S::ali.koteich@st.ul.edu.lb::f14b2101-5d0a-425b-80e7-364fa1353a86" providerId="AD" clId="Web-{053C5861-47A9-C4A5-B8A5-2066376CA4E0}" dt="2022-10-17T09:41:57.981" v="221"/>
          <ac:spMkLst>
            <pc:docMk/>
            <pc:sldMk cId="109857222" sldId="256"/>
            <ac:spMk id="3" creationId="{2D142119-F0FF-FEC5-C8DC-37909CE13A90}"/>
          </ac:spMkLst>
        </pc:spChg>
        <pc:spChg chg="add del">
          <ac:chgData name="Ali koteich" userId="S::ali.koteich@st.ul.edu.lb::f14b2101-5d0a-425b-80e7-364fa1353a86" providerId="AD" clId="Web-{053C5861-47A9-C4A5-B8A5-2066376CA4E0}" dt="2022-10-17T08:43:00.151" v="36"/>
          <ac:spMkLst>
            <pc:docMk/>
            <pc:sldMk cId="109857222" sldId="256"/>
            <ac:spMk id="3" creationId="{448864A4-7689-2C98-1A63-A5877955C9F8}"/>
          </ac:spMkLst>
        </pc:spChg>
        <pc:spChg chg="del mod">
          <ac:chgData name="Ali koteich" userId="S::ali.koteich@st.ul.edu.lb::f14b2101-5d0a-425b-80e7-364fa1353a86" providerId="AD" clId="Web-{053C5861-47A9-C4A5-B8A5-2066376CA4E0}" dt="2022-10-17T08:41:39.462" v="14"/>
          <ac:spMkLst>
            <pc:docMk/>
            <pc:sldMk cId="109857222" sldId="256"/>
            <ac:spMk id="4" creationId="{256B72CC-DE27-D57C-48AD-8984F74487D4}"/>
          </ac:spMkLst>
        </pc:spChg>
        <pc:spChg chg="add del">
          <ac:chgData name="Ali koteich" userId="S::ali.koteich@st.ul.edu.lb::f14b2101-5d0a-425b-80e7-364fa1353a86" providerId="AD" clId="Web-{053C5861-47A9-C4A5-B8A5-2066376CA4E0}" dt="2022-10-17T08:43:00.151" v="36"/>
          <ac:spMkLst>
            <pc:docMk/>
            <pc:sldMk cId="109857222" sldId="256"/>
            <ac:spMk id="6" creationId="{80A81DBE-0DC2-A322-64E3-772C08635626}"/>
          </ac:spMkLst>
        </pc:spChg>
        <pc:spChg chg="del mod">
          <ac:chgData name="Ali koteich" userId="S::ali.koteich@st.ul.edu.lb::f14b2101-5d0a-425b-80e7-364fa1353a86" providerId="AD" clId="Web-{053C5861-47A9-C4A5-B8A5-2066376CA4E0}" dt="2022-10-17T08:41:39.462" v="13"/>
          <ac:spMkLst>
            <pc:docMk/>
            <pc:sldMk cId="109857222" sldId="256"/>
            <ac:spMk id="8" creationId="{723F53F5-AF51-3F98-2F35-E704A54C176A}"/>
          </ac:spMkLst>
        </pc:spChg>
        <pc:spChg chg="del mod">
          <ac:chgData name="Ali koteich" userId="S::ali.koteich@st.ul.edu.lb::f14b2101-5d0a-425b-80e7-364fa1353a86" providerId="AD" clId="Web-{053C5861-47A9-C4A5-B8A5-2066376CA4E0}" dt="2022-10-17T08:41:39.462" v="12"/>
          <ac:spMkLst>
            <pc:docMk/>
            <pc:sldMk cId="109857222" sldId="256"/>
            <ac:spMk id="9" creationId="{0565076E-739E-0753-3999-C7D3C60A307D}"/>
          </ac:spMkLst>
        </pc:spChg>
        <pc:spChg chg="add del">
          <ac:chgData name="Ali koteich" userId="S::ali.koteich@st.ul.edu.lb::f14b2101-5d0a-425b-80e7-364fa1353a86" providerId="AD" clId="Web-{053C5861-47A9-C4A5-B8A5-2066376CA4E0}" dt="2022-10-17T09:42:25.529" v="231"/>
          <ac:spMkLst>
            <pc:docMk/>
            <pc:sldMk cId="109857222" sldId="256"/>
            <ac:spMk id="11" creationId="{5E107275-3853-46FD-A241-DE4355A42675}"/>
          </ac:spMkLst>
        </pc:spChg>
        <pc:spChg chg="add del">
          <ac:chgData name="Ali koteich" userId="S::ali.koteich@st.ul.edu.lb::f14b2101-5d0a-425b-80e7-364fa1353a86" providerId="AD" clId="Web-{053C5861-47A9-C4A5-B8A5-2066376CA4E0}" dt="2022-10-17T09:42:25.529" v="231"/>
          <ac:spMkLst>
            <pc:docMk/>
            <pc:sldMk cId="109857222" sldId="256"/>
            <ac:spMk id="12" creationId="{2E442304-DDBD-4F7B-8017-36BCC863FB40}"/>
          </ac:spMkLst>
        </pc:spChg>
        <pc:spChg chg="add del">
          <ac:chgData name="Ali koteich" userId="S::ali.koteich@st.ul.edu.lb::f14b2101-5d0a-425b-80e7-364fa1353a86" providerId="AD" clId="Web-{053C5861-47A9-C4A5-B8A5-2066376CA4E0}" dt="2022-10-17T09:42:25.420" v="230"/>
          <ac:spMkLst>
            <pc:docMk/>
            <pc:sldMk cId="109857222" sldId="256"/>
            <ac:spMk id="18" creationId="{BACC6370-2D7E-4714-9D71-7542949D7D5D}"/>
          </ac:spMkLst>
        </pc:spChg>
        <pc:spChg chg="add del">
          <ac:chgData name="Ali koteich" userId="S::ali.koteich@st.ul.edu.lb::f14b2101-5d0a-425b-80e7-364fa1353a86" providerId="AD" clId="Web-{053C5861-47A9-C4A5-B8A5-2066376CA4E0}" dt="2022-10-17T09:42:25.420" v="230"/>
          <ac:spMkLst>
            <pc:docMk/>
            <pc:sldMk cId="109857222" sldId="256"/>
            <ac:spMk id="20" creationId="{F68B3F68-107C-434F-AA38-110D5EA91B85}"/>
          </ac:spMkLst>
        </pc:spChg>
        <pc:spChg chg="add del">
          <ac:chgData name="Ali koteich" userId="S::ali.koteich@st.ul.edu.lb::f14b2101-5d0a-425b-80e7-364fa1353a86" providerId="AD" clId="Web-{053C5861-47A9-C4A5-B8A5-2066376CA4E0}" dt="2022-10-17T09:42:25.420" v="230"/>
          <ac:spMkLst>
            <pc:docMk/>
            <pc:sldMk cId="109857222" sldId="256"/>
            <ac:spMk id="22" creationId="{AAD0DBB9-1A4B-4391-81D4-CB19F9AB918A}"/>
          </ac:spMkLst>
        </pc:spChg>
        <pc:spChg chg="add del">
          <ac:chgData name="Ali koteich" userId="S::ali.koteich@st.ul.edu.lb::f14b2101-5d0a-425b-80e7-364fa1353a86" providerId="AD" clId="Web-{053C5861-47A9-C4A5-B8A5-2066376CA4E0}" dt="2022-10-17T09:42:25.420" v="230"/>
          <ac:spMkLst>
            <pc:docMk/>
            <pc:sldMk cId="109857222" sldId="256"/>
            <ac:spMk id="24" creationId="{063BBA22-50EA-4C4D-BE05-F1CE4E63AA56}"/>
          </ac:spMkLst>
        </pc:spChg>
        <pc:spChg chg="add del">
          <ac:chgData name="Ali koteich" userId="S::ali.koteich@st.ul.edu.lb::f14b2101-5d0a-425b-80e7-364fa1353a86" providerId="AD" clId="Web-{053C5861-47A9-C4A5-B8A5-2066376CA4E0}" dt="2022-10-17T09:49:14.373" v="245"/>
          <ac:spMkLst>
            <pc:docMk/>
            <pc:sldMk cId="109857222" sldId="256"/>
            <ac:spMk id="26" creationId="{6D19922F-AD68-4E94-85E8-0AA44A1B1AFC}"/>
          </ac:spMkLst>
        </pc:spChg>
        <pc:spChg chg="add del">
          <ac:chgData name="Ali koteich" userId="S::ali.koteich@st.ul.edu.lb::f14b2101-5d0a-425b-80e7-364fa1353a86" providerId="AD" clId="Web-{053C5861-47A9-C4A5-B8A5-2066376CA4E0}" dt="2022-10-17T09:49:39.421" v="257"/>
          <ac:spMkLst>
            <pc:docMk/>
            <pc:sldMk cId="109857222" sldId="256"/>
            <ac:spMk id="31" creationId="{955A2079-FA98-4876-80F0-72364A7D2EA4}"/>
          </ac:spMkLst>
        </pc:spChg>
        <pc:spChg chg="add">
          <ac:chgData name="Ali koteich" userId="S::ali.koteich@st.ul.edu.lb::f14b2101-5d0a-425b-80e7-364fa1353a86" providerId="AD" clId="Web-{053C5861-47A9-C4A5-B8A5-2066376CA4E0}" dt="2022-10-17T09:49:39.421" v="257"/>
          <ac:spMkLst>
            <pc:docMk/>
            <pc:sldMk cId="109857222" sldId="256"/>
            <ac:spMk id="36" creationId="{6C4028FD-8BAA-4A19-BFDE-594D991B7552}"/>
          </ac:spMkLst>
        </pc:spChg>
        <pc:graphicFrameChg chg="add mod modGraphic">
          <ac:chgData name="Ali koteich" userId="S::ali.koteich@st.ul.edu.lb::f14b2101-5d0a-425b-80e7-364fa1353a86" providerId="AD" clId="Web-{053C5861-47A9-C4A5-B8A5-2066376CA4E0}" dt="2022-10-17T09:49:39.421" v="257"/>
          <ac:graphicFrameMkLst>
            <pc:docMk/>
            <pc:sldMk cId="109857222" sldId="256"/>
            <ac:graphicFrameMk id="13" creationId="{478E512B-F8FA-BBDD-3B65-ADB0EFE2D7FA}"/>
          </ac:graphicFrameMkLst>
        </pc:graphicFrameChg>
        <pc:picChg chg="add del mod">
          <ac:chgData name="Ali koteich" userId="S::ali.koteich@st.ul.edu.lb::f14b2101-5d0a-425b-80e7-364fa1353a86" providerId="AD" clId="Web-{053C5861-47A9-C4A5-B8A5-2066376CA4E0}" dt="2022-10-17T08:41:39.462" v="11"/>
          <ac:picMkLst>
            <pc:docMk/>
            <pc:sldMk cId="109857222" sldId="256"/>
            <ac:picMk id="2" creationId="{B0D991C4-54B0-1B40-86C2-0EC92AEC41B0}"/>
          </ac:picMkLst>
        </pc:picChg>
        <pc:picChg chg="del">
          <ac:chgData name="Ali koteich" userId="S::ali.koteich@st.ul.edu.lb::f14b2101-5d0a-425b-80e7-364fa1353a86" providerId="AD" clId="Web-{053C5861-47A9-C4A5-B8A5-2066376CA4E0}" dt="2022-10-17T08:40:01.804" v="2"/>
          <ac:picMkLst>
            <pc:docMk/>
            <pc:sldMk cId="109857222" sldId="256"/>
            <ac:picMk id="5" creationId="{4BD521A4-F1D5-8663-3B4B-87555C19F3B5}"/>
          </ac:picMkLst>
        </pc:picChg>
        <pc:picChg chg="add del mod">
          <ac:chgData name="Ali koteich" userId="S::ali.koteich@st.ul.edu.lb::f14b2101-5d0a-425b-80e7-364fa1353a86" providerId="AD" clId="Web-{053C5861-47A9-C4A5-B8A5-2066376CA4E0}" dt="2022-10-17T08:42:58.401" v="34"/>
          <ac:picMkLst>
            <pc:docMk/>
            <pc:sldMk cId="109857222" sldId="256"/>
            <ac:picMk id="7" creationId="{9B269714-0BCC-DB79-2BC1-FC4785DB5FFF}"/>
          </ac:picMkLst>
        </pc:picChg>
        <pc:cxnChg chg="del">
          <ac:chgData name="Ali koteich" userId="S::ali.koteich@st.ul.edu.lb::f14b2101-5d0a-425b-80e7-364fa1353a86" providerId="AD" clId="Web-{053C5861-47A9-C4A5-B8A5-2066376CA4E0}" dt="2022-10-17T08:39:54.600" v="1"/>
          <ac:cxnSpMkLst>
            <pc:docMk/>
            <pc:sldMk cId="109857222" sldId="256"/>
            <ac:cxnSpMk id="10" creationId="{A6F7F021-6DE1-2CD4-6EC7-10C3427F43CF}"/>
          </ac:cxnSpMkLst>
        </pc:cxnChg>
      </pc:sldChg>
      <pc:sldChg chg="addSp delSp modSp new mod ord setBg">
        <pc:chgData name="Ali koteich" userId="S::ali.koteich@st.ul.edu.lb::f14b2101-5d0a-425b-80e7-364fa1353a86" providerId="AD" clId="Web-{053C5861-47A9-C4A5-B8A5-2066376CA4E0}" dt="2022-10-17T09:37:47.362" v="146"/>
        <pc:sldMkLst>
          <pc:docMk/>
          <pc:sldMk cId="1663268694" sldId="257"/>
        </pc:sldMkLst>
        <pc:spChg chg="del">
          <ac:chgData name="Ali koteich" userId="S::ali.koteich@st.ul.edu.lb::f14b2101-5d0a-425b-80e7-364fa1353a86" providerId="AD" clId="Web-{053C5861-47A9-C4A5-B8A5-2066376CA4E0}" dt="2022-10-17T08:41:46.134" v="16"/>
          <ac:spMkLst>
            <pc:docMk/>
            <pc:sldMk cId="1663268694" sldId="257"/>
            <ac:spMk id="2" creationId="{B5169E69-B708-25EE-87AC-CFDD92CA0F73}"/>
          </ac:spMkLst>
        </pc:spChg>
        <pc:spChg chg="del">
          <ac:chgData name="Ali koteich" userId="S::ali.koteich@st.ul.edu.lb::f14b2101-5d0a-425b-80e7-364fa1353a86" providerId="AD" clId="Web-{053C5861-47A9-C4A5-B8A5-2066376CA4E0}" dt="2022-10-17T08:41:45.384" v="15"/>
          <ac:spMkLst>
            <pc:docMk/>
            <pc:sldMk cId="1663268694" sldId="257"/>
            <ac:spMk id="3" creationId="{CA86D79B-FA03-C40B-B166-536512E86732}"/>
          </ac:spMkLst>
        </pc:spChg>
        <pc:spChg chg="add mod ord">
          <ac:chgData name="Ali koteich" userId="S::ali.koteich@st.ul.edu.lb::f14b2101-5d0a-425b-80e7-364fa1353a86" providerId="AD" clId="Web-{053C5861-47A9-C4A5-B8A5-2066376CA4E0}" dt="2022-10-17T09:31:32.801" v="131"/>
          <ac:spMkLst>
            <pc:docMk/>
            <pc:sldMk cId="1663268694" sldId="257"/>
            <ac:spMk id="4" creationId="{8C908FC1-6FA6-EB19-5177-3B69913F36BF}"/>
          </ac:spMkLst>
        </pc:spChg>
        <pc:spChg chg="add del mod">
          <ac:chgData name="Ali koteich" userId="S::ali.koteich@st.ul.edu.lb::f14b2101-5d0a-425b-80e7-364fa1353a86" providerId="AD" clId="Web-{053C5861-47A9-C4A5-B8A5-2066376CA4E0}" dt="2022-10-17T09:37:14.251" v="143" actId="1076"/>
          <ac:spMkLst>
            <pc:docMk/>
            <pc:sldMk cId="1663268694" sldId="257"/>
            <ac:spMk id="5" creationId="{931998B5-4967-483E-7D23-A1CEA7E311E9}"/>
          </ac:spMkLst>
        </pc:spChg>
        <pc:spChg chg="add del mod">
          <ac:chgData name="Ali koteich" userId="S::ali.koteich@st.ul.edu.lb::f14b2101-5d0a-425b-80e7-364fa1353a86" providerId="AD" clId="Web-{053C5861-47A9-C4A5-B8A5-2066376CA4E0}" dt="2022-10-17T08:47:16.813" v="103" actId="1076"/>
          <ac:spMkLst>
            <pc:docMk/>
            <pc:sldMk cId="1663268694" sldId="257"/>
            <ac:spMk id="6" creationId="{58EF50C1-3E69-E551-7532-C8FF1DC00702}"/>
          </ac:spMkLst>
        </pc:spChg>
        <pc:spChg chg="add del">
          <ac:chgData name="Ali koteich" userId="S::ali.koteich@st.ul.edu.lb::f14b2101-5d0a-425b-80e7-364fa1353a86" providerId="AD" clId="Web-{053C5861-47A9-C4A5-B8A5-2066376CA4E0}" dt="2022-10-17T08:43:18.792" v="46"/>
          <ac:spMkLst>
            <pc:docMk/>
            <pc:sldMk cId="1663268694" sldId="257"/>
            <ac:spMk id="8" creationId="{7759A03D-C606-AC93-0956-C239D7CE3B48}"/>
          </ac:spMkLst>
        </pc:spChg>
        <pc:spChg chg="add del">
          <ac:chgData name="Ali koteich" userId="S::ali.koteich@st.ul.edu.lb::f14b2101-5d0a-425b-80e7-364fa1353a86" providerId="AD" clId="Web-{053C5861-47A9-C4A5-B8A5-2066376CA4E0}" dt="2022-10-17T08:43:18.792" v="46"/>
          <ac:spMkLst>
            <pc:docMk/>
            <pc:sldMk cId="1663268694" sldId="257"/>
            <ac:spMk id="9" creationId="{5B3B1460-4F1B-7D68-D038-1325D341D262}"/>
          </ac:spMkLst>
        </pc:spChg>
        <pc:spChg chg="add del">
          <ac:chgData name="Ali koteich" userId="S::ali.koteich@st.ul.edu.lb::f14b2101-5d0a-425b-80e7-364fa1353a86" providerId="AD" clId="Web-{053C5861-47A9-C4A5-B8A5-2066376CA4E0}" dt="2022-10-17T08:43:12.183" v="42"/>
          <ac:spMkLst>
            <pc:docMk/>
            <pc:sldMk cId="1663268694" sldId="257"/>
            <ac:spMk id="11" creationId="{760C1F11-89E2-7F75-998D-5040A50C3E74}"/>
          </ac:spMkLst>
        </pc:spChg>
        <pc:spChg chg="add del">
          <ac:chgData name="Ali koteich" userId="S::ali.koteich@st.ul.edu.lb::f14b2101-5d0a-425b-80e7-364fa1353a86" providerId="AD" clId="Web-{053C5861-47A9-C4A5-B8A5-2066376CA4E0}" dt="2022-10-17T08:43:12.183" v="42"/>
          <ac:spMkLst>
            <pc:docMk/>
            <pc:sldMk cId="1663268694" sldId="257"/>
            <ac:spMk id="12" creationId="{DE6F3C53-D5BB-EDD7-7E28-E51D7BBD5A97}"/>
          </ac:spMkLst>
        </pc:spChg>
        <pc:spChg chg="add del mod">
          <ac:chgData name="Ali koteich" userId="S::ali.koteich@st.ul.edu.lb::f14b2101-5d0a-425b-80e7-364fa1353a86" providerId="AD" clId="Web-{053C5861-47A9-C4A5-B8A5-2066376CA4E0}" dt="2022-10-17T08:49:40.550" v="130"/>
          <ac:spMkLst>
            <pc:docMk/>
            <pc:sldMk cId="1663268694" sldId="257"/>
            <ac:spMk id="15" creationId="{7EC0004E-258B-CAAE-8ACF-86698D8668AB}"/>
          </ac:spMkLst>
        </pc:spChg>
        <pc:spChg chg="add del">
          <ac:chgData name="Ali koteich" userId="S::ali.koteich@st.ul.edu.lb::f14b2101-5d0a-425b-80e7-364fa1353a86" providerId="AD" clId="Web-{053C5861-47A9-C4A5-B8A5-2066376CA4E0}" dt="2022-10-17T08:43:06.339" v="39"/>
          <ac:spMkLst>
            <pc:docMk/>
            <pc:sldMk cId="1663268694" sldId="257"/>
            <ac:spMk id="18" creationId="{3346177D-ADC4-4968-B747-5CFCD390B5B9}"/>
          </ac:spMkLst>
        </pc:spChg>
        <pc:spChg chg="add del">
          <ac:chgData name="Ali koteich" userId="S::ali.koteich@st.ul.edu.lb::f14b2101-5d0a-425b-80e7-364fa1353a86" providerId="AD" clId="Web-{053C5861-47A9-C4A5-B8A5-2066376CA4E0}" dt="2022-10-17T08:43:06.339" v="39"/>
          <ac:spMkLst>
            <pc:docMk/>
            <pc:sldMk cId="1663268694" sldId="257"/>
            <ac:spMk id="20" creationId="{0844A943-BF79-4FEA-ABB1-3BD54D236606}"/>
          </ac:spMkLst>
        </pc:spChg>
        <pc:spChg chg="add del">
          <ac:chgData name="Ali koteich" userId="S::ali.koteich@st.ul.edu.lb::f14b2101-5d0a-425b-80e7-364fa1353a86" providerId="AD" clId="Web-{053C5861-47A9-C4A5-B8A5-2066376CA4E0}" dt="2022-10-17T08:43:06.339" v="39"/>
          <ac:spMkLst>
            <pc:docMk/>
            <pc:sldMk cId="1663268694" sldId="257"/>
            <ac:spMk id="22" creationId="{6437CC72-F4A8-4DC3-AFAB-D22C482C8100}"/>
          </ac:spMkLst>
        </pc:spChg>
        <pc:spChg chg="add del">
          <ac:chgData name="Ali koteich" userId="S::ali.koteich@st.ul.edu.lb::f14b2101-5d0a-425b-80e7-364fa1353a86" providerId="AD" clId="Web-{053C5861-47A9-C4A5-B8A5-2066376CA4E0}" dt="2022-10-17T08:43:02.292" v="37"/>
          <ac:spMkLst>
            <pc:docMk/>
            <pc:sldMk cId="1663268694" sldId="257"/>
            <ac:spMk id="27" creationId="{59A309A7-1751-4ABE-A3C1-EEC40366AD89}"/>
          </ac:spMkLst>
        </pc:spChg>
        <pc:spChg chg="add del">
          <ac:chgData name="Ali koteich" userId="S::ali.koteich@st.ul.edu.lb::f14b2101-5d0a-425b-80e7-364fa1353a86" providerId="AD" clId="Web-{053C5861-47A9-C4A5-B8A5-2066376CA4E0}" dt="2022-10-17T08:43:02.292" v="37"/>
          <ac:spMkLst>
            <pc:docMk/>
            <pc:sldMk cId="1663268694" sldId="257"/>
            <ac:spMk id="29" creationId="{967D8EB6-EAE1-4F9C-B398-83321E287204}"/>
          </ac:spMkLst>
        </pc:spChg>
        <pc:picChg chg="add del mod">
          <ac:chgData name="Ali koteich" userId="S::ali.koteich@st.ul.edu.lb::f14b2101-5d0a-425b-80e7-364fa1353a86" providerId="AD" clId="Web-{053C5861-47A9-C4A5-B8A5-2066376CA4E0}" dt="2022-10-17T08:47:12.328" v="102" actId="1076"/>
          <ac:picMkLst>
            <pc:docMk/>
            <pc:sldMk cId="1663268694" sldId="257"/>
            <ac:picMk id="7" creationId="{77D1D476-6D35-AD00-929B-913D2C1C310B}"/>
          </ac:picMkLst>
        </pc:picChg>
        <pc:picChg chg="add del">
          <ac:chgData name="Ali koteich" userId="S::ali.koteich@st.ul.edu.lb::f14b2101-5d0a-425b-80e7-364fa1353a86" providerId="AD" clId="Web-{053C5861-47A9-C4A5-B8A5-2066376CA4E0}" dt="2022-10-17T08:43:18.792" v="46"/>
          <ac:picMkLst>
            <pc:docMk/>
            <pc:sldMk cId="1663268694" sldId="257"/>
            <ac:picMk id="10" creationId="{332D9FBE-C8A2-A6BE-4E82-C65540A333B6}"/>
          </ac:picMkLst>
        </pc:picChg>
        <pc:picChg chg="add del mod ord">
          <ac:chgData name="Ali koteich" userId="S::ali.koteich@st.ul.edu.lb::f14b2101-5d0a-425b-80e7-364fa1353a86" providerId="AD" clId="Web-{053C5861-47A9-C4A5-B8A5-2066376CA4E0}" dt="2022-10-17T08:43:12.183" v="42"/>
          <ac:picMkLst>
            <pc:docMk/>
            <pc:sldMk cId="1663268694" sldId="257"/>
            <ac:picMk id="13" creationId="{5257CA69-9160-B7BB-D128-91B8CBE219DD}"/>
          </ac:picMkLst>
        </pc:picChg>
        <pc:cxnChg chg="add mod">
          <ac:chgData name="Ali koteich" userId="S::ali.koteich@st.ul.edu.lb::f14b2101-5d0a-425b-80e7-364fa1353a86" providerId="AD" clId="Web-{053C5861-47A9-C4A5-B8A5-2066376CA4E0}" dt="2022-10-17T09:37:41.799" v="145" actId="1076"/>
          <ac:cxnSpMkLst>
            <pc:docMk/>
            <pc:sldMk cId="1663268694" sldId="257"/>
            <ac:cxnSpMk id="14" creationId="{03FDA555-7FF9-EEE5-D955-72EFDF243A14}"/>
          </ac:cxnSpMkLst>
        </pc:cxnChg>
      </pc:sldChg>
      <pc:sldChg chg="delSp new">
        <pc:chgData name="Ali koteich" userId="S::ali.koteich@st.ul.edu.lb::f14b2101-5d0a-425b-80e7-364fa1353a86" providerId="AD" clId="Web-{053C5861-47A9-C4A5-B8A5-2066376CA4E0}" dt="2022-10-17T09:49:57.703" v="260"/>
        <pc:sldMkLst>
          <pc:docMk/>
          <pc:sldMk cId="3765253733" sldId="258"/>
        </pc:sldMkLst>
        <pc:spChg chg="del">
          <ac:chgData name="Ali koteich" userId="S::ali.koteich@st.ul.edu.lb::f14b2101-5d0a-425b-80e7-364fa1353a86" providerId="AD" clId="Web-{053C5861-47A9-C4A5-B8A5-2066376CA4E0}" dt="2022-10-17T09:49:57.703" v="260"/>
          <ac:spMkLst>
            <pc:docMk/>
            <pc:sldMk cId="3765253733" sldId="258"/>
            <ac:spMk id="2" creationId="{3A62702D-A881-5B68-AA90-787D46D006F9}"/>
          </ac:spMkLst>
        </pc:spChg>
        <pc:spChg chg="del">
          <ac:chgData name="Ali koteich" userId="S::ali.koteich@st.ul.edu.lb::f14b2101-5d0a-425b-80e7-364fa1353a86" providerId="AD" clId="Web-{053C5861-47A9-C4A5-B8A5-2066376CA4E0}" dt="2022-10-17T09:49:56.546" v="259"/>
          <ac:spMkLst>
            <pc:docMk/>
            <pc:sldMk cId="3765253733" sldId="258"/>
            <ac:spMk id="3" creationId="{DE668FF4-F03C-A4E6-3115-79AF25C567F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45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45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033682-1A9B-47D0-BFFC-FEDA2AD51C5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74D4F85-7731-46E9-9C6E-99C7E98F9DAF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E95B4164-27A3-444B-B79D-7466D3889933}" type="parTrans" cxnId="{F78C5D33-E9CB-4AFB-8329-C324CA839125}">
      <dgm:prSet/>
      <dgm:spPr/>
      <dgm:t>
        <a:bodyPr/>
        <a:lstStyle/>
        <a:p>
          <a:endParaRPr lang="en-US"/>
        </a:p>
      </dgm:t>
    </dgm:pt>
    <dgm:pt modelId="{91EAE6F7-335B-4E5A-A389-886EF64E6729}" type="sibTrans" cxnId="{F78C5D33-E9CB-4AFB-8329-C324CA839125}">
      <dgm:prSet/>
      <dgm:spPr/>
      <dgm:t>
        <a:bodyPr/>
        <a:lstStyle/>
        <a:p>
          <a:endParaRPr lang="en-US"/>
        </a:p>
      </dgm:t>
    </dgm:pt>
    <dgm:pt modelId="{47B7D330-1CA8-4801-A64B-FA4E47BD88E6}">
      <dgm:prSet/>
      <dgm:spPr/>
      <dgm:t>
        <a:bodyPr/>
        <a:lstStyle/>
        <a:p>
          <a:r>
            <a:rPr lang="en-US" dirty="0"/>
            <a:t>Literature Review​</a:t>
          </a:r>
        </a:p>
      </dgm:t>
    </dgm:pt>
    <dgm:pt modelId="{997655FB-5394-4F26-8691-8C37D8E951A4}" type="parTrans" cxnId="{D7A26ED7-F124-442F-B95C-142186476CBB}">
      <dgm:prSet/>
      <dgm:spPr/>
      <dgm:t>
        <a:bodyPr/>
        <a:lstStyle/>
        <a:p>
          <a:endParaRPr lang="en-US"/>
        </a:p>
      </dgm:t>
    </dgm:pt>
    <dgm:pt modelId="{350BBE42-5E52-432D-A813-7B57AAD2CE1E}" type="sibTrans" cxnId="{D7A26ED7-F124-442F-B95C-142186476CBB}">
      <dgm:prSet/>
      <dgm:spPr/>
      <dgm:t>
        <a:bodyPr/>
        <a:lstStyle/>
        <a:p>
          <a:endParaRPr lang="en-US"/>
        </a:p>
      </dgm:t>
    </dgm:pt>
    <dgm:pt modelId="{D3A1602C-C104-4DCA-8707-29FD3E9A0DFC}">
      <dgm:prSet/>
      <dgm:spPr/>
      <dgm:t>
        <a:bodyPr/>
        <a:lstStyle/>
        <a:p>
          <a:r>
            <a:rPr lang="en-US" dirty="0"/>
            <a:t>Methodology​</a:t>
          </a:r>
        </a:p>
      </dgm:t>
    </dgm:pt>
    <dgm:pt modelId="{CE0C6443-AAD5-470D-BE5A-5315AAA424F3}" type="parTrans" cxnId="{B55C3B9A-D79C-40D2-9C5D-E682B289DD16}">
      <dgm:prSet/>
      <dgm:spPr/>
      <dgm:t>
        <a:bodyPr/>
        <a:lstStyle/>
        <a:p>
          <a:endParaRPr lang="en-US"/>
        </a:p>
      </dgm:t>
    </dgm:pt>
    <dgm:pt modelId="{19CDCC22-9163-4460-B061-2E4BA6BFD20E}" type="sibTrans" cxnId="{B55C3B9A-D79C-40D2-9C5D-E682B289DD16}">
      <dgm:prSet/>
      <dgm:spPr/>
      <dgm:t>
        <a:bodyPr/>
        <a:lstStyle/>
        <a:p>
          <a:endParaRPr lang="en-US"/>
        </a:p>
      </dgm:t>
    </dgm:pt>
    <dgm:pt modelId="{DB92B404-BB08-4D15-91D7-7BA3B60E5F90}">
      <dgm:prSet/>
      <dgm:spPr/>
      <dgm:t>
        <a:bodyPr/>
        <a:lstStyle/>
        <a:p>
          <a:r>
            <a:rPr lang="en-US" dirty="0"/>
            <a:t>Results​</a:t>
          </a:r>
        </a:p>
      </dgm:t>
    </dgm:pt>
    <dgm:pt modelId="{7ADEFB07-210D-4C62-9741-C37D7EB17CDB}" type="parTrans" cxnId="{AFEAE305-5F0D-4875-86B1-5B8804485F40}">
      <dgm:prSet/>
      <dgm:spPr/>
      <dgm:t>
        <a:bodyPr/>
        <a:lstStyle/>
        <a:p>
          <a:endParaRPr lang="en-US"/>
        </a:p>
      </dgm:t>
    </dgm:pt>
    <dgm:pt modelId="{A24D0A8C-C6D8-404A-A900-41B8CD05565C}" type="sibTrans" cxnId="{AFEAE305-5F0D-4875-86B1-5B8804485F40}">
      <dgm:prSet/>
      <dgm:spPr/>
      <dgm:t>
        <a:bodyPr/>
        <a:lstStyle/>
        <a:p>
          <a:endParaRPr lang="en-US"/>
        </a:p>
      </dgm:t>
    </dgm:pt>
    <dgm:pt modelId="{07CC62C5-70AF-4CAC-B6E5-9B104F1962D5}">
      <dgm:prSet/>
      <dgm:spPr/>
      <dgm:t>
        <a:bodyPr/>
        <a:lstStyle/>
        <a:p>
          <a:r>
            <a:rPr lang="en-US" dirty="0"/>
            <a:t>Conclusions​</a:t>
          </a:r>
        </a:p>
      </dgm:t>
    </dgm:pt>
    <dgm:pt modelId="{02623FC4-F14A-451F-B356-2D41BD9709B3}" type="parTrans" cxnId="{800F7D2F-5221-4402-8F8B-A61D26C9743E}">
      <dgm:prSet/>
      <dgm:spPr/>
      <dgm:t>
        <a:bodyPr/>
        <a:lstStyle/>
        <a:p>
          <a:endParaRPr lang="en-US"/>
        </a:p>
      </dgm:t>
    </dgm:pt>
    <dgm:pt modelId="{1D8DAEDF-4EB4-439F-BF7C-D085482B40A3}" type="sibTrans" cxnId="{800F7D2F-5221-4402-8F8B-A61D26C9743E}">
      <dgm:prSet/>
      <dgm:spPr/>
      <dgm:t>
        <a:bodyPr/>
        <a:lstStyle/>
        <a:p>
          <a:endParaRPr lang="en-US"/>
        </a:p>
      </dgm:t>
    </dgm:pt>
    <dgm:pt modelId="{BC616EEC-E87A-46D7-9213-ED199C013098}">
      <dgm:prSet/>
      <dgm:spPr/>
      <dgm:t>
        <a:bodyPr/>
        <a:lstStyle/>
        <a:p>
          <a:r>
            <a:rPr lang="en-US" dirty="0"/>
            <a:t>Discussions</a:t>
          </a:r>
        </a:p>
      </dgm:t>
    </dgm:pt>
    <dgm:pt modelId="{B04F1AE0-BB31-42C0-BB46-A2EFE986A825}" type="parTrans" cxnId="{D227138B-9D39-4DEB-BDA5-8E9E79BB4F7A}">
      <dgm:prSet/>
      <dgm:spPr/>
      <dgm:t>
        <a:bodyPr/>
        <a:lstStyle/>
        <a:p>
          <a:endParaRPr lang="en-US"/>
        </a:p>
      </dgm:t>
    </dgm:pt>
    <dgm:pt modelId="{078792FD-9DB8-47CC-827D-11388E9197C6}" type="sibTrans" cxnId="{D227138B-9D39-4DEB-BDA5-8E9E79BB4F7A}">
      <dgm:prSet/>
      <dgm:spPr/>
      <dgm:t>
        <a:bodyPr/>
        <a:lstStyle/>
        <a:p>
          <a:endParaRPr lang="en-US"/>
        </a:p>
      </dgm:t>
    </dgm:pt>
    <dgm:pt modelId="{B1418F0E-6749-48DE-8991-EC7467774B34}" type="pres">
      <dgm:prSet presAssocID="{E4033682-1A9B-47D0-BFFC-FEDA2AD51C5E}" presName="root" presStyleCnt="0">
        <dgm:presLayoutVars>
          <dgm:dir/>
          <dgm:resizeHandles val="exact"/>
        </dgm:presLayoutVars>
      </dgm:prSet>
      <dgm:spPr/>
    </dgm:pt>
    <dgm:pt modelId="{45F1D2FB-0AAB-44D1-9C6B-D3071DDFFDF6}" type="pres">
      <dgm:prSet presAssocID="{274D4F85-7731-46E9-9C6E-99C7E98F9DAF}" presName="compNode" presStyleCnt="0"/>
      <dgm:spPr/>
    </dgm:pt>
    <dgm:pt modelId="{D07827C0-887D-471E-A7F3-C1257D64EEDB}" type="pres">
      <dgm:prSet presAssocID="{274D4F85-7731-46E9-9C6E-99C7E98F9DA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4BAEDBE0-E72D-44A0-9B9B-6E916AF8D1DF}" type="pres">
      <dgm:prSet presAssocID="{274D4F85-7731-46E9-9C6E-99C7E98F9DAF}" presName="spaceRect" presStyleCnt="0"/>
      <dgm:spPr/>
    </dgm:pt>
    <dgm:pt modelId="{EAE43DFA-FC88-4869-A170-B26E003A0A4D}" type="pres">
      <dgm:prSet presAssocID="{274D4F85-7731-46E9-9C6E-99C7E98F9DAF}" presName="textRect" presStyleLbl="revTx" presStyleIdx="0" presStyleCnt="6">
        <dgm:presLayoutVars>
          <dgm:chMax val="1"/>
          <dgm:chPref val="1"/>
        </dgm:presLayoutVars>
      </dgm:prSet>
      <dgm:spPr/>
    </dgm:pt>
    <dgm:pt modelId="{DEF889D0-A460-4EB5-947B-8E7681F66B01}" type="pres">
      <dgm:prSet presAssocID="{91EAE6F7-335B-4E5A-A389-886EF64E6729}" presName="sibTrans" presStyleCnt="0"/>
      <dgm:spPr/>
    </dgm:pt>
    <dgm:pt modelId="{58BE4F9F-665C-4ECD-980A-8DF72005F80E}" type="pres">
      <dgm:prSet presAssocID="{47B7D330-1CA8-4801-A64B-FA4E47BD88E6}" presName="compNode" presStyleCnt="0"/>
      <dgm:spPr/>
    </dgm:pt>
    <dgm:pt modelId="{C3C814F5-220D-4478-9015-F2C1E379B4B6}" type="pres">
      <dgm:prSet presAssocID="{47B7D330-1CA8-4801-A64B-FA4E47BD88E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AAD8E20-BFD4-49C5-BFC3-119DEBD303BD}" type="pres">
      <dgm:prSet presAssocID="{47B7D330-1CA8-4801-A64B-FA4E47BD88E6}" presName="spaceRect" presStyleCnt="0"/>
      <dgm:spPr/>
    </dgm:pt>
    <dgm:pt modelId="{D141B6EB-908C-4B3C-A157-1ECA5E6006DD}" type="pres">
      <dgm:prSet presAssocID="{47B7D330-1CA8-4801-A64B-FA4E47BD88E6}" presName="textRect" presStyleLbl="revTx" presStyleIdx="1" presStyleCnt="6">
        <dgm:presLayoutVars>
          <dgm:chMax val="1"/>
          <dgm:chPref val="1"/>
        </dgm:presLayoutVars>
      </dgm:prSet>
      <dgm:spPr/>
    </dgm:pt>
    <dgm:pt modelId="{1FAE3DB3-7C85-461A-84FC-703D41B5D802}" type="pres">
      <dgm:prSet presAssocID="{350BBE42-5E52-432D-A813-7B57AAD2CE1E}" presName="sibTrans" presStyleCnt="0"/>
      <dgm:spPr/>
    </dgm:pt>
    <dgm:pt modelId="{4BE0587B-F8EB-4A00-8B2D-A16291601D91}" type="pres">
      <dgm:prSet presAssocID="{D3A1602C-C104-4DCA-8707-29FD3E9A0DFC}" presName="compNode" presStyleCnt="0"/>
      <dgm:spPr/>
    </dgm:pt>
    <dgm:pt modelId="{64FB3156-5B9E-4A9F-A743-9C3B75ED024D}" type="pres">
      <dgm:prSet presAssocID="{D3A1602C-C104-4DCA-8707-29FD3E9A0DF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3173CEC-B810-4ED3-979C-F3F74707B328}" type="pres">
      <dgm:prSet presAssocID="{D3A1602C-C104-4DCA-8707-29FD3E9A0DFC}" presName="spaceRect" presStyleCnt="0"/>
      <dgm:spPr/>
    </dgm:pt>
    <dgm:pt modelId="{295B6EAA-D981-4F76-A992-9AFC010D8D83}" type="pres">
      <dgm:prSet presAssocID="{D3A1602C-C104-4DCA-8707-29FD3E9A0DFC}" presName="textRect" presStyleLbl="revTx" presStyleIdx="2" presStyleCnt="6">
        <dgm:presLayoutVars>
          <dgm:chMax val="1"/>
          <dgm:chPref val="1"/>
        </dgm:presLayoutVars>
      </dgm:prSet>
      <dgm:spPr/>
    </dgm:pt>
    <dgm:pt modelId="{3A597BF6-0380-4658-B4F1-C715802D60A8}" type="pres">
      <dgm:prSet presAssocID="{19CDCC22-9163-4460-B061-2E4BA6BFD20E}" presName="sibTrans" presStyleCnt="0"/>
      <dgm:spPr/>
    </dgm:pt>
    <dgm:pt modelId="{1D2DE9EC-27E4-4C6B-87E6-BF1882E23D32}" type="pres">
      <dgm:prSet presAssocID="{DB92B404-BB08-4D15-91D7-7BA3B60E5F90}" presName="compNode" presStyleCnt="0"/>
      <dgm:spPr/>
    </dgm:pt>
    <dgm:pt modelId="{6B9A7BE7-3227-4651-AF41-56C50DFD79DD}" type="pres">
      <dgm:prSet presAssocID="{DB92B404-BB08-4D15-91D7-7BA3B60E5F9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BA47599-CCF3-433F-B2F5-E4E521EDBEE3}" type="pres">
      <dgm:prSet presAssocID="{DB92B404-BB08-4D15-91D7-7BA3B60E5F90}" presName="spaceRect" presStyleCnt="0"/>
      <dgm:spPr/>
    </dgm:pt>
    <dgm:pt modelId="{4F4A6AD3-EA97-48FE-8D80-1356D396AABE}" type="pres">
      <dgm:prSet presAssocID="{DB92B404-BB08-4D15-91D7-7BA3B60E5F90}" presName="textRect" presStyleLbl="revTx" presStyleIdx="3" presStyleCnt="6">
        <dgm:presLayoutVars>
          <dgm:chMax val="1"/>
          <dgm:chPref val="1"/>
        </dgm:presLayoutVars>
      </dgm:prSet>
      <dgm:spPr/>
    </dgm:pt>
    <dgm:pt modelId="{689C595B-A232-435E-89FB-5D93E6EA620C}" type="pres">
      <dgm:prSet presAssocID="{A24D0A8C-C6D8-404A-A900-41B8CD05565C}" presName="sibTrans" presStyleCnt="0"/>
      <dgm:spPr/>
    </dgm:pt>
    <dgm:pt modelId="{F4E8155E-6FF1-4A78-9E6D-C9ED7E7F5EBA}" type="pres">
      <dgm:prSet presAssocID="{07CC62C5-70AF-4CAC-B6E5-9B104F1962D5}" presName="compNode" presStyleCnt="0"/>
      <dgm:spPr/>
    </dgm:pt>
    <dgm:pt modelId="{AC929F89-68C8-4F2D-A576-D2742E21DF48}" type="pres">
      <dgm:prSet presAssocID="{07CC62C5-70AF-4CAC-B6E5-9B104F1962D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E8A57BE2-BFA4-41A1-BAD0-0473B10D6382}" type="pres">
      <dgm:prSet presAssocID="{07CC62C5-70AF-4CAC-B6E5-9B104F1962D5}" presName="spaceRect" presStyleCnt="0"/>
      <dgm:spPr/>
    </dgm:pt>
    <dgm:pt modelId="{437F5674-8E17-4A04-BBC9-8DD0146F0827}" type="pres">
      <dgm:prSet presAssocID="{07CC62C5-70AF-4CAC-B6E5-9B104F1962D5}" presName="textRect" presStyleLbl="revTx" presStyleIdx="4" presStyleCnt="6">
        <dgm:presLayoutVars>
          <dgm:chMax val="1"/>
          <dgm:chPref val="1"/>
        </dgm:presLayoutVars>
      </dgm:prSet>
      <dgm:spPr/>
    </dgm:pt>
    <dgm:pt modelId="{E2F65070-9EE0-46BF-9E16-B0206A57F065}" type="pres">
      <dgm:prSet presAssocID="{1D8DAEDF-4EB4-439F-BF7C-D085482B40A3}" presName="sibTrans" presStyleCnt="0"/>
      <dgm:spPr/>
    </dgm:pt>
    <dgm:pt modelId="{AFD167A5-316A-4C5F-8BDC-CC69E378AE6A}" type="pres">
      <dgm:prSet presAssocID="{BC616EEC-E87A-46D7-9213-ED199C013098}" presName="compNode" presStyleCnt="0"/>
      <dgm:spPr/>
    </dgm:pt>
    <dgm:pt modelId="{BF5876C9-B5F9-41A7-A8B8-465776449094}" type="pres">
      <dgm:prSet presAssocID="{BC616EEC-E87A-46D7-9213-ED199C01309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BAA41A42-881C-478C-8681-A7FD2E226884}" type="pres">
      <dgm:prSet presAssocID="{BC616EEC-E87A-46D7-9213-ED199C013098}" presName="spaceRect" presStyleCnt="0"/>
      <dgm:spPr/>
    </dgm:pt>
    <dgm:pt modelId="{AF179541-30A7-48F4-A072-48047D6C8264}" type="pres">
      <dgm:prSet presAssocID="{BC616EEC-E87A-46D7-9213-ED199C01309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FEAE305-5F0D-4875-86B1-5B8804485F40}" srcId="{E4033682-1A9B-47D0-BFFC-FEDA2AD51C5E}" destId="{DB92B404-BB08-4D15-91D7-7BA3B60E5F90}" srcOrd="3" destOrd="0" parTransId="{7ADEFB07-210D-4C62-9741-C37D7EB17CDB}" sibTransId="{A24D0A8C-C6D8-404A-A900-41B8CD05565C}"/>
    <dgm:cxn modelId="{7E9C0706-1C9A-43DA-BA9F-D20601CD66D8}" type="presOf" srcId="{E4033682-1A9B-47D0-BFFC-FEDA2AD51C5E}" destId="{B1418F0E-6749-48DE-8991-EC7467774B34}" srcOrd="0" destOrd="0" presId="urn:microsoft.com/office/officeart/2018/2/layout/IconLabelList"/>
    <dgm:cxn modelId="{CC42EB06-0342-445B-B59A-0F0B699990BE}" type="presOf" srcId="{07CC62C5-70AF-4CAC-B6E5-9B104F1962D5}" destId="{437F5674-8E17-4A04-BBC9-8DD0146F0827}" srcOrd="0" destOrd="0" presId="urn:microsoft.com/office/officeart/2018/2/layout/IconLabelList"/>
    <dgm:cxn modelId="{800F7D2F-5221-4402-8F8B-A61D26C9743E}" srcId="{E4033682-1A9B-47D0-BFFC-FEDA2AD51C5E}" destId="{07CC62C5-70AF-4CAC-B6E5-9B104F1962D5}" srcOrd="4" destOrd="0" parTransId="{02623FC4-F14A-451F-B356-2D41BD9709B3}" sibTransId="{1D8DAEDF-4EB4-439F-BF7C-D085482B40A3}"/>
    <dgm:cxn modelId="{F78C5D33-E9CB-4AFB-8329-C324CA839125}" srcId="{E4033682-1A9B-47D0-BFFC-FEDA2AD51C5E}" destId="{274D4F85-7731-46E9-9C6E-99C7E98F9DAF}" srcOrd="0" destOrd="0" parTransId="{E95B4164-27A3-444B-B79D-7466D3889933}" sibTransId="{91EAE6F7-335B-4E5A-A389-886EF64E6729}"/>
    <dgm:cxn modelId="{56A98939-9084-4B27-987B-EAF243378BFC}" type="presOf" srcId="{D3A1602C-C104-4DCA-8707-29FD3E9A0DFC}" destId="{295B6EAA-D981-4F76-A992-9AFC010D8D83}" srcOrd="0" destOrd="0" presId="urn:microsoft.com/office/officeart/2018/2/layout/IconLabelList"/>
    <dgm:cxn modelId="{8E4A8D69-8E37-4167-9AA5-E4C0E988B853}" type="presOf" srcId="{274D4F85-7731-46E9-9C6E-99C7E98F9DAF}" destId="{EAE43DFA-FC88-4869-A170-B26E003A0A4D}" srcOrd="0" destOrd="0" presId="urn:microsoft.com/office/officeart/2018/2/layout/IconLabelList"/>
    <dgm:cxn modelId="{ED2B165A-49BF-4B7C-BB28-0EF7D8B5ACFB}" type="presOf" srcId="{47B7D330-1CA8-4801-A64B-FA4E47BD88E6}" destId="{D141B6EB-908C-4B3C-A157-1ECA5E6006DD}" srcOrd="0" destOrd="0" presId="urn:microsoft.com/office/officeart/2018/2/layout/IconLabelList"/>
    <dgm:cxn modelId="{D227138B-9D39-4DEB-BDA5-8E9E79BB4F7A}" srcId="{E4033682-1A9B-47D0-BFFC-FEDA2AD51C5E}" destId="{BC616EEC-E87A-46D7-9213-ED199C013098}" srcOrd="5" destOrd="0" parTransId="{B04F1AE0-BB31-42C0-BB46-A2EFE986A825}" sibTransId="{078792FD-9DB8-47CC-827D-11388E9197C6}"/>
    <dgm:cxn modelId="{25F5158E-E794-4F1E-912F-2CDE9FF93BF2}" type="presOf" srcId="{BC616EEC-E87A-46D7-9213-ED199C013098}" destId="{AF179541-30A7-48F4-A072-48047D6C8264}" srcOrd="0" destOrd="0" presId="urn:microsoft.com/office/officeart/2018/2/layout/IconLabelList"/>
    <dgm:cxn modelId="{26629893-6939-493E-A9B2-3E1074CBB500}" type="presOf" srcId="{DB92B404-BB08-4D15-91D7-7BA3B60E5F90}" destId="{4F4A6AD3-EA97-48FE-8D80-1356D396AABE}" srcOrd="0" destOrd="0" presId="urn:microsoft.com/office/officeart/2018/2/layout/IconLabelList"/>
    <dgm:cxn modelId="{B55C3B9A-D79C-40D2-9C5D-E682B289DD16}" srcId="{E4033682-1A9B-47D0-BFFC-FEDA2AD51C5E}" destId="{D3A1602C-C104-4DCA-8707-29FD3E9A0DFC}" srcOrd="2" destOrd="0" parTransId="{CE0C6443-AAD5-470D-BE5A-5315AAA424F3}" sibTransId="{19CDCC22-9163-4460-B061-2E4BA6BFD20E}"/>
    <dgm:cxn modelId="{D7A26ED7-F124-442F-B95C-142186476CBB}" srcId="{E4033682-1A9B-47D0-BFFC-FEDA2AD51C5E}" destId="{47B7D330-1CA8-4801-A64B-FA4E47BD88E6}" srcOrd="1" destOrd="0" parTransId="{997655FB-5394-4F26-8691-8C37D8E951A4}" sibTransId="{350BBE42-5E52-432D-A813-7B57AAD2CE1E}"/>
    <dgm:cxn modelId="{F64466CA-8CA2-4347-AC47-2AE8289F40AC}" type="presParOf" srcId="{B1418F0E-6749-48DE-8991-EC7467774B34}" destId="{45F1D2FB-0AAB-44D1-9C6B-D3071DDFFDF6}" srcOrd="0" destOrd="0" presId="urn:microsoft.com/office/officeart/2018/2/layout/IconLabelList"/>
    <dgm:cxn modelId="{295BEBA5-2CD4-46AE-8F32-44384EEFCC7B}" type="presParOf" srcId="{45F1D2FB-0AAB-44D1-9C6B-D3071DDFFDF6}" destId="{D07827C0-887D-471E-A7F3-C1257D64EEDB}" srcOrd="0" destOrd="0" presId="urn:microsoft.com/office/officeart/2018/2/layout/IconLabelList"/>
    <dgm:cxn modelId="{6F14CE0F-A921-4597-BA17-125996FAC0FD}" type="presParOf" srcId="{45F1D2FB-0AAB-44D1-9C6B-D3071DDFFDF6}" destId="{4BAEDBE0-E72D-44A0-9B9B-6E916AF8D1DF}" srcOrd="1" destOrd="0" presId="urn:microsoft.com/office/officeart/2018/2/layout/IconLabelList"/>
    <dgm:cxn modelId="{12CF0EDF-F7B8-47DF-9541-70C3F5F065B7}" type="presParOf" srcId="{45F1D2FB-0AAB-44D1-9C6B-D3071DDFFDF6}" destId="{EAE43DFA-FC88-4869-A170-B26E003A0A4D}" srcOrd="2" destOrd="0" presId="urn:microsoft.com/office/officeart/2018/2/layout/IconLabelList"/>
    <dgm:cxn modelId="{0C771930-2CD1-4DBA-9963-1FF2BF9DBF27}" type="presParOf" srcId="{B1418F0E-6749-48DE-8991-EC7467774B34}" destId="{DEF889D0-A460-4EB5-947B-8E7681F66B01}" srcOrd="1" destOrd="0" presId="urn:microsoft.com/office/officeart/2018/2/layout/IconLabelList"/>
    <dgm:cxn modelId="{CDB7BE97-D4F1-43BC-B979-D1BE06986BCF}" type="presParOf" srcId="{B1418F0E-6749-48DE-8991-EC7467774B34}" destId="{58BE4F9F-665C-4ECD-980A-8DF72005F80E}" srcOrd="2" destOrd="0" presId="urn:microsoft.com/office/officeart/2018/2/layout/IconLabelList"/>
    <dgm:cxn modelId="{EF0A5F8F-425C-42D8-B077-BE24642EDC1D}" type="presParOf" srcId="{58BE4F9F-665C-4ECD-980A-8DF72005F80E}" destId="{C3C814F5-220D-4478-9015-F2C1E379B4B6}" srcOrd="0" destOrd="0" presId="urn:microsoft.com/office/officeart/2018/2/layout/IconLabelList"/>
    <dgm:cxn modelId="{1D6C526B-33BA-4411-A8DC-2F4F55698380}" type="presParOf" srcId="{58BE4F9F-665C-4ECD-980A-8DF72005F80E}" destId="{0AAD8E20-BFD4-49C5-BFC3-119DEBD303BD}" srcOrd="1" destOrd="0" presId="urn:microsoft.com/office/officeart/2018/2/layout/IconLabelList"/>
    <dgm:cxn modelId="{234B4964-ADCB-4F4E-A62A-09936E2B2E29}" type="presParOf" srcId="{58BE4F9F-665C-4ECD-980A-8DF72005F80E}" destId="{D141B6EB-908C-4B3C-A157-1ECA5E6006DD}" srcOrd="2" destOrd="0" presId="urn:microsoft.com/office/officeart/2018/2/layout/IconLabelList"/>
    <dgm:cxn modelId="{75226E9A-CD14-447B-8EE6-7E681CD105B6}" type="presParOf" srcId="{B1418F0E-6749-48DE-8991-EC7467774B34}" destId="{1FAE3DB3-7C85-461A-84FC-703D41B5D802}" srcOrd="3" destOrd="0" presId="urn:microsoft.com/office/officeart/2018/2/layout/IconLabelList"/>
    <dgm:cxn modelId="{250700E1-7049-4F90-8716-79BF15726A81}" type="presParOf" srcId="{B1418F0E-6749-48DE-8991-EC7467774B34}" destId="{4BE0587B-F8EB-4A00-8B2D-A16291601D91}" srcOrd="4" destOrd="0" presId="urn:microsoft.com/office/officeart/2018/2/layout/IconLabelList"/>
    <dgm:cxn modelId="{C495B8DB-6F40-41AA-B40E-E703754C6241}" type="presParOf" srcId="{4BE0587B-F8EB-4A00-8B2D-A16291601D91}" destId="{64FB3156-5B9E-4A9F-A743-9C3B75ED024D}" srcOrd="0" destOrd="0" presId="urn:microsoft.com/office/officeart/2018/2/layout/IconLabelList"/>
    <dgm:cxn modelId="{948B6B54-3161-4598-B017-FCAD05983E01}" type="presParOf" srcId="{4BE0587B-F8EB-4A00-8B2D-A16291601D91}" destId="{33173CEC-B810-4ED3-979C-F3F74707B328}" srcOrd="1" destOrd="0" presId="urn:microsoft.com/office/officeart/2018/2/layout/IconLabelList"/>
    <dgm:cxn modelId="{9F521463-F559-4DC6-8F25-DBC03B552F27}" type="presParOf" srcId="{4BE0587B-F8EB-4A00-8B2D-A16291601D91}" destId="{295B6EAA-D981-4F76-A992-9AFC010D8D83}" srcOrd="2" destOrd="0" presId="urn:microsoft.com/office/officeart/2018/2/layout/IconLabelList"/>
    <dgm:cxn modelId="{90C335F8-A058-47B5-AAF8-4F1FCDDA84D7}" type="presParOf" srcId="{B1418F0E-6749-48DE-8991-EC7467774B34}" destId="{3A597BF6-0380-4658-B4F1-C715802D60A8}" srcOrd="5" destOrd="0" presId="urn:microsoft.com/office/officeart/2018/2/layout/IconLabelList"/>
    <dgm:cxn modelId="{A072ABC6-EB87-4ECD-BF2D-50A0D1234D45}" type="presParOf" srcId="{B1418F0E-6749-48DE-8991-EC7467774B34}" destId="{1D2DE9EC-27E4-4C6B-87E6-BF1882E23D32}" srcOrd="6" destOrd="0" presId="urn:microsoft.com/office/officeart/2018/2/layout/IconLabelList"/>
    <dgm:cxn modelId="{D0867258-6EDB-40F3-9AE3-518E50EF5265}" type="presParOf" srcId="{1D2DE9EC-27E4-4C6B-87E6-BF1882E23D32}" destId="{6B9A7BE7-3227-4651-AF41-56C50DFD79DD}" srcOrd="0" destOrd="0" presId="urn:microsoft.com/office/officeart/2018/2/layout/IconLabelList"/>
    <dgm:cxn modelId="{C164A20A-9F1B-4B51-BDDA-0998704AFA71}" type="presParOf" srcId="{1D2DE9EC-27E4-4C6B-87E6-BF1882E23D32}" destId="{2BA47599-CCF3-433F-B2F5-E4E521EDBEE3}" srcOrd="1" destOrd="0" presId="urn:microsoft.com/office/officeart/2018/2/layout/IconLabelList"/>
    <dgm:cxn modelId="{70D64873-2C7D-4ED8-B2F1-43DF25601655}" type="presParOf" srcId="{1D2DE9EC-27E4-4C6B-87E6-BF1882E23D32}" destId="{4F4A6AD3-EA97-48FE-8D80-1356D396AABE}" srcOrd="2" destOrd="0" presId="urn:microsoft.com/office/officeart/2018/2/layout/IconLabelList"/>
    <dgm:cxn modelId="{2141E814-851C-4398-AC6E-D0D0879C9377}" type="presParOf" srcId="{B1418F0E-6749-48DE-8991-EC7467774B34}" destId="{689C595B-A232-435E-89FB-5D93E6EA620C}" srcOrd="7" destOrd="0" presId="urn:microsoft.com/office/officeart/2018/2/layout/IconLabelList"/>
    <dgm:cxn modelId="{0675B6D0-EF11-4798-A442-32E058B9CECB}" type="presParOf" srcId="{B1418F0E-6749-48DE-8991-EC7467774B34}" destId="{F4E8155E-6FF1-4A78-9E6D-C9ED7E7F5EBA}" srcOrd="8" destOrd="0" presId="urn:microsoft.com/office/officeart/2018/2/layout/IconLabelList"/>
    <dgm:cxn modelId="{861D479E-7666-4AEC-8B15-33F39721682C}" type="presParOf" srcId="{F4E8155E-6FF1-4A78-9E6D-C9ED7E7F5EBA}" destId="{AC929F89-68C8-4F2D-A576-D2742E21DF48}" srcOrd="0" destOrd="0" presId="urn:microsoft.com/office/officeart/2018/2/layout/IconLabelList"/>
    <dgm:cxn modelId="{1EDC79CE-B081-466C-9858-FB9C307A199B}" type="presParOf" srcId="{F4E8155E-6FF1-4A78-9E6D-C9ED7E7F5EBA}" destId="{E8A57BE2-BFA4-41A1-BAD0-0473B10D6382}" srcOrd="1" destOrd="0" presId="urn:microsoft.com/office/officeart/2018/2/layout/IconLabelList"/>
    <dgm:cxn modelId="{8E5C4D5C-01F9-4BD3-B0EA-2987B43E35C0}" type="presParOf" srcId="{F4E8155E-6FF1-4A78-9E6D-C9ED7E7F5EBA}" destId="{437F5674-8E17-4A04-BBC9-8DD0146F0827}" srcOrd="2" destOrd="0" presId="urn:microsoft.com/office/officeart/2018/2/layout/IconLabelList"/>
    <dgm:cxn modelId="{0C502635-75CA-4BE4-A251-D79DD529C72B}" type="presParOf" srcId="{B1418F0E-6749-48DE-8991-EC7467774B34}" destId="{E2F65070-9EE0-46BF-9E16-B0206A57F065}" srcOrd="9" destOrd="0" presId="urn:microsoft.com/office/officeart/2018/2/layout/IconLabelList"/>
    <dgm:cxn modelId="{7BB7E79A-9F33-47BA-86E7-4DC3178851C6}" type="presParOf" srcId="{B1418F0E-6749-48DE-8991-EC7467774B34}" destId="{AFD167A5-316A-4C5F-8BDC-CC69E378AE6A}" srcOrd="10" destOrd="0" presId="urn:microsoft.com/office/officeart/2018/2/layout/IconLabelList"/>
    <dgm:cxn modelId="{824AD6F6-367F-4359-B234-5C7746222E89}" type="presParOf" srcId="{AFD167A5-316A-4C5F-8BDC-CC69E378AE6A}" destId="{BF5876C9-B5F9-41A7-A8B8-465776449094}" srcOrd="0" destOrd="0" presId="urn:microsoft.com/office/officeart/2018/2/layout/IconLabelList"/>
    <dgm:cxn modelId="{187ABE65-CD70-4BA5-B7B9-1ECB7AF8EB03}" type="presParOf" srcId="{AFD167A5-316A-4C5F-8BDC-CC69E378AE6A}" destId="{BAA41A42-881C-478C-8681-A7FD2E226884}" srcOrd="1" destOrd="0" presId="urn:microsoft.com/office/officeart/2018/2/layout/IconLabelList"/>
    <dgm:cxn modelId="{81D62D88-5AF9-481C-BDC8-F20B19E41351}" type="presParOf" srcId="{AFD167A5-316A-4C5F-8BDC-CC69E378AE6A}" destId="{AF179541-30A7-48F4-A072-48047D6C826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4541AD8-3574-4EF4-A303-00B369EA64A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1F8F71-B1D9-41D4-BAFD-81F5AF5B50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Training Accuracy</a:t>
          </a:r>
        </a:p>
      </dgm:t>
    </dgm:pt>
    <dgm:pt modelId="{F8DCCB77-AB76-480D-A549-236E0E2C84E1}" type="parTrans" cxnId="{525D7F52-3931-4854-9C3E-FAA8EBD24A3E}">
      <dgm:prSet/>
      <dgm:spPr/>
      <dgm:t>
        <a:bodyPr/>
        <a:lstStyle/>
        <a:p>
          <a:endParaRPr lang="en-US"/>
        </a:p>
      </dgm:t>
    </dgm:pt>
    <dgm:pt modelId="{4CCD101F-FB68-4125-8C5A-D0EC02C52316}" type="sibTrans" cxnId="{525D7F52-3931-4854-9C3E-FAA8EBD24A3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6B089D0-1C45-4CDD-B4CA-F6B2DF396E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Training Loss</a:t>
          </a:r>
        </a:p>
      </dgm:t>
    </dgm:pt>
    <dgm:pt modelId="{2A112D45-184E-468D-9B06-1E0E3EF5D3B7}" type="parTrans" cxnId="{FEC292EA-F121-4050-B149-3C74AF244C2B}">
      <dgm:prSet/>
      <dgm:spPr/>
      <dgm:t>
        <a:bodyPr/>
        <a:lstStyle/>
        <a:p>
          <a:endParaRPr lang="en-US"/>
        </a:p>
      </dgm:t>
    </dgm:pt>
    <dgm:pt modelId="{9DE92591-F18C-4790-8F5A-2395CB30E163}" type="sibTrans" cxnId="{FEC292EA-F121-4050-B149-3C74AF244C2B}">
      <dgm:prSet/>
      <dgm:spPr/>
      <dgm:t>
        <a:bodyPr/>
        <a:lstStyle/>
        <a:p>
          <a:endParaRPr lang="en-US"/>
        </a:p>
      </dgm:t>
    </dgm:pt>
    <dgm:pt modelId="{D6200AED-11B7-4E38-8D95-21D90D1C4866}" type="pres">
      <dgm:prSet presAssocID="{24541AD8-3574-4EF4-A303-00B369EA64AA}" presName="root" presStyleCnt="0">
        <dgm:presLayoutVars>
          <dgm:dir/>
          <dgm:resizeHandles val="exact"/>
        </dgm:presLayoutVars>
      </dgm:prSet>
      <dgm:spPr/>
    </dgm:pt>
    <dgm:pt modelId="{487662D3-699B-4FBD-B25F-124DAEC1B776}" type="pres">
      <dgm:prSet presAssocID="{24541AD8-3574-4EF4-A303-00B369EA64AA}" presName="container" presStyleCnt="0">
        <dgm:presLayoutVars>
          <dgm:dir/>
          <dgm:resizeHandles val="exact"/>
        </dgm:presLayoutVars>
      </dgm:prSet>
      <dgm:spPr/>
    </dgm:pt>
    <dgm:pt modelId="{8D5C899C-2BF9-4753-8E19-278F084764FB}" type="pres">
      <dgm:prSet presAssocID="{461F8F71-B1D9-41D4-BAFD-81F5AF5B5015}" presName="compNode" presStyleCnt="0"/>
      <dgm:spPr/>
    </dgm:pt>
    <dgm:pt modelId="{512909F2-ED0E-4642-B0D0-A93FF5DB2C41}" type="pres">
      <dgm:prSet presAssocID="{461F8F71-B1D9-41D4-BAFD-81F5AF5B5015}" presName="iconBgRect" presStyleLbl="bgShp" presStyleIdx="0" presStyleCnt="2"/>
      <dgm:spPr/>
    </dgm:pt>
    <dgm:pt modelId="{CFD83100-6AC5-4AE0-9CF3-44DD033D7FD0}" type="pres">
      <dgm:prSet presAssocID="{461F8F71-B1D9-41D4-BAFD-81F5AF5B501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FFC86EA-A292-4CBE-8782-015D2E166277}" type="pres">
      <dgm:prSet presAssocID="{461F8F71-B1D9-41D4-BAFD-81F5AF5B5015}" presName="spaceRect" presStyleCnt="0"/>
      <dgm:spPr/>
    </dgm:pt>
    <dgm:pt modelId="{ED345FDD-E277-424F-B1A7-15C3AB89E44C}" type="pres">
      <dgm:prSet presAssocID="{461F8F71-B1D9-41D4-BAFD-81F5AF5B5015}" presName="textRect" presStyleLbl="revTx" presStyleIdx="0" presStyleCnt="2">
        <dgm:presLayoutVars>
          <dgm:chMax val="1"/>
          <dgm:chPref val="1"/>
        </dgm:presLayoutVars>
      </dgm:prSet>
      <dgm:spPr/>
    </dgm:pt>
    <dgm:pt modelId="{C2B78E3D-D7D7-40E3-ABFD-3DAD6AA649EE}" type="pres">
      <dgm:prSet presAssocID="{4CCD101F-FB68-4125-8C5A-D0EC02C52316}" presName="sibTrans" presStyleLbl="sibTrans2D1" presStyleIdx="0" presStyleCnt="0"/>
      <dgm:spPr/>
    </dgm:pt>
    <dgm:pt modelId="{066CFA7B-7FDF-47A0-A19E-372D008D9022}" type="pres">
      <dgm:prSet presAssocID="{16B089D0-1C45-4CDD-B4CA-F6B2DF396EA8}" presName="compNode" presStyleCnt="0"/>
      <dgm:spPr/>
    </dgm:pt>
    <dgm:pt modelId="{2558BA74-791A-4107-B0BE-143B98491855}" type="pres">
      <dgm:prSet presAssocID="{16B089D0-1C45-4CDD-B4CA-F6B2DF396EA8}" presName="iconBgRect" presStyleLbl="bgShp" presStyleIdx="1" presStyleCnt="2"/>
      <dgm:spPr/>
    </dgm:pt>
    <dgm:pt modelId="{B9DED9A0-6593-426A-8FB1-03DBE639DE3A}" type="pres">
      <dgm:prSet presAssocID="{16B089D0-1C45-4CDD-B4CA-F6B2DF396EA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21066D21-320A-461D-9C3F-F4836903115A}" type="pres">
      <dgm:prSet presAssocID="{16B089D0-1C45-4CDD-B4CA-F6B2DF396EA8}" presName="spaceRect" presStyleCnt="0"/>
      <dgm:spPr/>
    </dgm:pt>
    <dgm:pt modelId="{9A1658AC-F41C-4720-A53F-A04D626F6DC6}" type="pres">
      <dgm:prSet presAssocID="{16B089D0-1C45-4CDD-B4CA-F6B2DF396EA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F75E03E-8FEF-4DE4-8070-81C27E75BD50}" type="presOf" srcId="{24541AD8-3574-4EF4-A303-00B369EA64AA}" destId="{D6200AED-11B7-4E38-8D95-21D90D1C4866}" srcOrd="0" destOrd="0" presId="urn:microsoft.com/office/officeart/2018/2/layout/IconCircleList"/>
    <dgm:cxn modelId="{D42C8D6C-CE1B-4D6E-A586-5DE420268DFD}" type="presOf" srcId="{461F8F71-B1D9-41D4-BAFD-81F5AF5B5015}" destId="{ED345FDD-E277-424F-B1A7-15C3AB89E44C}" srcOrd="0" destOrd="0" presId="urn:microsoft.com/office/officeart/2018/2/layout/IconCircleList"/>
    <dgm:cxn modelId="{525D7F52-3931-4854-9C3E-FAA8EBD24A3E}" srcId="{24541AD8-3574-4EF4-A303-00B369EA64AA}" destId="{461F8F71-B1D9-41D4-BAFD-81F5AF5B5015}" srcOrd="0" destOrd="0" parTransId="{F8DCCB77-AB76-480D-A549-236E0E2C84E1}" sibTransId="{4CCD101F-FB68-4125-8C5A-D0EC02C52316}"/>
    <dgm:cxn modelId="{9CE35B78-BC36-4C10-A1C8-E39DF70FAE04}" type="presOf" srcId="{4CCD101F-FB68-4125-8C5A-D0EC02C52316}" destId="{C2B78E3D-D7D7-40E3-ABFD-3DAD6AA649EE}" srcOrd="0" destOrd="0" presId="urn:microsoft.com/office/officeart/2018/2/layout/IconCircleList"/>
    <dgm:cxn modelId="{1D710D88-2B8D-4D79-8F83-FBE74BA6587B}" type="presOf" srcId="{16B089D0-1C45-4CDD-B4CA-F6B2DF396EA8}" destId="{9A1658AC-F41C-4720-A53F-A04D626F6DC6}" srcOrd="0" destOrd="0" presId="urn:microsoft.com/office/officeart/2018/2/layout/IconCircleList"/>
    <dgm:cxn modelId="{FEC292EA-F121-4050-B149-3C74AF244C2B}" srcId="{24541AD8-3574-4EF4-A303-00B369EA64AA}" destId="{16B089D0-1C45-4CDD-B4CA-F6B2DF396EA8}" srcOrd="1" destOrd="0" parTransId="{2A112D45-184E-468D-9B06-1E0E3EF5D3B7}" sibTransId="{9DE92591-F18C-4790-8F5A-2395CB30E163}"/>
    <dgm:cxn modelId="{B4393E12-0D15-437A-BC75-462FBB102C05}" type="presParOf" srcId="{D6200AED-11B7-4E38-8D95-21D90D1C4866}" destId="{487662D3-699B-4FBD-B25F-124DAEC1B776}" srcOrd="0" destOrd="0" presId="urn:microsoft.com/office/officeart/2018/2/layout/IconCircleList"/>
    <dgm:cxn modelId="{8B3A43A6-9FA1-4546-BD22-CE454B503BBF}" type="presParOf" srcId="{487662D3-699B-4FBD-B25F-124DAEC1B776}" destId="{8D5C899C-2BF9-4753-8E19-278F084764FB}" srcOrd="0" destOrd="0" presId="urn:microsoft.com/office/officeart/2018/2/layout/IconCircleList"/>
    <dgm:cxn modelId="{C04246E5-C90A-43BF-87A6-3C85052F03C0}" type="presParOf" srcId="{8D5C899C-2BF9-4753-8E19-278F084764FB}" destId="{512909F2-ED0E-4642-B0D0-A93FF5DB2C41}" srcOrd="0" destOrd="0" presId="urn:microsoft.com/office/officeart/2018/2/layout/IconCircleList"/>
    <dgm:cxn modelId="{A9703CDB-541D-48BF-B791-C548365C03E4}" type="presParOf" srcId="{8D5C899C-2BF9-4753-8E19-278F084764FB}" destId="{CFD83100-6AC5-4AE0-9CF3-44DD033D7FD0}" srcOrd="1" destOrd="0" presId="urn:microsoft.com/office/officeart/2018/2/layout/IconCircleList"/>
    <dgm:cxn modelId="{76F8C213-1446-4E84-85E6-A90141630FC3}" type="presParOf" srcId="{8D5C899C-2BF9-4753-8E19-278F084764FB}" destId="{6FFC86EA-A292-4CBE-8782-015D2E166277}" srcOrd="2" destOrd="0" presId="urn:microsoft.com/office/officeart/2018/2/layout/IconCircleList"/>
    <dgm:cxn modelId="{E3C931EE-1594-4C8F-93FE-8F2333C1CA10}" type="presParOf" srcId="{8D5C899C-2BF9-4753-8E19-278F084764FB}" destId="{ED345FDD-E277-424F-B1A7-15C3AB89E44C}" srcOrd="3" destOrd="0" presId="urn:microsoft.com/office/officeart/2018/2/layout/IconCircleList"/>
    <dgm:cxn modelId="{5D4D14D7-8604-4389-BCCD-942AE5D13DB3}" type="presParOf" srcId="{487662D3-699B-4FBD-B25F-124DAEC1B776}" destId="{C2B78E3D-D7D7-40E3-ABFD-3DAD6AA649EE}" srcOrd="1" destOrd="0" presId="urn:microsoft.com/office/officeart/2018/2/layout/IconCircleList"/>
    <dgm:cxn modelId="{525D2F6A-ABFD-4D67-900A-0CC1FB3AA14D}" type="presParOf" srcId="{487662D3-699B-4FBD-B25F-124DAEC1B776}" destId="{066CFA7B-7FDF-47A0-A19E-372D008D9022}" srcOrd="2" destOrd="0" presId="urn:microsoft.com/office/officeart/2018/2/layout/IconCircleList"/>
    <dgm:cxn modelId="{3CE06E90-2EE5-42C7-A5FA-F102710654DA}" type="presParOf" srcId="{066CFA7B-7FDF-47A0-A19E-372D008D9022}" destId="{2558BA74-791A-4107-B0BE-143B98491855}" srcOrd="0" destOrd="0" presId="urn:microsoft.com/office/officeart/2018/2/layout/IconCircleList"/>
    <dgm:cxn modelId="{8BEFFCA4-3135-4A06-AFA1-1DB1DA697853}" type="presParOf" srcId="{066CFA7B-7FDF-47A0-A19E-372D008D9022}" destId="{B9DED9A0-6593-426A-8FB1-03DBE639DE3A}" srcOrd="1" destOrd="0" presId="urn:microsoft.com/office/officeart/2018/2/layout/IconCircleList"/>
    <dgm:cxn modelId="{EA60A83B-2F25-4FAE-AA11-77C5F84B31C6}" type="presParOf" srcId="{066CFA7B-7FDF-47A0-A19E-372D008D9022}" destId="{21066D21-320A-461D-9C3F-F4836903115A}" srcOrd="2" destOrd="0" presId="urn:microsoft.com/office/officeart/2018/2/layout/IconCircleList"/>
    <dgm:cxn modelId="{4D8D04C5-AB07-4DA0-82C1-138DAEB7D3A9}" type="presParOf" srcId="{066CFA7B-7FDF-47A0-A19E-372D008D9022}" destId="{9A1658AC-F41C-4720-A53F-A04D626F6DC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BB4F559-5B0A-48E9-AE71-CA13318739E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045ADB8-9233-4AA2-8989-075BD0C3971B}">
      <dgm:prSet phldr="0"/>
      <dgm:spPr/>
      <dgm:t>
        <a:bodyPr/>
        <a:lstStyle/>
        <a:p>
          <a:pPr rtl="0">
            <a:defRPr cap="all"/>
          </a:pPr>
          <a:r>
            <a:rPr lang="en-US" b="0" dirty="0"/>
            <a:t>Shots are correctly detected with accuracy of 98%.</a:t>
          </a:r>
        </a:p>
      </dgm:t>
    </dgm:pt>
    <dgm:pt modelId="{D838B507-B3F2-4C18-9605-E33E04417569}" type="parTrans" cxnId="{7F18F0EA-B196-4E1D-A739-D9536C157577}">
      <dgm:prSet/>
      <dgm:spPr/>
      <dgm:t>
        <a:bodyPr/>
        <a:lstStyle/>
        <a:p>
          <a:endParaRPr lang="en-US"/>
        </a:p>
      </dgm:t>
    </dgm:pt>
    <dgm:pt modelId="{12393032-94AD-4B34-A90B-5AC71068CC0B}" type="sibTrans" cxnId="{7F18F0EA-B196-4E1D-A739-D9536C157577}">
      <dgm:prSet/>
      <dgm:spPr/>
      <dgm:t>
        <a:bodyPr/>
        <a:lstStyle/>
        <a:p>
          <a:endParaRPr lang="en-US"/>
        </a:p>
      </dgm:t>
    </dgm:pt>
    <dgm:pt modelId="{0CB28759-31A4-499E-AF5F-EA1BC4F6009D}">
      <dgm:prSet/>
      <dgm:spPr/>
      <dgm:t>
        <a:bodyPr/>
        <a:lstStyle/>
        <a:p>
          <a:pPr>
            <a:defRPr cap="all"/>
          </a:pPr>
          <a:r>
            <a:rPr lang="en-US" dirty="0"/>
            <a:t>Statistics of shots are represented as a bar graph</a:t>
          </a:r>
        </a:p>
      </dgm:t>
    </dgm:pt>
    <dgm:pt modelId="{7E403234-DA62-4BCD-87BB-462FF7044CEA}" type="parTrans" cxnId="{B4DD80F4-DD20-47BE-97C0-6E3AD0D1096A}">
      <dgm:prSet/>
      <dgm:spPr/>
      <dgm:t>
        <a:bodyPr/>
        <a:lstStyle/>
        <a:p>
          <a:endParaRPr lang="en-US"/>
        </a:p>
      </dgm:t>
    </dgm:pt>
    <dgm:pt modelId="{E72C68FA-AE38-4E37-95B3-2AE4DA6AAD4A}" type="sibTrans" cxnId="{B4DD80F4-DD20-47BE-97C0-6E3AD0D1096A}">
      <dgm:prSet/>
      <dgm:spPr/>
      <dgm:t>
        <a:bodyPr/>
        <a:lstStyle/>
        <a:p>
          <a:endParaRPr lang="en-US"/>
        </a:p>
      </dgm:t>
    </dgm:pt>
    <dgm:pt modelId="{EC6A913F-119B-41B1-B07F-115D0A1CB930}" type="pres">
      <dgm:prSet presAssocID="{5BB4F559-5B0A-48E9-AE71-CA13318739EE}" presName="root" presStyleCnt="0">
        <dgm:presLayoutVars>
          <dgm:dir/>
          <dgm:resizeHandles val="exact"/>
        </dgm:presLayoutVars>
      </dgm:prSet>
      <dgm:spPr/>
    </dgm:pt>
    <dgm:pt modelId="{351B0385-B603-4BD5-927B-282587F869F5}" type="pres">
      <dgm:prSet presAssocID="{3045ADB8-9233-4AA2-8989-075BD0C3971B}" presName="compNode" presStyleCnt="0"/>
      <dgm:spPr/>
    </dgm:pt>
    <dgm:pt modelId="{040045B2-D15A-4BBE-943A-96F2214724C5}" type="pres">
      <dgm:prSet presAssocID="{3045ADB8-9233-4AA2-8989-075BD0C3971B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4738C80-D698-4690-8F13-17D72A56EE1A}" type="pres">
      <dgm:prSet presAssocID="{3045ADB8-9233-4AA2-8989-075BD0C3971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856BF561-F34C-4D1F-AC53-021B061D8593}" type="pres">
      <dgm:prSet presAssocID="{3045ADB8-9233-4AA2-8989-075BD0C3971B}" presName="spaceRect" presStyleCnt="0"/>
      <dgm:spPr/>
    </dgm:pt>
    <dgm:pt modelId="{6FD0F2B9-F021-49D2-A0E7-697A298C7193}" type="pres">
      <dgm:prSet presAssocID="{3045ADB8-9233-4AA2-8989-075BD0C3971B}" presName="textRect" presStyleLbl="revTx" presStyleIdx="0" presStyleCnt="2">
        <dgm:presLayoutVars>
          <dgm:chMax val="1"/>
          <dgm:chPref val="1"/>
        </dgm:presLayoutVars>
      </dgm:prSet>
      <dgm:spPr/>
    </dgm:pt>
    <dgm:pt modelId="{D33256AB-1094-45F7-8137-2FD686F4D4B6}" type="pres">
      <dgm:prSet presAssocID="{12393032-94AD-4B34-A90B-5AC71068CC0B}" presName="sibTrans" presStyleCnt="0"/>
      <dgm:spPr/>
    </dgm:pt>
    <dgm:pt modelId="{844DEB98-862F-4F1B-9705-9C0A76798E8B}" type="pres">
      <dgm:prSet presAssocID="{0CB28759-31A4-499E-AF5F-EA1BC4F6009D}" presName="compNode" presStyleCnt="0"/>
      <dgm:spPr/>
    </dgm:pt>
    <dgm:pt modelId="{42029469-0494-4E13-B4E1-B8EE019BE034}" type="pres">
      <dgm:prSet presAssocID="{0CB28759-31A4-499E-AF5F-EA1BC4F6009D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BB91D5A-750B-45AA-9B7C-89505584E042}" type="pres">
      <dgm:prSet presAssocID="{0CB28759-31A4-499E-AF5F-EA1BC4F600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1C65734-2709-4B30-B326-CE04BD2BC4BA}" type="pres">
      <dgm:prSet presAssocID="{0CB28759-31A4-499E-AF5F-EA1BC4F6009D}" presName="spaceRect" presStyleCnt="0"/>
      <dgm:spPr/>
    </dgm:pt>
    <dgm:pt modelId="{ED998010-DA76-48CA-88E9-4C159696529E}" type="pres">
      <dgm:prSet presAssocID="{0CB28759-31A4-499E-AF5F-EA1BC4F6009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BFFD95A-0295-42B5-983C-F4E7477D811B}" type="presOf" srcId="{0CB28759-31A4-499E-AF5F-EA1BC4F6009D}" destId="{ED998010-DA76-48CA-88E9-4C159696529E}" srcOrd="0" destOrd="0" presId="urn:microsoft.com/office/officeart/2018/5/layout/IconLeafLabelList"/>
    <dgm:cxn modelId="{7F18F0EA-B196-4E1D-A739-D9536C157577}" srcId="{5BB4F559-5B0A-48E9-AE71-CA13318739EE}" destId="{3045ADB8-9233-4AA2-8989-075BD0C3971B}" srcOrd="0" destOrd="0" parTransId="{D838B507-B3F2-4C18-9605-E33E04417569}" sibTransId="{12393032-94AD-4B34-A90B-5AC71068CC0B}"/>
    <dgm:cxn modelId="{DD836DF1-ECE1-4E76-83F5-03A31D18D06D}" type="presOf" srcId="{3045ADB8-9233-4AA2-8989-075BD0C3971B}" destId="{6FD0F2B9-F021-49D2-A0E7-697A298C7193}" srcOrd="0" destOrd="0" presId="urn:microsoft.com/office/officeart/2018/5/layout/IconLeafLabelList"/>
    <dgm:cxn modelId="{B30028F2-BE09-469A-8999-11ADC3B699AF}" type="presOf" srcId="{5BB4F559-5B0A-48E9-AE71-CA13318739EE}" destId="{EC6A913F-119B-41B1-B07F-115D0A1CB930}" srcOrd="0" destOrd="0" presId="urn:microsoft.com/office/officeart/2018/5/layout/IconLeafLabelList"/>
    <dgm:cxn modelId="{B4DD80F4-DD20-47BE-97C0-6E3AD0D1096A}" srcId="{5BB4F559-5B0A-48E9-AE71-CA13318739EE}" destId="{0CB28759-31A4-499E-AF5F-EA1BC4F6009D}" srcOrd="1" destOrd="0" parTransId="{7E403234-DA62-4BCD-87BB-462FF7044CEA}" sibTransId="{E72C68FA-AE38-4E37-95B3-2AE4DA6AAD4A}"/>
    <dgm:cxn modelId="{8E0379ED-8DA8-4055-B264-6637B20CA062}" type="presParOf" srcId="{EC6A913F-119B-41B1-B07F-115D0A1CB930}" destId="{351B0385-B603-4BD5-927B-282587F869F5}" srcOrd="0" destOrd="0" presId="urn:microsoft.com/office/officeart/2018/5/layout/IconLeafLabelList"/>
    <dgm:cxn modelId="{885CECB0-DA4E-47C2-9212-297A379588BB}" type="presParOf" srcId="{351B0385-B603-4BD5-927B-282587F869F5}" destId="{040045B2-D15A-4BBE-943A-96F2214724C5}" srcOrd="0" destOrd="0" presId="urn:microsoft.com/office/officeart/2018/5/layout/IconLeafLabelList"/>
    <dgm:cxn modelId="{5E90A3B9-5A86-4C73-8FD7-C6188C8553E1}" type="presParOf" srcId="{351B0385-B603-4BD5-927B-282587F869F5}" destId="{14738C80-D698-4690-8F13-17D72A56EE1A}" srcOrd="1" destOrd="0" presId="urn:microsoft.com/office/officeart/2018/5/layout/IconLeafLabelList"/>
    <dgm:cxn modelId="{688EEFD0-9B01-4774-892D-17EBFE410060}" type="presParOf" srcId="{351B0385-B603-4BD5-927B-282587F869F5}" destId="{856BF561-F34C-4D1F-AC53-021B061D8593}" srcOrd="2" destOrd="0" presId="urn:microsoft.com/office/officeart/2018/5/layout/IconLeafLabelList"/>
    <dgm:cxn modelId="{D89954D5-7BEB-459E-AD02-137216F51B28}" type="presParOf" srcId="{351B0385-B603-4BD5-927B-282587F869F5}" destId="{6FD0F2B9-F021-49D2-A0E7-697A298C7193}" srcOrd="3" destOrd="0" presId="urn:microsoft.com/office/officeart/2018/5/layout/IconLeafLabelList"/>
    <dgm:cxn modelId="{5718F3EA-F4BB-4BC7-99E6-871F0317C3E5}" type="presParOf" srcId="{EC6A913F-119B-41B1-B07F-115D0A1CB930}" destId="{D33256AB-1094-45F7-8137-2FD686F4D4B6}" srcOrd="1" destOrd="0" presId="urn:microsoft.com/office/officeart/2018/5/layout/IconLeafLabelList"/>
    <dgm:cxn modelId="{28F13711-7AB9-44CD-BC73-EDBE37891F8B}" type="presParOf" srcId="{EC6A913F-119B-41B1-B07F-115D0A1CB930}" destId="{844DEB98-862F-4F1B-9705-9C0A76798E8B}" srcOrd="2" destOrd="0" presId="urn:microsoft.com/office/officeart/2018/5/layout/IconLeafLabelList"/>
    <dgm:cxn modelId="{AA6C3AEE-A98C-447A-BB35-DFF67A5D6689}" type="presParOf" srcId="{844DEB98-862F-4F1B-9705-9C0A76798E8B}" destId="{42029469-0494-4E13-B4E1-B8EE019BE034}" srcOrd="0" destOrd="0" presId="urn:microsoft.com/office/officeart/2018/5/layout/IconLeafLabelList"/>
    <dgm:cxn modelId="{37308E8B-48F0-42AD-A1A1-B934F5CF90F0}" type="presParOf" srcId="{844DEB98-862F-4F1B-9705-9C0A76798E8B}" destId="{1BB91D5A-750B-45AA-9B7C-89505584E042}" srcOrd="1" destOrd="0" presId="urn:microsoft.com/office/officeart/2018/5/layout/IconLeafLabelList"/>
    <dgm:cxn modelId="{6F142A88-55CD-4CDF-9AEB-FB09E36D7577}" type="presParOf" srcId="{844DEB98-862F-4F1B-9705-9C0A76798E8B}" destId="{41C65734-2709-4B30-B326-CE04BD2BC4BA}" srcOrd="2" destOrd="0" presId="urn:microsoft.com/office/officeart/2018/5/layout/IconLeafLabelList"/>
    <dgm:cxn modelId="{E4195412-DC02-4BFB-9172-E2C1D80D6BF9}" type="presParOf" srcId="{844DEB98-862F-4F1B-9705-9C0A76798E8B}" destId="{ED998010-DA76-48CA-88E9-4C159696529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0D5E14E-4C59-446D-9308-FD7A4185715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96B815F-0415-4EAA-A1B8-9DA3877D99B8}">
      <dgm:prSet/>
      <dgm:spPr/>
      <dgm:t>
        <a:bodyPr/>
        <a:lstStyle/>
        <a:p>
          <a:pPr rtl="0"/>
          <a:r>
            <a:rPr lang="en-US"/>
            <a:t>Limitations: </a:t>
          </a:r>
          <a:r>
            <a:rPr lang="en-US">
              <a:latin typeface="Calibri Light" panose="020F0302020204030204"/>
            </a:rPr>
            <a:t>Only applies on left-handed players since I collected the data, and I am left-handed </a:t>
          </a:r>
          <a:endParaRPr lang="en-US"/>
        </a:p>
      </dgm:t>
    </dgm:pt>
    <dgm:pt modelId="{FDCF3937-E1A0-48B6-8AC5-D2F9797B4A37}" type="parTrans" cxnId="{F222D362-CC41-4EBA-89EA-47237814AFC8}">
      <dgm:prSet/>
      <dgm:spPr/>
      <dgm:t>
        <a:bodyPr/>
        <a:lstStyle/>
        <a:p>
          <a:endParaRPr lang="en-US"/>
        </a:p>
      </dgm:t>
    </dgm:pt>
    <dgm:pt modelId="{E442F523-12C2-48EE-8855-953E80F7F314}" type="sibTrans" cxnId="{F222D362-CC41-4EBA-89EA-47237814AFC8}">
      <dgm:prSet/>
      <dgm:spPr/>
      <dgm:t>
        <a:bodyPr/>
        <a:lstStyle/>
        <a:p>
          <a:endParaRPr lang="en-US"/>
        </a:p>
      </dgm:t>
    </dgm:pt>
    <dgm:pt modelId="{075211CB-68D0-4C9D-A814-E421AD20056F}">
      <dgm:prSet/>
      <dgm:spPr/>
      <dgm:t>
        <a:bodyPr/>
        <a:lstStyle/>
        <a:p>
          <a:pPr rtl="0"/>
          <a:r>
            <a:rPr lang="en-US"/>
            <a:t>Possible improvements:</a:t>
          </a:r>
          <a:r>
            <a:rPr lang="en-US">
              <a:latin typeface="Calibri Light" panose="020F0302020204030204"/>
            </a:rPr>
            <a:t> Collect the data from different players to include all variety of shots.</a:t>
          </a:r>
          <a:endParaRPr lang="en-US"/>
        </a:p>
      </dgm:t>
    </dgm:pt>
    <dgm:pt modelId="{B95FFB4B-7816-4E1C-A293-9B89FC9F4F06}" type="parTrans" cxnId="{58A19715-A115-46DA-8887-8D444742A2D4}">
      <dgm:prSet/>
      <dgm:spPr/>
      <dgm:t>
        <a:bodyPr/>
        <a:lstStyle/>
        <a:p>
          <a:endParaRPr lang="en-US"/>
        </a:p>
      </dgm:t>
    </dgm:pt>
    <dgm:pt modelId="{738A7B76-4E49-4422-BBF6-CE1F44F2FED9}" type="sibTrans" cxnId="{58A19715-A115-46DA-8887-8D444742A2D4}">
      <dgm:prSet/>
      <dgm:spPr/>
      <dgm:t>
        <a:bodyPr/>
        <a:lstStyle/>
        <a:p>
          <a:endParaRPr lang="en-US"/>
        </a:p>
      </dgm:t>
    </dgm:pt>
    <dgm:pt modelId="{3777BE02-5756-4A15-B22F-7257DC1E89F2}">
      <dgm:prSet/>
      <dgm:spPr/>
      <dgm:t>
        <a:bodyPr/>
        <a:lstStyle/>
        <a:p>
          <a:pPr rtl="0"/>
          <a:r>
            <a:rPr lang="en-US"/>
            <a:t>Future work:</a:t>
          </a:r>
          <a:r>
            <a:rPr lang="en-US">
              <a:latin typeface="Calibri Light" panose="020F0302020204030204"/>
            </a:rPr>
            <a:t> Creating a model that detects the quality of shots and the level of the player</a:t>
          </a:r>
          <a:r>
            <a:rPr lang="en-US"/>
            <a:t>.</a:t>
          </a:r>
        </a:p>
      </dgm:t>
    </dgm:pt>
    <dgm:pt modelId="{39316FFA-8126-4482-A379-EBA453DD56E0}" type="parTrans" cxnId="{E221832E-5A13-4C12-A3BF-9A37FE6CB334}">
      <dgm:prSet/>
      <dgm:spPr/>
      <dgm:t>
        <a:bodyPr/>
        <a:lstStyle/>
        <a:p>
          <a:endParaRPr lang="en-US"/>
        </a:p>
      </dgm:t>
    </dgm:pt>
    <dgm:pt modelId="{B910AFBA-C8C9-43DF-B076-F2359BDC977D}" type="sibTrans" cxnId="{E221832E-5A13-4C12-A3BF-9A37FE6CB334}">
      <dgm:prSet/>
      <dgm:spPr/>
      <dgm:t>
        <a:bodyPr/>
        <a:lstStyle/>
        <a:p>
          <a:endParaRPr lang="en-US"/>
        </a:p>
      </dgm:t>
    </dgm:pt>
    <dgm:pt modelId="{B44DBE99-5CE3-481E-8119-AC9192480936}" type="pres">
      <dgm:prSet presAssocID="{70D5E14E-4C59-446D-9308-FD7A41857153}" presName="root" presStyleCnt="0">
        <dgm:presLayoutVars>
          <dgm:dir/>
          <dgm:resizeHandles val="exact"/>
        </dgm:presLayoutVars>
      </dgm:prSet>
      <dgm:spPr/>
    </dgm:pt>
    <dgm:pt modelId="{5959C8F0-789D-48C3-A64F-B4A7613AC1A9}" type="pres">
      <dgm:prSet presAssocID="{496B815F-0415-4EAA-A1B8-9DA3877D99B8}" presName="compNode" presStyleCnt="0"/>
      <dgm:spPr/>
    </dgm:pt>
    <dgm:pt modelId="{845CFBA2-EEE0-40B5-8314-6C1E610E2543}" type="pres">
      <dgm:prSet presAssocID="{496B815F-0415-4EAA-A1B8-9DA3877D99B8}" presName="bgRect" presStyleLbl="bgShp" presStyleIdx="0" presStyleCnt="3"/>
      <dgm:spPr/>
    </dgm:pt>
    <dgm:pt modelId="{1CD09203-E3CA-47D6-A304-4C4FE54D5731}" type="pres">
      <dgm:prSet presAssocID="{496B815F-0415-4EAA-A1B8-9DA3877D99B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nnis racket and ball"/>
        </a:ext>
      </dgm:extLst>
    </dgm:pt>
    <dgm:pt modelId="{E75937AD-44B9-406B-9598-0E12D5C0A0E2}" type="pres">
      <dgm:prSet presAssocID="{496B815F-0415-4EAA-A1B8-9DA3877D99B8}" presName="spaceRect" presStyleCnt="0"/>
      <dgm:spPr/>
    </dgm:pt>
    <dgm:pt modelId="{1559EAA9-9C58-4D8C-9B21-281F8D91D090}" type="pres">
      <dgm:prSet presAssocID="{496B815F-0415-4EAA-A1B8-9DA3877D99B8}" presName="parTx" presStyleLbl="revTx" presStyleIdx="0" presStyleCnt="3">
        <dgm:presLayoutVars>
          <dgm:chMax val="0"/>
          <dgm:chPref val="0"/>
        </dgm:presLayoutVars>
      </dgm:prSet>
      <dgm:spPr/>
    </dgm:pt>
    <dgm:pt modelId="{4C139908-1347-41D3-A62C-05D9AAAE1AF8}" type="pres">
      <dgm:prSet presAssocID="{E442F523-12C2-48EE-8855-953E80F7F314}" presName="sibTrans" presStyleCnt="0"/>
      <dgm:spPr/>
    </dgm:pt>
    <dgm:pt modelId="{03B83E41-82F2-4912-80DA-07D04139370B}" type="pres">
      <dgm:prSet presAssocID="{075211CB-68D0-4C9D-A814-E421AD20056F}" presName="compNode" presStyleCnt="0"/>
      <dgm:spPr/>
    </dgm:pt>
    <dgm:pt modelId="{F63D09E9-2608-41DC-9395-B33E51EE83CB}" type="pres">
      <dgm:prSet presAssocID="{075211CB-68D0-4C9D-A814-E421AD20056F}" presName="bgRect" presStyleLbl="bgShp" presStyleIdx="1" presStyleCnt="3"/>
      <dgm:spPr/>
    </dgm:pt>
    <dgm:pt modelId="{9922A0CA-94C0-493B-A06A-AB46A922F302}" type="pres">
      <dgm:prSet presAssocID="{075211CB-68D0-4C9D-A814-E421AD2005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rt Balls"/>
        </a:ext>
      </dgm:extLst>
    </dgm:pt>
    <dgm:pt modelId="{EF35EBD4-2DDF-4A4A-A34F-63DC739204EB}" type="pres">
      <dgm:prSet presAssocID="{075211CB-68D0-4C9D-A814-E421AD20056F}" presName="spaceRect" presStyleCnt="0"/>
      <dgm:spPr/>
    </dgm:pt>
    <dgm:pt modelId="{D5F5279C-3CFD-4E9E-BCB4-612A4F9E95BF}" type="pres">
      <dgm:prSet presAssocID="{075211CB-68D0-4C9D-A814-E421AD20056F}" presName="parTx" presStyleLbl="revTx" presStyleIdx="1" presStyleCnt="3">
        <dgm:presLayoutVars>
          <dgm:chMax val="0"/>
          <dgm:chPref val="0"/>
        </dgm:presLayoutVars>
      </dgm:prSet>
      <dgm:spPr/>
    </dgm:pt>
    <dgm:pt modelId="{E9784472-EA99-4D07-B5EC-87129BDC29DC}" type="pres">
      <dgm:prSet presAssocID="{738A7B76-4E49-4422-BBF6-CE1F44F2FED9}" presName="sibTrans" presStyleCnt="0"/>
      <dgm:spPr/>
    </dgm:pt>
    <dgm:pt modelId="{0AA88696-D07D-4918-8377-0D53431087B3}" type="pres">
      <dgm:prSet presAssocID="{3777BE02-5756-4A15-B22F-7257DC1E89F2}" presName="compNode" presStyleCnt="0"/>
      <dgm:spPr/>
    </dgm:pt>
    <dgm:pt modelId="{D62D955A-F47E-466F-AE64-FE317A85E4E2}" type="pres">
      <dgm:prSet presAssocID="{3777BE02-5756-4A15-B22F-7257DC1E89F2}" presName="bgRect" presStyleLbl="bgShp" presStyleIdx="2" presStyleCnt="3"/>
      <dgm:spPr/>
    </dgm:pt>
    <dgm:pt modelId="{79F81943-2619-4D6A-B249-EED550FFAB72}" type="pres">
      <dgm:prSet presAssocID="{3777BE02-5756-4A15-B22F-7257DC1E89F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D5FED16-C500-4412-8EE7-7370C9D0E834}" type="pres">
      <dgm:prSet presAssocID="{3777BE02-5756-4A15-B22F-7257DC1E89F2}" presName="spaceRect" presStyleCnt="0"/>
      <dgm:spPr/>
    </dgm:pt>
    <dgm:pt modelId="{D5E3D9A0-5967-46E0-BEE4-8CFA6FC12B3B}" type="pres">
      <dgm:prSet presAssocID="{3777BE02-5756-4A15-B22F-7257DC1E89F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8A19715-A115-46DA-8887-8D444742A2D4}" srcId="{70D5E14E-4C59-446D-9308-FD7A41857153}" destId="{075211CB-68D0-4C9D-A814-E421AD20056F}" srcOrd="1" destOrd="0" parTransId="{B95FFB4B-7816-4E1C-A293-9B89FC9F4F06}" sibTransId="{738A7B76-4E49-4422-BBF6-CE1F44F2FED9}"/>
    <dgm:cxn modelId="{E221832E-5A13-4C12-A3BF-9A37FE6CB334}" srcId="{70D5E14E-4C59-446D-9308-FD7A41857153}" destId="{3777BE02-5756-4A15-B22F-7257DC1E89F2}" srcOrd="2" destOrd="0" parTransId="{39316FFA-8126-4482-A379-EBA453DD56E0}" sibTransId="{B910AFBA-C8C9-43DF-B076-F2359BDC977D}"/>
    <dgm:cxn modelId="{F222D362-CC41-4EBA-89EA-47237814AFC8}" srcId="{70D5E14E-4C59-446D-9308-FD7A41857153}" destId="{496B815F-0415-4EAA-A1B8-9DA3877D99B8}" srcOrd="0" destOrd="0" parTransId="{FDCF3937-E1A0-48B6-8AC5-D2F9797B4A37}" sibTransId="{E442F523-12C2-48EE-8855-953E80F7F314}"/>
    <dgm:cxn modelId="{C3196449-6F9F-403E-93E8-F89A0158C73A}" type="presOf" srcId="{3777BE02-5756-4A15-B22F-7257DC1E89F2}" destId="{D5E3D9A0-5967-46E0-BEE4-8CFA6FC12B3B}" srcOrd="0" destOrd="0" presId="urn:microsoft.com/office/officeart/2018/2/layout/IconVerticalSolidList"/>
    <dgm:cxn modelId="{AD93AC8D-8909-4D1C-98E0-3928BAFB294D}" type="presOf" srcId="{496B815F-0415-4EAA-A1B8-9DA3877D99B8}" destId="{1559EAA9-9C58-4D8C-9B21-281F8D91D090}" srcOrd="0" destOrd="0" presId="urn:microsoft.com/office/officeart/2018/2/layout/IconVerticalSolidList"/>
    <dgm:cxn modelId="{78BE4EBF-DBD4-43AC-9B74-BAD7034EC5D6}" type="presOf" srcId="{70D5E14E-4C59-446D-9308-FD7A41857153}" destId="{B44DBE99-5CE3-481E-8119-AC9192480936}" srcOrd="0" destOrd="0" presId="urn:microsoft.com/office/officeart/2018/2/layout/IconVerticalSolidList"/>
    <dgm:cxn modelId="{6EAC19F5-4E29-4F89-99E9-403F4A68D58F}" type="presOf" srcId="{075211CB-68D0-4C9D-A814-E421AD20056F}" destId="{D5F5279C-3CFD-4E9E-BCB4-612A4F9E95BF}" srcOrd="0" destOrd="0" presId="urn:microsoft.com/office/officeart/2018/2/layout/IconVerticalSolidList"/>
    <dgm:cxn modelId="{85EC9BD0-D73E-4EB8-BC5B-ADACBB236D07}" type="presParOf" srcId="{B44DBE99-5CE3-481E-8119-AC9192480936}" destId="{5959C8F0-789D-48C3-A64F-B4A7613AC1A9}" srcOrd="0" destOrd="0" presId="urn:microsoft.com/office/officeart/2018/2/layout/IconVerticalSolidList"/>
    <dgm:cxn modelId="{BBC0B3F6-16ED-4144-8DB9-EE9419E093EF}" type="presParOf" srcId="{5959C8F0-789D-48C3-A64F-B4A7613AC1A9}" destId="{845CFBA2-EEE0-40B5-8314-6C1E610E2543}" srcOrd="0" destOrd="0" presId="urn:microsoft.com/office/officeart/2018/2/layout/IconVerticalSolidList"/>
    <dgm:cxn modelId="{A006EC06-AEC9-4F55-BDB0-16AD659178B1}" type="presParOf" srcId="{5959C8F0-789D-48C3-A64F-B4A7613AC1A9}" destId="{1CD09203-E3CA-47D6-A304-4C4FE54D5731}" srcOrd="1" destOrd="0" presId="urn:microsoft.com/office/officeart/2018/2/layout/IconVerticalSolidList"/>
    <dgm:cxn modelId="{3437AED9-A7E2-44DA-A98E-D235DB2A0875}" type="presParOf" srcId="{5959C8F0-789D-48C3-A64F-B4A7613AC1A9}" destId="{E75937AD-44B9-406B-9598-0E12D5C0A0E2}" srcOrd="2" destOrd="0" presId="urn:microsoft.com/office/officeart/2018/2/layout/IconVerticalSolidList"/>
    <dgm:cxn modelId="{F5EB0270-385A-453B-A06F-DC2E0C0453FC}" type="presParOf" srcId="{5959C8F0-789D-48C3-A64F-B4A7613AC1A9}" destId="{1559EAA9-9C58-4D8C-9B21-281F8D91D090}" srcOrd="3" destOrd="0" presId="urn:microsoft.com/office/officeart/2018/2/layout/IconVerticalSolidList"/>
    <dgm:cxn modelId="{C64CFAAF-8736-44A8-81D1-88DE20BAE26A}" type="presParOf" srcId="{B44DBE99-5CE3-481E-8119-AC9192480936}" destId="{4C139908-1347-41D3-A62C-05D9AAAE1AF8}" srcOrd="1" destOrd="0" presId="urn:microsoft.com/office/officeart/2018/2/layout/IconVerticalSolidList"/>
    <dgm:cxn modelId="{736734A7-D8FE-4576-8A1A-8F9AC5DE69C8}" type="presParOf" srcId="{B44DBE99-5CE3-481E-8119-AC9192480936}" destId="{03B83E41-82F2-4912-80DA-07D04139370B}" srcOrd="2" destOrd="0" presId="urn:microsoft.com/office/officeart/2018/2/layout/IconVerticalSolidList"/>
    <dgm:cxn modelId="{F9D98818-257B-456C-BEAB-7A117307027C}" type="presParOf" srcId="{03B83E41-82F2-4912-80DA-07D04139370B}" destId="{F63D09E9-2608-41DC-9395-B33E51EE83CB}" srcOrd="0" destOrd="0" presId="urn:microsoft.com/office/officeart/2018/2/layout/IconVerticalSolidList"/>
    <dgm:cxn modelId="{46F1D2B5-5946-4C0A-8D98-10C3090112FC}" type="presParOf" srcId="{03B83E41-82F2-4912-80DA-07D04139370B}" destId="{9922A0CA-94C0-493B-A06A-AB46A922F302}" srcOrd="1" destOrd="0" presId="urn:microsoft.com/office/officeart/2018/2/layout/IconVerticalSolidList"/>
    <dgm:cxn modelId="{DDCA41E3-09C1-48ED-ABFE-1025ADE6F85C}" type="presParOf" srcId="{03B83E41-82F2-4912-80DA-07D04139370B}" destId="{EF35EBD4-2DDF-4A4A-A34F-63DC739204EB}" srcOrd="2" destOrd="0" presId="urn:microsoft.com/office/officeart/2018/2/layout/IconVerticalSolidList"/>
    <dgm:cxn modelId="{0C971486-2536-4D87-8FCD-025D5FAD6464}" type="presParOf" srcId="{03B83E41-82F2-4912-80DA-07D04139370B}" destId="{D5F5279C-3CFD-4E9E-BCB4-612A4F9E95BF}" srcOrd="3" destOrd="0" presId="urn:microsoft.com/office/officeart/2018/2/layout/IconVerticalSolidList"/>
    <dgm:cxn modelId="{9C2975D3-59D8-445C-A590-6C751604DBAE}" type="presParOf" srcId="{B44DBE99-5CE3-481E-8119-AC9192480936}" destId="{E9784472-EA99-4D07-B5EC-87129BDC29DC}" srcOrd="3" destOrd="0" presId="urn:microsoft.com/office/officeart/2018/2/layout/IconVerticalSolidList"/>
    <dgm:cxn modelId="{0913046B-0C3F-4A05-B59C-1C6E43BD26BC}" type="presParOf" srcId="{B44DBE99-5CE3-481E-8119-AC9192480936}" destId="{0AA88696-D07D-4918-8377-0D53431087B3}" srcOrd="4" destOrd="0" presId="urn:microsoft.com/office/officeart/2018/2/layout/IconVerticalSolidList"/>
    <dgm:cxn modelId="{EA3A5D3C-57E7-458F-B9A0-D73044F404AC}" type="presParOf" srcId="{0AA88696-D07D-4918-8377-0D53431087B3}" destId="{D62D955A-F47E-466F-AE64-FE317A85E4E2}" srcOrd="0" destOrd="0" presId="urn:microsoft.com/office/officeart/2018/2/layout/IconVerticalSolidList"/>
    <dgm:cxn modelId="{6522A0CD-1709-4BD9-BD1B-15681435A639}" type="presParOf" srcId="{0AA88696-D07D-4918-8377-0D53431087B3}" destId="{79F81943-2619-4D6A-B249-EED550FFAB72}" srcOrd="1" destOrd="0" presId="urn:microsoft.com/office/officeart/2018/2/layout/IconVerticalSolidList"/>
    <dgm:cxn modelId="{CE845291-7FC8-4185-B2C1-8C4884B81850}" type="presParOf" srcId="{0AA88696-D07D-4918-8377-0D53431087B3}" destId="{DD5FED16-C500-4412-8EE7-7370C9D0E834}" srcOrd="2" destOrd="0" presId="urn:microsoft.com/office/officeart/2018/2/layout/IconVerticalSolidList"/>
    <dgm:cxn modelId="{C55A5162-A720-4B34-97E5-738F2F6D0BB2}" type="presParOf" srcId="{0AA88696-D07D-4918-8377-0D53431087B3}" destId="{D5E3D9A0-5967-46E0-BEE4-8CFA6FC12B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F3E8E3-A2D8-4FC1-9587-F7A698835AD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CD8EAA7D-B6CC-42B6-A627-99AD7BBBD0BF}">
      <dgm:prSet/>
      <dgm:spPr/>
      <dgm:t>
        <a:bodyPr/>
        <a:lstStyle/>
        <a:p>
          <a:pPr>
            <a:defRPr cap="all"/>
          </a:pPr>
          <a:r>
            <a:rPr lang="en-US"/>
            <a:t>To detect the type of shot a player is playing.</a:t>
          </a:r>
        </a:p>
      </dgm:t>
    </dgm:pt>
    <dgm:pt modelId="{8E1B8BD6-542D-47C7-9939-DF29DB9923EF}" type="parTrans" cxnId="{5565B9BE-A1F8-405D-B35A-CCA67F6ED65D}">
      <dgm:prSet/>
      <dgm:spPr/>
      <dgm:t>
        <a:bodyPr/>
        <a:lstStyle/>
        <a:p>
          <a:endParaRPr lang="en-US"/>
        </a:p>
      </dgm:t>
    </dgm:pt>
    <dgm:pt modelId="{C05CC987-361D-426B-85B9-88F9859454D3}" type="sibTrans" cxnId="{5565B9BE-A1F8-405D-B35A-CCA67F6ED65D}">
      <dgm:prSet/>
      <dgm:spPr/>
      <dgm:t>
        <a:bodyPr/>
        <a:lstStyle/>
        <a:p>
          <a:endParaRPr lang="en-US"/>
        </a:p>
      </dgm:t>
    </dgm:pt>
    <dgm:pt modelId="{E35DC441-6E28-4A51-A21D-2042FA37B165}">
      <dgm:prSet/>
      <dgm:spPr/>
      <dgm:t>
        <a:bodyPr/>
        <a:lstStyle/>
        <a:p>
          <a:pPr>
            <a:defRPr cap="all"/>
          </a:pPr>
          <a:r>
            <a:rPr lang="en-US"/>
            <a:t>To make a statistics around the gameplay. </a:t>
          </a:r>
        </a:p>
      </dgm:t>
    </dgm:pt>
    <dgm:pt modelId="{94D2362D-23DE-4350-B246-8643B167AF22}" type="parTrans" cxnId="{66261AF8-30F0-4CB9-BB4E-F4FDAF9065B9}">
      <dgm:prSet/>
      <dgm:spPr/>
      <dgm:t>
        <a:bodyPr/>
        <a:lstStyle/>
        <a:p>
          <a:endParaRPr lang="en-US"/>
        </a:p>
      </dgm:t>
    </dgm:pt>
    <dgm:pt modelId="{929C3EB6-9EBC-4A9B-AE90-BD122067DA4E}" type="sibTrans" cxnId="{66261AF8-30F0-4CB9-BB4E-F4FDAF9065B9}">
      <dgm:prSet/>
      <dgm:spPr/>
      <dgm:t>
        <a:bodyPr/>
        <a:lstStyle/>
        <a:p>
          <a:endParaRPr lang="en-US"/>
        </a:p>
      </dgm:t>
    </dgm:pt>
    <dgm:pt modelId="{84CD8517-7206-4F81-AA02-5870844AE889}" type="pres">
      <dgm:prSet presAssocID="{6DF3E8E3-A2D8-4FC1-9587-F7A698835ADF}" presName="root" presStyleCnt="0">
        <dgm:presLayoutVars>
          <dgm:dir/>
          <dgm:resizeHandles val="exact"/>
        </dgm:presLayoutVars>
      </dgm:prSet>
      <dgm:spPr/>
    </dgm:pt>
    <dgm:pt modelId="{6413685E-4503-4942-A668-5ADC7DFFEE04}" type="pres">
      <dgm:prSet presAssocID="{CD8EAA7D-B6CC-42B6-A627-99AD7BBBD0BF}" presName="compNode" presStyleCnt="0"/>
      <dgm:spPr/>
    </dgm:pt>
    <dgm:pt modelId="{648D7723-343B-4BC4-B24B-FE86E9BAA4DF}" type="pres">
      <dgm:prSet presAssocID="{CD8EAA7D-B6CC-42B6-A627-99AD7BBBD0BF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A02F0CD-FA89-4C89-BFEA-ED9F53A5526C}" type="pres">
      <dgm:prSet presAssocID="{CD8EAA7D-B6CC-42B6-A627-99AD7BBBD0B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ball"/>
        </a:ext>
      </dgm:extLst>
    </dgm:pt>
    <dgm:pt modelId="{4671895D-9BA1-47FE-8930-342BAAEEF36A}" type="pres">
      <dgm:prSet presAssocID="{CD8EAA7D-B6CC-42B6-A627-99AD7BBBD0BF}" presName="spaceRect" presStyleCnt="0"/>
      <dgm:spPr/>
    </dgm:pt>
    <dgm:pt modelId="{C28E2EDF-0235-4937-84B1-64844B8E8845}" type="pres">
      <dgm:prSet presAssocID="{CD8EAA7D-B6CC-42B6-A627-99AD7BBBD0BF}" presName="textRect" presStyleLbl="revTx" presStyleIdx="0" presStyleCnt="2">
        <dgm:presLayoutVars>
          <dgm:chMax val="1"/>
          <dgm:chPref val="1"/>
        </dgm:presLayoutVars>
      </dgm:prSet>
      <dgm:spPr/>
    </dgm:pt>
    <dgm:pt modelId="{A2CB7EC7-59A4-4311-AAFB-31D574F0357B}" type="pres">
      <dgm:prSet presAssocID="{C05CC987-361D-426B-85B9-88F9859454D3}" presName="sibTrans" presStyleCnt="0"/>
      <dgm:spPr/>
    </dgm:pt>
    <dgm:pt modelId="{C594758F-CDCA-4BC4-802F-618914D97FCE}" type="pres">
      <dgm:prSet presAssocID="{E35DC441-6E28-4A51-A21D-2042FA37B165}" presName="compNode" presStyleCnt="0"/>
      <dgm:spPr/>
    </dgm:pt>
    <dgm:pt modelId="{AB7643EE-597D-408C-9B11-FE78D0DF2C72}" type="pres">
      <dgm:prSet presAssocID="{E35DC441-6E28-4A51-A21D-2042FA37B165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E6B1002-F497-4864-B6B4-FD754D3B00F0}" type="pres">
      <dgm:prSet presAssocID="{E35DC441-6E28-4A51-A21D-2042FA37B16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5EDF3CC-D875-4596-83D3-90DE5D8E649B}" type="pres">
      <dgm:prSet presAssocID="{E35DC441-6E28-4A51-A21D-2042FA37B165}" presName="spaceRect" presStyleCnt="0"/>
      <dgm:spPr/>
    </dgm:pt>
    <dgm:pt modelId="{6FD54860-87F1-46D7-9655-B2F8915C0267}" type="pres">
      <dgm:prSet presAssocID="{E35DC441-6E28-4A51-A21D-2042FA37B16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5BB252C-4E2C-4152-8094-15C380C5C490}" type="presOf" srcId="{E35DC441-6E28-4A51-A21D-2042FA37B165}" destId="{6FD54860-87F1-46D7-9655-B2F8915C0267}" srcOrd="0" destOrd="0" presId="urn:microsoft.com/office/officeart/2018/5/layout/IconLeafLabelList"/>
    <dgm:cxn modelId="{8A793F7B-B0B1-44DB-AF11-A70CEA989706}" type="presOf" srcId="{6DF3E8E3-A2D8-4FC1-9587-F7A698835ADF}" destId="{84CD8517-7206-4F81-AA02-5870844AE889}" srcOrd="0" destOrd="0" presId="urn:microsoft.com/office/officeart/2018/5/layout/IconLeafLabelList"/>
    <dgm:cxn modelId="{5565B9BE-A1F8-405D-B35A-CCA67F6ED65D}" srcId="{6DF3E8E3-A2D8-4FC1-9587-F7A698835ADF}" destId="{CD8EAA7D-B6CC-42B6-A627-99AD7BBBD0BF}" srcOrd="0" destOrd="0" parTransId="{8E1B8BD6-542D-47C7-9939-DF29DB9923EF}" sibTransId="{C05CC987-361D-426B-85B9-88F9859454D3}"/>
    <dgm:cxn modelId="{7BC0E2CA-02D9-4DD7-9026-30DDCE10E8FA}" type="presOf" srcId="{CD8EAA7D-B6CC-42B6-A627-99AD7BBBD0BF}" destId="{C28E2EDF-0235-4937-84B1-64844B8E8845}" srcOrd="0" destOrd="0" presId="urn:microsoft.com/office/officeart/2018/5/layout/IconLeafLabelList"/>
    <dgm:cxn modelId="{66261AF8-30F0-4CB9-BB4E-F4FDAF9065B9}" srcId="{6DF3E8E3-A2D8-4FC1-9587-F7A698835ADF}" destId="{E35DC441-6E28-4A51-A21D-2042FA37B165}" srcOrd="1" destOrd="0" parTransId="{94D2362D-23DE-4350-B246-8643B167AF22}" sibTransId="{929C3EB6-9EBC-4A9B-AE90-BD122067DA4E}"/>
    <dgm:cxn modelId="{AB6053BD-5D78-498D-9D77-22C1EED735C2}" type="presParOf" srcId="{84CD8517-7206-4F81-AA02-5870844AE889}" destId="{6413685E-4503-4942-A668-5ADC7DFFEE04}" srcOrd="0" destOrd="0" presId="urn:microsoft.com/office/officeart/2018/5/layout/IconLeafLabelList"/>
    <dgm:cxn modelId="{66EA0CFD-F7BE-40DC-9E72-87841B82E3EC}" type="presParOf" srcId="{6413685E-4503-4942-A668-5ADC7DFFEE04}" destId="{648D7723-343B-4BC4-B24B-FE86E9BAA4DF}" srcOrd="0" destOrd="0" presId="urn:microsoft.com/office/officeart/2018/5/layout/IconLeafLabelList"/>
    <dgm:cxn modelId="{3FB24D0E-BD54-4CA5-8F1E-A7B23E8DE8CF}" type="presParOf" srcId="{6413685E-4503-4942-A668-5ADC7DFFEE04}" destId="{2A02F0CD-FA89-4C89-BFEA-ED9F53A5526C}" srcOrd="1" destOrd="0" presId="urn:microsoft.com/office/officeart/2018/5/layout/IconLeafLabelList"/>
    <dgm:cxn modelId="{C51D192E-0E70-4E0D-AE0E-17E362445848}" type="presParOf" srcId="{6413685E-4503-4942-A668-5ADC7DFFEE04}" destId="{4671895D-9BA1-47FE-8930-342BAAEEF36A}" srcOrd="2" destOrd="0" presId="urn:microsoft.com/office/officeart/2018/5/layout/IconLeafLabelList"/>
    <dgm:cxn modelId="{2A20E9C7-4157-4CC4-B4F3-AE70EAFBA862}" type="presParOf" srcId="{6413685E-4503-4942-A668-5ADC7DFFEE04}" destId="{C28E2EDF-0235-4937-84B1-64844B8E8845}" srcOrd="3" destOrd="0" presId="urn:microsoft.com/office/officeart/2018/5/layout/IconLeafLabelList"/>
    <dgm:cxn modelId="{EE6BD211-0BD3-49E9-A46B-ABBF270DB0B8}" type="presParOf" srcId="{84CD8517-7206-4F81-AA02-5870844AE889}" destId="{A2CB7EC7-59A4-4311-AAFB-31D574F0357B}" srcOrd="1" destOrd="0" presId="urn:microsoft.com/office/officeart/2018/5/layout/IconLeafLabelList"/>
    <dgm:cxn modelId="{957FD198-8CDA-4867-B3D8-017E3F1F3368}" type="presParOf" srcId="{84CD8517-7206-4F81-AA02-5870844AE889}" destId="{C594758F-CDCA-4BC4-802F-618914D97FCE}" srcOrd="2" destOrd="0" presId="urn:microsoft.com/office/officeart/2018/5/layout/IconLeafLabelList"/>
    <dgm:cxn modelId="{21140C3B-E99E-489A-B702-4F605C3D763A}" type="presParOf" srcId="{C594758F-CDCA-4BC4-802F-618914D97FCE}" destId="{AB7643EE-597D-408C-9B11-FE78D0DF2C72}" srcOrd="0" destOrd="0" presId="urn:microsoft.com/office/officeart/2018/5/layout/IconLeafLabelList"/>
    <dgm:cxn modelId="{EC375C47-F82E-49F8-910B-0B9678531AF6}" type="presParOf" srcId="{C594758F-CDCA-4BC4-802F-618914D97FCE}" destId="{5E6B1002-F497-4864-B6B4-FD754D3B00F0}" srcOrd="1" destOrd="0" presId="urn:microsoft.com/office/officeart/2018/5/layout/IconLeafLabelList"/>
    <dgm:cxn modelId="{719A0AD9-025B-4F30-A6EA-7F1A895299FE}" type="presParOf" srcId="{C594758F-CDCA-4BC4-802F-618914D97FCE}" destId="{65EDF3CC-D875-4596-83D3-90DE5D8E649B}" srcOrd="2" destOrd="0" presId="urn:microsoft.com/office/officeart/2018/5/layout/IconLeafLabelList"/>
    <dgm:cxn modelId="{64FEE601-E533-476A-9217-654651413AA3}" type="presParOf" srcId="{C594758F-CDCA-4BC4-802F-618914D97FCE}" destId="{6FD54860-87F1-46D7-9655-B2F8915C026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D32296-E699-4854-97F6-7F12F693056E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CE9A212A-7185-4BD7-90F1-63A10AA1FAB8}">
      <dgm:prSet/>
      <dgm:spPr/>
      <dgm:t>
        <a:bodyPr/>
        <a:lstStyle/>
        <a:p>
          <a:r>
            <a:rPr lang="en-US"/>
            <a:t>Forehand topspin</a:t>
          </a:r>
        </a:p>
      </dgm:t>
    </dgm:pt>
    <dgm:pt modelId="{7C83F695-AFF7-4148-94FA-09ED9139567C}" type="parTrans" cxnId="{69364E6A-EE98-4125-AB46-DABB03F39F2A}">
      <dgm:prSet/>
      <dgm:spPr/>
      <dgm:t>
        <a:bodyPr/>
        <a:lstStyle/>
        <a:p>
          <a:endParaRPr lang="en-US"/>
        </a:p>
      </dgm:t>
    </dgm:pt>
    <dgm:pt modelId="{58D0BA13-560C-42C9-A9F3-9685E64AA374}" type="sibTrans" cxnId="{69364E6A-EE98-4125-AB46-DABB03F39F2A}">
      <dgm:prSet/>
      <dgm:spPr/>
      <dgm:t>
        <a:bodyPr/>
        <a:lstStyle/>
        <a:p>
          <a:endParaRPr lang="en-US"/>
        </a:p>
      </dgm:t>
    </dgm:pt>
    <dgm:pt modelId="{334D0C95-655A-4E8F-ACEA-01FF937AD7ED}">
      <dgm:prSet/>
      <dgm:spPr/>
      <dgm:t>
        <a:bodyPr/>
        <a:lstStyle/>
        <a:p>
          <a:r>
            <a:rPr lang="en-US"/>
            <a:t>Forehand slice</a:t>
          </a:r>
        </a:p>
      </dgm:t>
    </dgm:pt>
    <dgm:pt modelId="{C66E58EB-F5E8-421E-B406-FA9FE030DD3E}" type="parTrans" cxnId="{E0509332-3D6B-4022-9025-A4B2F6F3F398}">
      <dgm:prSet/>
      <dgm:spPr/>
      <dgm:t>
        <a:bodyPr/>
        <a:lstStyle/>
        <a:p>
          <a:endParaRPr lang="en-US"/>
        </a:p>
      </dgm:t>
    </dgm:pt>
    <dgm:pt modelId="{44501593-6F85-40DC-B463-AD92E19B7873}" type="sibTrans" cxnId="{E0509332-3D6B-4022-9025-A4B2F6F3F398}">
      <dgm:prSet/>
      <dgm:spPr/>
      <dgm:t>
        <a:bodyPr/>
        <a:lstStyle/>
        <a:p>
          <a:endParaRPr lang="en-US"/>
        </a:p>
      </dgm:t>
    </dgm:pt>
    <dgm:pt modelId="{4D1B1B1A-D46C-49CC-99CB-F84AEFBACF1B}">
      <dgm:prSet/>
      <dgm:spPr/>
      <dgm:t>
        <a:bodyPr/>
        <a:lstStyle/>
        <a:p>
          <a:r>
            <a:rPr lang="en-US"/>
            <a:t>Backhand topspin</a:t>
          </a:r>
        </a:p>
      </dgm:t>
    </dgm:pt>
    <dgm:pt modelId="{2BBB30C4-7D96-48D5-B06D-284AEE751FB6}" type="parTrans" cxnId="{C9E41884-B97F-4E14-889E-B7C823811CF1}">
      <dgm:prSet/>
      <dgm:spPr/>
      <dgm:t>
        <a:bodyPr/>
        <a:lstStyle/>
        <a:p>
          <a:endParaRPr lang="en-US"/>
        </a:p>
      </dgm:t>
    </dgm:pt>
    <dgm:pt modelId="{5C3F5601-D783-4459-8CF2-B22B28FE2F14}" type="sibTrans" cxnId="{C9E41884-B97F-4E14-889E-B7C823811CF1}">
      <dgm:prSet/>
      <dgm:spPr/>
      <dgm:t>
        <a:bodyPr/>
        <a:lstStyle/>
        <a:p>
          <a:endParaRPr lang="en-US"/>
        </a:p>
      </dgm:t>
    </dgm:pt>
    <dgm:pt modelId="{64DDA9B7-2EE7-40F3-928A-AC4EA899DBA1}">
      <dgm:prSet/>
      <dgm:spPr/>
      <dgm:t>
        <a:bodyPr/>
        <a:lstStyle/>
        <a:p>
          <a:r>
            <a:rPr lang="en-US"/>
            <a:t>Backhand slice</a:t>
          </a:r>
        </a:p>
      </dgm:t>
    </dgm:pt>
    <dgm:pt modelId="{A98FFE73-92A8-44F9-ADD0-2493F0E34A37}" type="parTrans" cxnId="{8874FCB9-F480-4A8A-9132-BECD157349CC}">
      <dgm:prSet/>
      <dgm:spPr/>
      <dgm:t>
        <a:bodyPr/>
        <a:lstStyle/>
        <a:p>
          <a:endParaRPr lang="en-US"/>
        </a:p>
      </dgm:t>
    </dgm:pt>
    <dgm:pt modelId="{F8241E37-2907-4F48-8B09-047974B1581E}" type="sibTrans" cxnId="{8874FCB9-F480-4A8A-9132-BECD157349CC}">
      <dgm:prSet/>
      <dgm:spPr/>
      <dgm:t>
        <a:bodyPr/>
        <a:lstStyle/>
        <a:p>
          <a:endParaRPr lang="en-US"/>
        </a:p>
      </dgm:t>
    </dgm:pt>
    <dgm:pt modelId="{7C923F13-44EE-47F9-A95F-038804F59D66}">
      <dgm:prSet/>
      <dgm:spPr/>
      <dgm:t>
        <a:bodyPr/>
        <a:lstStyle/>
        <a:p>
          <a:r>
            <a:rPr lang="en-US"/>
            <a:t>Bad form shot</a:t>
          </a:r>
        </a:p>
      </dgm:t>
    </dgm:pt>
    <dgm:pt modelId="{377EAE61-EDDF-48DD-881C-A2D35799E417}" type="parTrans" cxnId="{2EC08394-E58F-4811-B9A6-8F5F0E95EE41}">
      <dgm:prSet/>
      <dgm:spPr/>
      <dgm:t>
        <a:bodyPr/>
        <a:lstStyle/>
        <a:p>
          <a:endParaRPr lang="en-US"/>
        </a:p>
      </dgm:t>
    </dgm:pt>
    <dgm:pt modelId="{3FF4CF1A-B566-43A4-BA35-AD04009EB81F}" type="sibTrans" cxnId="{2EC08394-E58F-4811-B9A6-8F5F0E95EE41}">
      <dgm:prSet/>
      <dgm:spPr/>
      <dgm:t>
        <a:bodyPr/>
        <a:lstStyle/>
        <a:p>
          <a:endParaRPr lang="en-US"/>
        </a:p>
      </dgm:t>
    </dgm:pt>
    <dgm:pt modelId="{CC930F28-C036-4591-94E7-CB9CF0D592EF}" type="pres">
      <dgm:prSet presAssocID="{12D32296-E699-4854-97F6-7F12F693056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C388E67-C0FA-4BFA-87A5-CAACACE6CD3E}" type="pres">
      <dgm:prSet presAssocID="{CE9A212A-7185-4BD7-90F1-63A10AA1FAB8}" presName="hierRoot1" presStyleCnt="0"/>
      <dgm:spPr/>
    </dgm:pt>
    <dgm:pt modelId="{EE416C63-515B-44BB-A26E-E557367DDBE7}" type="pres">
      <dgm:prSet presAssocID="{CE9A212A-7185-4BD7-90F1-63A10AA1FAB8}" presName="composite" presStyleCnt="0"/>
      <dgm:spPr/>
    </dgm:pt>
    <dgm:pt modelId="{29438AC6-3967-4594-BA28-B68FA1302E59}" type="pres">
      <dgm:prSet presAssocID="{CE9A212A-7185-4BD7-90F1-63A10AA1FAB8}" presName="background" presStyleLbl="node0" presStyleIdx="0" presStyleCnt="5"/>
      <dgm:spPr/>
    </dgm:pt>
    <dgm:pt modelId="{9286ABC2-1E03-4D60-BF55-278DE1184FAA}" type="pres">
      <dgm:prSet presAssocID="{CE9A212A-7185-4BD7-90F1-63A10AA1FAB8}" presName="text" presStyleLbl="fgAcc0" presStyleIdx="0" presStyleCnt="5">
        <dgm:presLayoutVars>
          <dgm:chPref val="3"/>
        </dgm:presLayoutVars>
      </dgm:prSet>
      <dgm:spPr/>
    </dgm:pt>
    <dgm:pt modelId="{06AFE1A6-A392-45A1-9F41-346939C0D1D0}" type="pres">
      <dgm:prSet presAssocID="{CE9A212A-7185-4BD7-90F1-63A10AA1FAB8}" presName="hierChild2" presStyleCnt="0"/>
      <dgm:spPr/>
    </dgm:pt>
    <dgm:pt modelId="{FBCA22D7-0FA8-40A9-83CD-CDE4C9D8D6F6}" type="pres">
      <dgm:prSet presAssocID="{334D0C95-655A-4E8F-ACEA-01FF937AD7ED}" presName="hierRoot1" presStyleCnt="0"/>
      <dgm:spPr/>
    </dgm:pt>
    <dgm:pt modelId="{4AB433F0-E910-40EB-9AED-E77B16275437}" type="pres">
      <dgm:prSet presAssocID="{334D0C95-655A-4E8F-ACEA-01FF937AD7ED}" presName="composite" presStyleCnt="0"/>
      <dgm:spPr/>
    </dgm:pt>
    <dgm:pt modelId="{585EEE48-822B-4600-9EB6-82E83E44F923}" type="pres">
      <dgm:prSet presAssocID="{334D0C95-655A-4E8F-ACEA-01FF937AD7ED}" presName="background" presStyleLbl="node0" presStyleIdx="1" presStyleCnt="5"/>
      <dgm:spPr/>
    </dgm:pt>
    <dgm:pt modelId="{B5000EE7-9081-4C24-BE95-E103B451CE64}" type="pres">
      <dgm:prSet presAssocID="{334D0C95-655A-4E8F-ACEA-01FF937AD7ED}" presName="text" presStyleLbl="fgAcc0" presStyleIdx="1" presStyleCnt="5">
        <dgm:presLayoutVars>
          <dgm:chPref val="3"/>
        </dgm:presLayoutVars>
      </dgm:prSet>
      <dgm:spPr/>
    </dgm:pt>
    <dgm:pt modelId="{EC68BF18-F080-460C-B9EA-EA90778B7DCC}" type="pres">
      <dgm:prSet presAssocID="{334D0C95-655A-4E8F-ACEA-01FF937AD7ED}" presName="hierChild2" presStyleCnt="0"/>
      <dgm:spPr/>
    </dgm:pt>
    <dgm:pt modelId="{72480E67-5EC8-465C-A6D3-B31C93930FD4}" type="pres">
      <dgm:prSet presAssocID="{4D1B1B1A-D46C-49CC-99CB-F84AEFBACF1B}" presName="hierRoot1" presStyleCnt="0"/>
      <dgm:spPr/>
    </dgm:pt>
    <dgm:pt modelId="{98B25A4F-792E-4ABE-AB43-E906B9455D5B}" type="pres">
      <dgm:prSet presAssocID="{4D1B1B1A-D46C-49CC-99CB-F84AEFBACF1B}" presName="composite" presStyleCnt="0"/>
      <dgm:spPr/>
    </dgm:pt>
    <dgm:pt modelId="{CE12CE33-73FE-4BD2-A183-D6561F90EBD5}" type="pres">
      <dgm:prSet presAssocID="{4D1B1B1A-D46C-49CC-99CB-F84AEFBACF1B}" presName="background" presStyleLbl="node0" presStyleIdx="2" presStyleCnt="5"/>
      <dgm:spPr/>
    </dgm:pt>
    <dgm:pt modelId="{D0B5F72E-9387-4DF0-8226-8FA1D02E9E90}" type="pres">
      <dgm:prSet presAssocID="{4D1B1B1A-D46C-49CC-99CB-F84AEFBACF1B}" presName="text" presStyleLbl="fgAcc0" presStyleIdx="2" presStyleCnt="5">
        <dgm:presLayoutVars>
          <dgm:chPref val="3"/>
        </dgm:presLayoutVars>
      </dgm:prSet>
      <dgm:spPr/>
    </dgm:pt>
    <dgm:pt modelId="{21349837-89FF-4CE9-856E-9FBBDD6DB40A}" type="pres">
      <dgm:prSet presAssocID="{4D1B1B1A-D46C-49CC-99CB-F84AEFBACF1B}" presName="hierChild2" presStyleCnt="0"/>
      <dgm:spPr/>
    </dgm:pt>
    <dgm:pt modelId="{007123C8-1FD9-4914-B7A0-B8DA872620BC}" type="pres">
      <dgm:prSet presAssocID="{64DDA9B7-2EE7-40F3-928A-AC4EA899DBA1}" presName="hierRoot1" presStyleCnt="0"/>
      <dgm:spPr/>
    </dgm:pt>
    <dgm:pt modelId="{2D5CDA81-A74E-4118-A641-0337BDF00702}" type="pres">
      <dgm:prSet presAssocID="{64DDA9B7-2EE7-40F3-928A-AC4EA899DBA1}" presName="composite" presStyleCnt="0"/>
      <dgm:spPr/>
    </dgm:pt>
    <dgm:pt modelId="{76BCA7AB-4974-4E13-9C20-FFC00F6CE1E9}" type="pres">
      <dgm:prSet presAssocID="{64DDA9B7-2EE7-40F3-928A-AC4EA899DBA1}" presName="background" presStyleLbl="node0" presStyleIdx="3" presStyleCnt="5"/>
      <dgm:spPr/>
    </dgm:pt>
    <dgm:pt modelId="{A19BBF66-A7A4-4F2B-97D9-2B8F4C3C1A09}" type="pres">
      <dgm:prSet presAssocID="{64DDA9B7-2EE7-40F3-928A-AC4EA899DBA1}" presName="text" presStyleLbl="fgAcc0" presStyleIdx="3" presStyleCnt="5">
        <dgm:presLayoutVars>
          <dgm:chPref val="3"/>
        </dgm:presLayoutVars>
      </dgm:prSet>
      <dgm:spPr/>
    </dgm:pt>
    <dgm:pt modelId="{DD373BA5-6D33-48E8-BF80-A4E66F06C3CA}" type="pres">
      <dgm:prSet presAssocID="{64DDA9B7-2EE7-40F3-928A-AC4EA899DBA1}" presName="hierChild2" presStyleCnt="0"/>
      <dgm:spPr/>
    </dgm:pt>
    <dgm:pt modelId="{64A38271-7D46-428C-AF58-E97CE40F665C}" type="pres">
      <dgm:prSet presAssocID="{7C923F13-44EE-47F9-A95F-038804F59D66}" presName="hierRoot1" presStyleCnt="0"/>
      <dgm:spPr/>
    </dgm:pt>
    <dgm:pt modelId="{AA36DBC2-F048-450D-BB33-3AB881CF3E26}" type="pres">
      <dgm:prSet presAssocID="{7C923F13-44EE-47F9-A95F-038804F59D66}" presName="composite" presStyleCnt="0"/>
      <dgm:spPr/>
    </dgm:pt>
    <dgm:pt modelId="{D8BB5BA2-331E-40A5-81D2-8E4E97C99A48}" type="pres">
      <dgm:prSet presAssocID="{7C923F13-44EE-47F9-A95F-038804F59D66}" presName="background" presStyleLbl="node0" presStyleIdx="4" presStyleCnt="5"/>
      <dgm:spPr/>
    </dgm:pt>
    <dgm:pt modelId="{979DD6CE-A337-47A8-AF1A-D872755967FE}" type="pres">
      <dgm:prSet presAssocID="{7C923F13-44EE-47F9-A95F-038804F59D66}" presName="text" presStyleLbl="fgAcc0" presStyleIdx="4" presStyleCnt="5">
        <dgm:presLayoutVars>
          <dgm:chPref val="3"/>
        </dgm:presLayoutVars>
      </dgm:prSet>
      <dgm:spPr/>
    </dgm:pt>
    <dgm:pt modelId="{E8A4C5F8-3387-49F1-B842-2DBC03242A4E}" type="pres">
      <dgm:prSet presAssocID="{7C923F13-44EE-47F9-A95F-038804F59D66}" presName="hierChild2" presStyleCnt="0"/>
      <dgm:spPr/>
    </dgm:pt>
  </dgm:ptLst>
  <dgm:cxnLst>
    <dgm:cxn modelId="{E0509332-3D6B-4022-9025-A4B2F6F3F398}" srcId="{12D32296-E699-4854-97F6-7F12F693056E}" destId="{334D0C95-655A-4E8F-ACEA-01FF937AD7ED}" srcOrd="1" destOrd="0" parTransId="{C66E58EB-F5E8-421E-B406-FA9FE030DD3E}" sibTransId="{44501593-6F85-40DC-B463-AD92E19B7873}"/>
    <dgm:cxn modelId="{7792A244-B9F5-4396-9477-4C9641E7E5E3}" type="presOf" srcId="{334D0C95-655A-4E8F-ACEA-01FF937AD7ED}" destId="{B5000EE7-9081-4C24-BE95-E103B451CE64}" srcOrd="0" destOrd="0" presId="urn:microsoft.com/office/officeart/2005/8/layout/hierarchy1"/>
    <dgm:cxn modelId="{69364E6A-EE98-4125-AB46-DABB03F39F2A}" srcId="{12D32296-E699-4854-97F6-7F12F693056E}" destId="{CE9A212A-7185-4BD7-90F1-63A10AA1FAB8}" srcOrd="0" destOrd="0" parTransId="{7C83F695-AFF7-4148-94FA-09ED9139567C}" sibTransId="{58D0BA13-560C-42C9-A9F3-9685E64AA374}"/>
    <dgm:cxn modelId="{BF1A6952-EE6D-48A4-95D7-27E1E1B9AA9E}" type="presOf" srcId="{CE9A212A-7185-4BD7-90F1-63A10AA1FAB8}" destId="{9286ABC2-1E03-4D60-BF55-278DE1184FAA}" srcOrd="0" destOrd="0" presId="urn:microsoft.com/office/officeart/2005/8/layout/hierarchy1"/>
    <dgm:cxn modelId="{C9E41884-B97F-4E14-889E-B7C823811CF1}" srcId="{12D32296-E699-4854-97F6-7F12F693056E}" destId="{4D1B1B1A-D46C-49CC-99CB-F84AEFBACF1B}" srcOrd="2" destOrd="0" parTransId="{2BBB30C4-7D96-48D5-B06D-284AEE751FB6}" sibTransId="{5C3F5601-D783-4459-8CF2-B22B28FE2F14}"/>
    <dgm:cxn modelId="{C434E492-CE06-45C6-80D3-2B630455208C}" type="presOf" srcId="{7C923F13-44EE-47F9-A95F-038804F59D66}" destId="{979DD6CE-A337-47A8-AF1A-D872755967FE}" srcOrd="0" destOrd="0" presId="urn:microsoft.com/office/officeart/2005/8/layout/hierarchy1"/>
    <dgm:cxn modelId="{2EC08394-E58F-4811-B9A6-8F5F0E95EE41}" srcId="{12D32296-E699-4854-97F6-7F12F693056E}" destId="{7C923F13-44EE-47F9-A95F-038804F59D66}" srcOrd="4" destOrd="0" parTransId="{377EAE61-EDDF-48DD-881C-A2D35799E417}" sibTransId="{3FF4CF1A-B566-43A4-BA35-AD04009EB81F}"/>
    <dgm:cxn modelId="{3DE43296-058C-463B-9480-914FC2DEBB10}" type="presOf" srcId="{64DDA9B7-2EE7-40F3-928A-AC4EA899DBA1}" destId="{A19BBF66-A7A4-4F2B-97D9-2B8F4C3C1A09}" srcOrd="0" destOrd="0" presId="urn:microsoft.com/office/officeart/2005/8/layout/hierarchy1"/>
    <dgm:cxn modelId="{8874FCB9-F480-4A8A-9132-BECD157349CC}" srcId="{12D32296-E699-4854-97F6-7F12F693056E}" destId="{64DDA9B7-2EE7-40F3-928A-AC4EA899DBA1}" srcOrd="3" destOrd="0" parTransId="{A98FFE73-92A8-44F9-ADD0-2493F0E34A37}" sibTransId="{F8241E37-2907-4F48-8B09-047974B1581E}"/>
    <dgm:cxn modelId="{90E59DF7-E6A8-4F1F-87CE-EEC913691128}" type="presOf" srcId="{4D1B1B1A-D46C-49CC-99CB-F84AEFBACF1B}" destId="{D0B5F72E-9387-4DF0-8226-8FA1D02E9E90}" srcOrd="0" destOrd="0" presId="urn:microsoft.com/office/officeart/2005/8/layout/hierarchy1"/>
    <dgm:cxn modelId="{479D6EFA-19BB-467E-9415-37445D3318AB}" type="presOf" srcId="{12D32296-E699-4854-97F6-7F12F693056E}" destId="{CC930F28-C036-4591-94E7-CB9CF0D592EF}" srcOrd="0" destOrd="0" presId="urn:microsoft.com/office/officeart/2005/8/layout/hierarchy1"/>
    <dgm:cxn modelId="{712F82A6-4808-435E-A1BF-E1EF5F78EB44}" type="presParOf" srcId="{CC930F28-C036-4591-94E7-CB9CF0D592EF}" destId="{DC388E67-C0FA-4BFA-87A5-CAACACE6CD3E}" srcOrd="0" destOrd="0" presId="urn:microsoft.com/office/officeart/2005/8/layout/hierarchy1"/>
    <dgm:cxn modelId="{B42C8430-0AA4-420C-96C4-DB368C8A72A7}" type="presParOf" srcId="{DC388E67-C0FA-4BFA-87A5-CAACACE6CD3E}" destId="{EE416C63-515B-44BB-A26E-E557367DDBE7}" srcOrd="0" destOrd="0" presId="urn:microsoft.com/office/officeart/2005/8/layout/hierarchy1"/>
    <dgm:cxn modelId="{8D91821A-A28D-4E9C-B95D-2C1E16F30E62}" type="presParOf" srcId="{EE416C63-515B-44BB-A26E-E557367DDBE7}" destId="{29438AC6-3967-4594-BA28-B68FA1302E59}" srcOrd="0" destOrd="0" presId="urn:microsoft.com/office/officeart/2005/8/layout/hierarchy1"/>
    <dgm:cxn modelId="{78B8BF04-EACF-475E-AF56-BD107DFE5B1E}" type="presParOf" srcId="{EE416C63-515B-44BB-A26E-E557367DDBE7}" destId="{9286ABC2-1E03-4D60-BF55-278DE1184FAA}" srcOrd="1" destOrd="0" presId="urn:microsoft.com/office/officeart/2005/8/layout/hierarchy1"/>
    <dgm:cxn modelId="{F9758048-97F5-408C-AA73-3864238C6B42}" type="presParOf" srcId="{DC388E67-C0FA-4BFA-87A5-CAACACE6CD3E}" destId="{06AFE1A6-A392-45A1-9F41-346939C0D1D0}" srcOrd="1" destOrd="0" presId="urn:microsoft.com/office/officeart/2005/8/layout/hierarchy1"/>
    <dgm:cxn modelId="{0598B13B-AC49-4909-9E09-1C61AA297BD9}" type="presParOf" srcId="{CC930F28-C036-4591-94E7-CB9CF0D592EF}" destId="{FBCA22D7-0FA8-40A9-83CD-CDE4C9D8D6F6}" srcOrd="1" destOrd="0" presId="urn:microsoft.com/office/officeart/2005/8/layout/hierarchy1"/>
    <dgm:cxn modelId="{EA13A50A-E390-4148-B12A-16052DAD2D7F}" type="presParOf" srcId="{FBCA22D7-0FA8-40A9-83CD-CDE4C9D8D6F6}" destId="{4AB433F0-E910-40EB-9AED-E77B16275437}" srcOrd="0" destOrd="0" presId="urn:microsoft.com/office/officeart/2005/8/layout/hierarchy1"/>
    <dgm:cxn modelId="{28F56DDC-AF67-4BF7-AD04-BFE9B92C1BC9}" type="presParOf" srcId="{4AB433F0-E910-40EB-9AED-E77B16275437}" destId="{585EEE48-822B-4600-9EB6-82E83E44F923}" srcOrd="0" destOrd="0" presId="urn:microsoft.com/office/officeart/2005/8/layout/hierarchy1"/>
    <dgm:cxn modelId="{BDEA77AE-64FB-4E09-8C4A-57AE70464C8D}" type="presParOf" srcId="{4AB433F0-E910-40EB-9AED-E77B16275437}" destId="{B5000EE7-9081-4C24-BE95-E103B451CE64}" srcOrd="1" destOrd="0" presId="urn:microsoft.com/office/officeart/2005/8/layout/hierarchy1"/>
    <dgm:cxn modelId="{392A9BEF-5913-47BB-8DBB-754BF96B4BD9}" type="presParOf" srcId="{FBCA22D7-0FA8-40A9-83CD-CDE4C9D8D6F6}" destId="{EC68BF18-F080-460C-B9EA-EA90778B7DCC}" srcOrd="1" destOrd="0" presId="urn:microsoft.com/office/officeart/2005/8/layout/hierarchy1"/>
    <dgm:cxn modelId="{4C229163-2D76-406B-8027-EE2EFF5F0A84}" type="presParOf" srcId="{CC930F28-C036-4591-94E7-CB9CF0D592EF}" destId="{72480E67-5EC8-465C-A6D3-B31C93930FD4}" srcOrd="2" destOrd="0" presId="urn:microsoft.com/office/officeart/2005/8/layout/hierarchy1"/>
    <dgm:cxn modelId="{F7242CC2-7AEE-4D14-9F22-936970E46421}" type="presParOf" srcId="{72480E67-5EC8-465C-A6D3-B31C93930FD4}" destId="{98B25A4F-792E-4ABE-AB43-E906B9455D5B}" srcOrd="0" destOrd="0" presId="urn:microsoft.com/office/officeart/2005/8/layout/hierarchy1"/>
    <dgm:cxn modelId="{A047FFC8-1F51-4343-9A6E-39480CE0008E}" type="presParOf" srcId="{98B25A4F-792E-4ABE-AB43-E906B9455D5B}" destId="{CE12CE33-73FE-4BD2-A183-D6561F90EBD5}" srcOrd="0" destOrd="0" presId="urn:microsoft.com/office/officeart/2005/8/layout/hierarchy1"/>
    <dgm:cxn modelId="{F651E0BE-9778-4A9D-B85A-A59F72283677}" type="presParOf" srcId="{98B25A4F-792E-4ABE-AB43-E906B9455D5B}" destId="{D0B5F72E-9387-4DF0-8226-8FA1D02E9E90}" srcOrd="1" destOrd="0" presId="urn:microsoft.com/office/officeart/2005/8/layout/hierarchy1"/>
    <dgm:cxn modelId="{2FB83484-6BF6-4000-A79E-2CC479AF4AA7}" type="presParOf" srcId="{72480E67-5EC8-465C-A6D3-B31C93930FD4}" destId="{21349837-89FF-4CE9-856E-9FBBDD6DB40A}" srcOrd="1" destOrd="0" presId="urn:microsoft.com/office/officeart/2005/8/layout/hierarchy1"/>
    <dgm:cxn modelId="{AEC725A5-EA16-4417-8B4C-4CAEBEA3A94C}" type="presParOf" srcId="{CC930F28-C036-4591-94E7-CB9CF0D592EF}" destId="{007123C8-1FD9-4914-B7A0-B8DA872620BC}" srcOrd="3" destOrd="0" presId="urn:microsoft.com/office/officeart/2005/8/layout/hierarchy1"/>
    <dgm:cxn modelId="{F876262A-E998-4DEF-8126-15F53C9AEFD6}" type="presParOf" srcId="{007123C8-1FD9-4914-B7A0-B8DA872620BC}" destId="{2D5CDA81-A74E-4118-A641-0337BDF00702}" srcOrd="0" destOrd="0" presId="urn:microsoft.com/office/officeart/2005/8/layout/hierarchy1"/>
    <dgm:cxn modelId="{0191B414-884C-4572-8E4D-DCF21BF59292}" type="presParOf" srcId="{2D5CDA81-A74E-4118-A641-0337BDF00702}" destId="{76BCA7AB-4974-4E13-9C20-FFC00F6CE1E9}" srcOrd="0" destOrd="0" presId="urn:microsoft.com/office/officeart/2005/8/layout/hierarchy1"/>
    <dgm:cxn modelId="{04CE1908-CD05-4CAA-BE0D-82CD7EFD41B2}" type="presParOf" srcId="{2D5CDA81-A74E-4118-A641-0337BDF00702}" destId="{A19BBF66-A7A4-4F2B-97D9-2B8F4C3C1A09}" srcOrd="1" destOrd="0" presId="urn:microsoft.com/office/officeart/2005/8/layout/hierarchy1"/>
    <dgm:cxn modelId="{FAA29940-CE0B-4184-894F-79D167FBA719}" type="presParOf" srcId="{007123C8-1FD9-4914-B7A0-B8DA872620BC}" destId="{DD373BA5-6D33-48E8-BF80-A4E66F06C3CA}" srcOrd="1" destOrd="0" presId="urn:microsoft.com/office/officeart/2005/8/layout/hierarchy1"/>
    <dgm:cxn modelId="{70475A0B-A661-4B6F-B05B-2948CD7F7FA9}" type="presParOf" srcId="{CC930F28-C036-4591-94E7-CB9CF0D592EF}" destId="{64A38271-7D46-428C-AF58-E97CE40F665C}" srcOrd="4" destOrd="0" presId="urn:microsoft.com/office/officeart/2005/8/layout/hierarchy1"/>
    <dgm:cxn modelId="{64DA3622-221E-47B0-B9D4-8504A0E81326}" type="presParOf" srcId="{64A38271-7D46-428C-AF58-E97CE40F665C}" destId="{AA36DBC2-F048-450D-BB33-3AB881CF3E26}" srcOrd="0" destOrd="0" presId="urn:microsoft.com/office/officeart/2005/8/layout/hierarchy1"/>
    <dgm:cxn modelId="{656D306F-0A2A-418F-965A-6EA73C570073}" type="presParOf" srcId="{AA36DBC2-F048-450D-BB33-3AB881CF3E26}" destId="{D8BB5BA2-331E-40A5-81D2-8E4E97C99A48}" srcOrd="0" destOrd="0" presId="urn:microsoft.com/office/officeart/2005/8/layout/hierarchy1"/>
    <dgm:cxn modelId="{1BE08E33-DCBB-4FC5-9433-8A0B08FEFF30}" type="presParOf" srcId="{AA36DBC2-F048-450D-BB33-3AB881CF3E26}" destId="{979DD6CE-A337-47A8-AF1A-D872755967FE}" srcOrd="1" destOrd="0" presId="urn:microsoft.com/office/officeart/2005/8/layout/hierarchy1"/>
    <dgm:cxn modelId="{0DE6810C-5EA9-42D6-85A0-E3D5E5427632}" type="presParOf" srcId="{64A38271-7D46-428C-AF58-E97CE40F665C}" destId="{E8A4C5F8-3387-49F1-B842-2DBC03242A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3A8050-E1D2-4A32-AAAB-25E8A62250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880E430-B803-4BD0-BFA8-6CE74B2650D6}">
      <dgm:prSet/>
      <dgm:spPr/>
      <dgm:t>
        <a:bodyPr/>
        <a:lstStyle/>
        <a:p>
          <a:r>
            <a:rPr lang="en-US"/>
            <a:t>Table Tennis With Machine Learning: Table tennis model that detects the type of shot performed using a gyroscope and accelerometer sensors to record data and Tiny Motion Trainer framework to train the model.</a:t>
          </a:r>
        </a:p>
      </dgm:t>
    </dgm:pt>
    <dgm:pt modelId="{E9D0EEBD-279E-43C3-B20A-94A162FA76BC}" type="parTrans" cxnId="{FC9F34BB-68BD-48BB-AEA2-1CE678E35447}">
      <dgm:prSet/>
      <dgm:spPr/>
      <dgm:t>
        <a:bodyPr/>
        <a:lstStyle/>
        <a:p>
          <a:endParaRPr lang="en-US"/>
        </a:p>
      </dgm:t>
    </dgm:pt>
    <dgm:pt modelId="{CB9A2EBE-D92B-4075-9527-2EB0988CAD1E}" type="sibTrans" cxnId="{FC9F34BB-68BD-48BB-AEA2-1CE678E35447}">
      <dgm:prSet/>
      <dgm:spPr/>
      <dgm:t>
        <a:bodyPr/>
        <a:lstStyle/>
        <a:p>
          <a:endParaRPr lang="en-US"/>
        </a:p>
      </dgm:t>
    </dgm:pt>
    <dgm:pt modelId="{7F6CCF53-3281-45D6-8EA3-D1C80DB162B3}">
      <dgm:prSet/>
      <dgm:spPr/>
      <dgm:t>
        <a:bodyPr/>
        <a:lstStyle/>
        <a:p>
          <a:r>
            <a:rPr lang="en-US"/>
            <a:t>Walk or Run:</a:t>
          </a:r>
          <a:r>
            <a:rPr lang="en-US" b="1"/>
            <a:t> </a:t>
          </a:r>
          <a:r>
            <a:rPr lang="en-US"/>
            <a:t>Detecting Motion Activity with Machine Learning and Core ML using Neural Network</a:t>
          </a:r>
        </a:p>
      </dgm:t>
    </dgm:pt>
    <dgm:pt modelId="{9A071BB0-05E1-4805-8068-A546B70241B6}" type="parTrans" cxnId="{DE01E6B7-BF4B-415F-B048-D2B088D4D444}">
      <dgm:prSet/>
      <dgm:spPr/>
      <dgm:t>
        <a:bodyPr/>
        <a:lstStyle/>
        <a:p>
          <a:endParaRPr lang="en-US"/>
        </a:p>
      </dgm:t>
    </dgm:pt>
    <dgm:pt modelId="{9B6F7FF5-D97A-457A-B955-5FCB31B9CD38}" type="sibTrans" cxnId="{DE01E6B7-BF4B-415F-B048-D2B088D4D444}">
      <dgm:prSet/>
      <dgm:spPr/>
      <dgm:t>
        <a:bodyPr/>
        <a:lstStyle/>
        <a:p>
          <a:endParaRPr lang="en-US"/>
        </a:p>
      </dgm:t>
    </dgm:pt>
    <dgm:pt modelId="{D9BF857D-4F9D-46FA-89B3-457688EA9372}" type="pres">
      <dgm:prSet presAssocID="{3D3A8050-E1D2-4A32-AAAB-25E8A62250D4}" presName="root" presStyleCnt="0">
        <dgm:presLayoutVars>
          <dgm:dir/>
          <dgm:resizeHandles val="exact"/>
        </dgm:presLayoutVars>
      </dgm:prSet>
      <dgm:spPr/>
    </dgm:pt>
    <dgm:pt modelId="{AA06CA45-A35A-42B9-BE4E-AD29D40F6DD8}" type="pres">
      <dgm:prSet presAssocID="{4880E430-B803-4BD0-BFA8-6CE74B2650D6}" presName="compNode" presStyleCnt="0"/>
      <dgm:spPr/>
    </dgm:pt>
    <dgm:pt modelId="{A240D5B3-FAD9-44FE-8FEC-1F21D1F068D6}" type="pres">
      <dgm:prSet presAssocID="{4880E430-B803-4BD0-BFA8-6CE74B2650D6}" presName="bgRect" presStyleLbl="bgShp" presStyleIdx="0" presStyleCnt="2"/>
      <dgm:spPr/>
    </dgm:pt>
    <dgm:pt modelId="{4136B48F-C8B6-4654-B848-E5E82DDA6C1F}" type="pres">
      <dgm:prSet presAssocID="{4880E430-B803-4BD0-BFA8-6CE74B2650D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nnis racket and ball"/>
        </a:ext>
      </dgm:extLst>
    </dgm:pt>
    <dgm:pt modelId="{7075631F-547C-4E79-A2EE-17FE34EDBBBA}" type="pres">
      <dgm:prSet presAssocID="{4880E430-B803-4BD0-BFA8-6CE74B2650D6}" presName="spaceRect" presStyleCnt="0"/>
      <dgm:spPr/>
    </dgm:pt>
    <dgm:pt modelId="{796E45B4-3178-4435-88B4-8217F3C30FCE}" type="pres">
      <dgm:prSet presAssocID="{4880E430-B803-4BD0-BFA8-6CE74B2650D6}" presName="parTx" presStyleLbl="revTx" presStyleIdx="0" presStyleCnt="2">
        <dgm:presLayoutVars>
          <dgm:chMax val="0"/>
          <dgm:chPref val="0"/>
        </dgm:presLayoutVars>
      </dgm:prSet>
      <dgm:spPr/>
    </dgm:pt>
    <dgm:pt modelId="{EC5513D3-44EB-4AFE-842B-FF6587E06C24}" type="pres">
      <dgm:prSet presAssocID="{CB9A2EBE-D92B-4075-9527-2EB0988CAD1E}" presName="sibTrans" presStyleCnt="0"/>
      <dgm:spPr/>
    </dgm:pt>
    <dgm:pt modelId="{B066C7C9-9C33-473B-8979-7D198FF8EEC4}" type="pres">
      <dgm:prSet presAssocID="{7F6CCF53-3281-45D6-8EA3-D1C80DB162B3}" presName="compNode" presStyleCnt="0"/>
      <dgm:spPr/>
    </dgm:pt>
    <dgm:pt modelId="{78EE77DC-FD38-4D7C-8B8F-F582D5E3A240}" type="pres">
      <dgm:prSet presAssocID="{7F6CCF53-3281-45D6-8EA3-D1C80DB162B3}" presName="bgRect" presStyleLbl="bgShp" presStyleIdx="1" presStyleCnt="2"/>
      <dgm:spPr/>
    </dgm:pt>
    <dgm:pt modelId="{144A14C4-E521-48B8-8732-570ADB1D05AD}" type="pres">
      <dgm:prSet presAssocID="{7F6CCF53-3281-45D6-8EA3-D1C80DB162B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6D2AE8B-B438-4DD8-9287-143DCADC3472}" type="pres">
      <dgm:prSet presAssocID="{7F6CCF53-3281-45D6-8EA3-D1C80DB162B3}" presName="spaceRect" presStyleCnt="0"/>
      <dgm:spPr/>
    </dgm:pt>
    <dgm:pt modelId="{3FE6909D-1140-4D42-92E9-9DC6DC61905C}" type="pres">
      <dgm:prSet presAssocID="{7F6CCF53-3281-45D6-8EA3-D1C80DB162B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F46E5A5-3FF1-4748-9625-B015A837013A}" type="presOf" srcId="{7F6CCF53-3281-45D6-8EA3-D1C80DB162B3}" destId="{3FE6909D-1140-4D42-92E9-9DC6DC61905C}" srcOrd="0" destOrd="0" presId="urn:microsoft.com/office/officeart/2018/2/layout/IconVerticalSolidList"/>
    <dgm:cxn modelId="{42F0D4B0-F8F0-410B-90DE-B26035727F68}" type="presOf" srcId="{3D3A8050-E1D2-4A32-AAAB-25E8A62250D4}" destId="{D9BF857D-4F9D-46FA-89B3-457688EA9372}" srcOrd="0" destOrd="0" presId="urn:microsoft.com/office/officeart/2018/2/layout/IconVerticalSolidList"/>
    <dgm:cxn modelId="{DE01E6B7-BF4B-415F-B048-D2B088D4D444}" srcId="{3D3A8050-E1D2-4A32-AAAB-25E8A62250D4}" destId="{7F6CCF53-3281-45D6-8EA3-D1C80DB162B3}" srcOrd="1" destOrd="0" parTransId="{9A071BB0-05E1-4805-8068-A546B70241B6}" sibTransId="{9B6F7FF5-D97A-457A-B955-5FCB31B9CD38}"/>
    <dgm:cxn modelId="{FC9F34BB-68BD-48BB-AEA2-1CE678E35447}" srcId="{3D3A8050-E1D2-4A32-AAAB-25E8A62250D4}" destId="{4880E430-B803-4BD0-BFA8-6CE74B2650D6}" srcOrd="0" destOrd="0" parTransId="{E9D0EEBD-279E-43C3-B20A-94A162FA76BC}" sibTransId="{CB9A2EBE-D92B-4075-9527-2EB0988CAD1E}"/>
    <dgm:cxn modelId="{B9976EF7-38F8-4488-B34F-CA6EBDB8184B}" type="presOf" srcId="{4880E430-B803-4BD0-BFA8-6CE74B2650D6}" destId="{796E45B4-3178-4435-88B4-8217F3C30FCE}" srcOrd="0" destOrd="0" presId="urn:microsoft.com/office/officeart/2018/2/layout/IconVerticalSolidList"/>
    <dgm:cxn modelId="{B86352EF-DAF8-4438-8A8E-59D1C6152DBB}" type="presParOf" srcId="{D9BF857D-4F9D-46FA-89B3-457688EA9372}" destId="{AA06CA45-A35A-42B9-BE4E-AD29D40F6DD8}" srcOrd="0" destOrd="0" presId="urn:microsoft.com/office/officeart/2018/2/layout/IconVerticalSolidList"/>
    <dgm:cxn modelId="{C2612030-3A08-4852-9F6E-BFCBC24A76DA}" type="presParOf" srcId="{AA06CA45-A35A-42B9-BE4E-AD29D40F6DD8}" destId="{A240D5B3-FAD9-44FE-8FEC-1F21D1F068D6}" srcOrd="0" destOrd="0" presId="urn:microsoft.com/office/officeart/2018/2/layout/IconVerticalSolidList"/>
    <dgm:cxn modelId="{5E9361C6-EC4B-485E-8565-EFEFBA50F906}" type="presParOf" srcId="{AA06CA45-A35A-42B9-BE4E-AD29D40F6DD8}" destId="{4136B48F-C8B6-4654-B848-E5E82DDA6C1F}" srcOrd="1" destOrd="0" presId="urn:microsoft.com/office/officeart/2018/2/layout/IconVerticalSolidList"/>
    <dgm:cxn modelId="{C40D13A3-C203-487B-B916-4335FD67CD40}" type="presParOf" srcId="{AA06CA45-A35A-42B9-BE4E-AD29D40F6DD8}" destId="{7075631F-547C-4E79-A2EE-17FE34EDBBBA}" srcOrd="2" destOrd="0" presId="urn:microsoft.com/office/officeart/2018/2/layout/IconVerticalSolidList"/>
    <dgm:cxn modelId="{5EABE583-7C75-4970-B69E-61A21DE656C1}" type="presParOf" srcId="{AA06CA45-A35A-42B9-BE4E-AD29D40F6DD8}" destId="{796E45B4-3178-4435-88B4-8217F3C30FCE}" srcOrd="3" destOrd="0" presId="urn:microsoft.com/office/officeart/2018/2/layout/IconVerticalSolidList"/>
    <dgm:cxn modelId="{3FFB5DF6-E25C-462F-B544-309EE9B497C6}" type="presParOf" srcId="{D9BF857D-4F9D-46FA-89B3-457688EA9372}" destId="{EC5513D3-44EB-4AFE-842B-FF6587E06C24}" srcOrd="1" destOrd="0" presId="urn:microsoft.com/office/officeart/2018/2/layout/IconVerticalSolidList"/>
    <dgm:cxn modelId="{F61363D8-D70F-45FE-8921-324BEC8F9664}" type="presParOf" srcId="{D9BF857D-4F9D-46FA-89B3-457688EA9372}" destId="{B066C7C9-9C33-473B-8979-7D198FF8EEC4}" srcOrd="2" destOrd="0" presId="urn:microsoft.com/office/officeart/2018/2/layout/IconVerticalSolidList"/>
    <dgm:cxn modelId="{B9D27045-B432-4379-A20C-70C648454CC6}" type="presParOf" srcId="{B066C7C9-9C33-473B-8979-7D198FF8EEC4}" destId="{78EE77DC-FD38-4D7C-8B8F-F582D5E3A240}" srcOrd="0" destOrd="0" presId="urn:microsoft.com/office/officeart/2018/2/layout/IconVerticalSolidList"/>
    <dgm:cxn modelId="{F8B5AC23-F0A2-49FA-817E-3E63BCB38719}" type="presParOf" srcId="{B066C7C9-9C33-473B-8979-7D198FF8EEC4}" destId="{144A14C4-E521-48B8-8732-570ADB1D05AD}" srcOrd="1" destOrd="0" presId="urn:microsoft.com/office/officeart/2018/2/layout/IconVerticalSolidList"/>
    <dgm:cxn modelId="{28FBB73C-E6C2-4BEF-9E52-480520DD9D01}" type="presParOf" srcId="{B066C7C9-9C33-473B-8979-7D198FF8EEC4}" destId="{F6D2AE8B-B438-4DD8-9287-143DCADC3472}" srcOrd="2" destOrd="0" presId="urn:microsoft.com/office/officeart/2018/2/layout/IconVerticalSolidList"/>
    <dgm:cxn modelId="{1E0E097D-72F7-4CA1-84F9-2179971F652D}" type="presParOf" srcId="{B066C7C9-9C33-473B-8979-7D198FF8EEC4}" destId="{3FE6909D-1140-4D42-92E9-9DC6DC6190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F7C619-6A54-443D-A9D6-10D99F8163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088D94BA-A558-4070-82CD-C59E3BECEC73}">
      <dgm:prSet/>
      <dgm:spPr/>
      <dgm:t>
        <a:bodyPr/>
        <a:lstStyle/>
        <a:p>
          <a:r>
            <a:rPr lang="en-US" dirty="0"/>
            <a:t>Data Collection: Tools and sensors used for collecting data</a:t>
          </a:r>
        </a:p>
      </dgm:t>
    </dgm:pt>
    <dgm:pt modelId="{BE65A5D6-A319-4D81-A03E-F63FD798BB14}" type="parTrans" cxnId="{682AE5CD-065F-4DB2-975D-C344D3DD1614}">
      <dgm:prSet/>
      <dgm:spPr/>
      <dgm:t>
        <a:bodyPr/>
        <a:lstStyle/>
        <a:p>
          <a:endParaRPr lang="en-US"/>
        </a:p>
      </dgm:t>
    </dgm:pt>
    <dgm:pt modelId="{F7225E4E-519A-43CC-9E8B-049292C5AC58}" type="sibTrans" cxnId="{682AE5CD-065F-4DB2-975D-C344D3DD1614}">
      <dgm:prSet/>
      <dgm:spPr/>
      <dgm:t>
        <a:bodyPr/>
        <a:lstStyle/>
        <a:p>
          <a:endParaRPr lang="en-US"/>
        </a:p>
      </dgm:t>
    </dgm:pt>
    <dgm:pt modelId="{8B523C5B-D585-4766-8B47-D9D776545C92}">
      <dgm:prSet/>
      <dgm:spPr/>
      <dgm:t>
        <a:bodyPr/>
        <a:lstStyle/>
        <a:p>
          <a:r>
            <a:rPr lang="en-US" dirty="0"/>
            <a:t>Data Preprocessing: Filtering the shots and setting a trigger and a threshold for recording shots</a:t>
          </a:r>
        </a:p>
      </dgm:t>
    </dgm:pt>
    <dgm:pt modelId="{77647787-A5DF-4EEE-B84A-278E53DCF690}" type="parTrans" cxnId="{C7FFB99B-69EA-46C7-BA03-F7B87B877552}">
      <dgm:prSet/>
      <dgm:spPr/>
      <dgm:t>
        <a:bodyPr/>
        <a:lstStyle/>
        <a:p>
          <a:endParaRPr lang="en-US"/>
        </a:p>
      </dgm:t>
    </dgm:pt>
    <dgm:pt modelId="{A67F8378-2181-445A-B543-D818E8776AC8}" type="sibTrans" cxnId="{C7FFB99B-69EA-46C7-BA03-F7B87B877552}">
      <dgm:prSet/>
      <dgm:spPr/>
      <dgm:t>
        <a:bodyPr/>
        <a:lstStyle/>
        <a:p>
          <a:endParaRPr lang="en-US"/>
        </a:p>
      </dgm:t>
    </dgm:pt>
    <dgm:pt modelId="{1BA2B56E-97E3-41B7-9018-302979D50951}">
      <dgm:prSet/>
      <dgm:spPr/>
      <dgm:t>
        <a:bodyPr/>
        <a:lstStyle/>
        <a:p>
          <a:r>
            <a:rPr lang="en-US" dirty="0"/>
            <a:t>Feature Engineering: Manipulating and transforming raw data into a clean dataset</a:t>
          </a:r>
        </a:p>
      </dgm:t>
    </dgm:pt>
    <dgm:pt modelId="{2C466738-7766-459C-B5F6-BDB20070864F}" type="parTrans" cxnId="{3219DF8F-CD2A-4D8E-B581-2EE66B337488}">
      <dgm:prSet/>
      <dgm:spPr/>
      <dgm:t>
        <a:bodyPr/>
        <a:lstStyle/>
        <a:p>
          <a:endParaRPr lang="en-US"/>
        </a:p>
      </dgm:t>
    </dgm:pt>
    <dgm:pt modelId="{264BAED4-6E68-47A0-9EA1-D9D2355BCC69}" type="sibTrans" cxnId="{3219DF8F-CD2A-4D8E-B581-2EE66B337488}">
      <dgm:prSet/>
      <dgm:spPr/>
      <dgm:t>
        <a:bodyPr/>
        <a:lstStyle/>
        <a:p>
          <a:endParaRPr lang="en-US"/>
        </a:p>
      </dgm:t>
    </dgm:pt>
    <dgm:pt modelId="{40D43EE3-30C4-4BC9-B581-8BACCA89C857}">
      <dgm:prSet/>
      <dgm:spPr/>
      <dgm:t>
        <a:bodyPr/>
        <a:lstStyle/>
        <a:p>
          <a:r>
            <a:rPr lang="en-US" dirty="0"/>
            <a:t>Implementation: Splitting and normalizing the dataset</a:t>
          </a:r>
        </a:p>
      </dgm:t>
    </dgm:pt>
    <dgm:pt modelId="{BF7406C1-1929-413F-A41D-D1728E0EFAB3}" type="parTrans" cxnId="{41538C8B-27AA-4BAC-AC63-85E897C6F1E9}">
      <dgm:prSet/>
      <dgm:spPr/>
      <dgm:t>
        <a:bodyPr/>
        <a:lstStyle/>
        <a:p>
          <a:endParaRPr lang="en-US"/>
        </a:p>
      </dgm:t>
    </dgm:pt>
    <dgm:pt modelId="{BC01DF4E-620F-47D1-9A8D-C7648EAF2E9F}" type="sibTrans" cxnId="{41538C8B-27AA-4BAC-AC63-85E897C6F1E9}">
      <dgm:prSet/>
      <dgm:spPr/>
      <dgm:t>
        <a:bodyPr/>
        <a:lstStyle/>
        <a:p>
          <a:endParaRPr lang="en-US"/>
        </a:p>
      </dgm:t>
    </dgm:pt>
    <dgm:pt modelId="{BEA4C521-4FF9-48ED-B6C8-74B06C1038B6}">
      <dgm:prSet/>
      <dgm:spPr/>
      <dgm:t>
        <a:bodyPr/>
        <a:lstStyle/>
        <a:p>
          <a:r>
            <a:rPr lang="en-US" dirty="0"/>
            <a:t>Predictions: </a:t>
          </a:r>
          <a:r>
            <a:rPr lang="en-US" b="1" dirty="0">
              <a:latin typeface="Calibri Light" panose="020F0302020204030204"/>
            </a:rPr>
            <a:t>Applying</a:t>
          </a:r>
          <a:r>
            <a:rPr lang="en-US" b="1" dirty="0"/>
            <a:t> </a:t>
          </a:r>
          <a:r>
            <a:rPr lang="en-US" dirty="0"/>
            <a:t>Neural Network to predict the output of the shots</a:t>
          </a:r>
        </a:p>
      </dgm:t>
    </dgm:pt>
    <dgm:pt modelId="{6554254A-F782-4458-8040-BB09CDA0EBDD}" type="parTrans" cxnId="{73849207-5406-4162-90EF-E0290E0BA195}">
      <dgm:prSet/>
      <dgm:spPr/>
      <dgm:t>
        <a:bodyPr/>
        <a:lstStyle/>
        <a:p>
          <a:endParaRPr lang="en-US"/>
        </a:p>
      </dgm:t>
    </dgm:pt>
    <dgm:pt modelId="{D799791B-8AFA-4732-B46D-4B56895D5900}" type="sibTrans" cxnId="{73849207-5406-4162-90EF-E0290E0BA195}">
      <dgm:prSet/>
      <dgm:spPr/>
      <dgm:t>
        <a:bodyPr/>
        <a:lstStyle/>
        <a:p>
          <a:endParaRPr lang="en-US"/>
        </a:p>
      </dgm:t>
    </dgm:pt>
    <dgm:pt modelId="{80AB11C2-2CC3-4C19-AC5F-5E282B78A0FA}" type="pres">
      <dgm:prSet presAssocID="{4BF7C619-6A54-443D-A9D6-10D99F816337}" presName="root" presStyleCnt="0">
        <dgm:presLayoutVars>
          <dgm:dir/>
          <dgm:resizeHandles val="exact"/>
        </dgm:presLayoutVars>
      </dgm:prSet>
      <dgm:spPr/>
    </dgm:pt>
    <dgm:pt modelId="{E53C0DD6-F4E4-4C4F-88DF-86312BBE9D46}" type="pres">
      <dgm:prSet presAssocID="{088D94BA-A558-4070-82CD-C59E3BECEC73}" presName="compNode" presStyleCnt="0"/>
      <dgm:spPr/>
    </dgm:pt>
    <dgm:pt modelId="{82FB86E1-8805-49FF-85C5-95B8FACB55C5}" type="pres">
      <dgm:prSet presAssocID="{088D94BA-A558-4070-82CD-C59E3BECEC73}" presName="bgRect" presStyleLbl="bgShp" presStyleIdx="0" presStyleCnt="5"/>
      <dgm:spPr/>
    </dgm:pt>
    <dgm:pt modelId="{0C46A0EC-BA6F-41A3-947F-87BAE947DDE4}" type="pres">
      <dgm:prSet presAssocID="{088D94BA-A558-4070-82CD-C59E3BECEC7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8EBBEED-63A2-4E79-ADEB-FAC2C770533B}" type="pres">
      <dgm:prSet presAssocID="{088D94BA-A558-4070-82CD-C59E3BECEC73}" presName="spaceRect" presStyleCnt="0"/>
      <dgm:spPr/>
    </dgm:pt>
    <dgm:pt modelId="{B7767AD6-EA62-4F0F-98DF-6A8B0F8EAEF9}" type="pres">
      <dgm:prSet presAssocID="{088D94BA-A558-4070-82CD-C59E3BECEC73}" presName="parTx" presStyleLbl="revTx" presStyleIdx="0" presStyleCnt="5">
        <dgm:presLayoutVars>
          <dgm:chMax val="0"/>
          <dgm:chPref val="0"/>
        </dgm:presLayoutVars>
      </dgm:prSet>
      <dgm:spPr/>
    </dgm:pt>
    <dgm:pt modelId="{085EB6A1-11BC-42F4-AE63-45483581914D}" type="pres">
      <dgm:prSet presAssocID="{F7225E4E-519A-43CC-9E8B-049292C5AC58}" presName="sibTrans" presStyleCnt="0"/>
      <dgm:spPr/>
    </dgm:pt>
    <dgm:pt modelId="{CEAC5EBE-D15F-4354-847A-9438B370F4FF}" type="pres">
      <dgm:prSet presAssocID="{8B523C5B-D585-4766-8B47-D9D776545C92}" presName="compNode" presStyleCnt="0"/>
      <dgm:spPr/>
    </dgm:pt>
    <dgm:pt modelId="{10F70FDE-AF02-4CDE-AE45-8BAF418A4C40}" type="pres">
      <dgm:prSet presAssocID="{8B523C5B-D585-4766-8B47-D9D776545C92}" presName="bgRect" presStyleLbl="bgShp" presStyleIdx="1" presStyleCnt="5"/>
      <dgm:spPr/>
    </dgm:pt>
    <dgm:pt modelId="{CBE2B8F3-865F-4EC7-AED2-C51902F0DD7B}" type="pres">
      <dgm:prSet presAssocID="{8B523C5B-D585-4766-8B47-D9D776545C9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2FCF41F4-DB64-4057-A8C3-EFFAAB81477D}" type="pres">
      <dgm:prSet presAssocID="{8B523C5B-D585-4766-8B47-D9D776545C92}" presName="spaceRect" presStyleCnt="0"/>
      <dgm:spPr/>
    </dgm:pt>
    <dgm:pt modelId="{4C99B325-AB11-410D-B3D0-BEE0A990EF19}" type="pres">
      <dgm:prSet presAssocID="{8B523C5B-D585-4766-8B47-D9D776545C92}" presName="parTx" presStyleLbl="revTx" presStyleIdx="1" presStyleCnt="5">
        <dgm:presLayoutVars>
          <dgm:chMax val="0"/>
          <dgm:chPref val="0"/>
        </dgm:presLayoutVars>
      </dgm:prSet>
      <dgm:spPr/>
    </dgm:pt>
    <dgm:pt modelId="{2FF8C93F-3165-4E9D-BB5F-8E8554E4644B}" type="pres">
      <dgm:prSet presAssocID="{A67F8378-2181-445A-B543-D818E8776AC8}" presName="sibTrans" presStyleCnt="0"/>
      <dgm:spPr/>
    </dgm:pt>
    <dgm:pt modelId="{A2BDF21F-A109-45A2-8B92-5A4FA282356E}" type="pres">
      <dgm:prSet presAssocID="{1BA2B56E-97E3-41B7-9018-302979D50951}" presName="compNode" presStyleCnt="0"/>
      <dgm:spPr/>
    </dgm:pt>
    <dgm:pt modelId="{5FDE9DF2-A18A-49C6-9D5D-C7617B3114EE}" type="pres">
      <dgm:prSet presAssocID="{1BA2B56E-97E3-41B7-9018-302979D50951}" presName="bgRect" presStyleLbl="bgShp" presStyleIdx="2" presStyleCnt="5"/>
      <dgm:spPr/>
    </dgm:pt>
    <dgm:pt modelId="{9A06899A-479E-4486-9AB8-7404CCA37A5F}" type="pres">
      <dgm:prSet presAssocID="{1BA2B56E-97E3-41B7-9018-302979D5095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688795D-21D8-4CCA-82DA-86D6A88727A1}" type="pres">
      <dgm:prSet presAssocID="{1BA2B56E-97E3-41B7-9018-302979D50951}" presName="spaceRect" presStyleCnt="0"/>
      <dgm:spPr/>
    </dgm:pt>
    <dgm:pt modelId="{F9B085A4-46FA-4B26-B1C1-167EA5630313}" type="pres">
      <dgm:prSet presAssocID="{1BA2B56E-97E3-41B7-9018-302979D50951}" presName="parTx" presStyleLbl="revTx" presStyleIdx="2" presStyleCnt="5">
        <dgm:presLayoutVars>
          <dgm:chMax val="0"/>
          <dgm:chPref val="0"/>
        </dgm:presLayoutVars>
      </dgm:prSet>
      <dgm:spPr/>
    </dgm:pt>
    <dgm:pt modelId="{C5C42237-BE36-4641-B93C-E6AE2E8F3D9C}" type="pres">
      <dgm:prSet presAssocID="{264BAED4-6E68-47A0-9EA1-D9D2355BCC69}" presName="sibTrans" presStyleCnt="0"/>
      <dgm:spPr/>
    </dgm:pt>
    <dgm:pt modelId="{0A992C0D-CE56-4A1B-8FC6-22EFCA8F7E0D}" type="pres">
      <dgm:prSet presAssocID="{40D43EE3-30C4-4BC9-B581-8BACCA89C857}" presName="compNode" presStyleCnt="0"/>
      <dgm:spPr/>
    </dgm:pt>
    <dgm:pt modelId="{AFC6536C-4C46-455F-A634-1DE64ACAFE5D}" type="pres">
      <dgm:prSet presAssocID="{40D43EE3-30C4-4BC9-B581-8BACCA89C857}" presName="bgRect" presStyleLbl="bgShp" presStyleIdx="3" presStyleCnt="5"/>
      <dgm:spPr/>
    </dgm:pt>
    <dgm:pt modelId="{B023C6AF-02CE-4EFD-AE4B-2AAD41778AA5}" type="pres">
      <dgm:prSet presAssocID="{40D43EE3-30C4-4BC9-B581-8BACCA89C85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AA1506F-5194-4042-B6D4-4EB6C95C979C}" type="pres">
      <dgm:prSet presAssocID="{40D43EE3-30C4-4BC9-B581-8BACCA89C857}" presName="spaceRect" presStyleCnt="0"/>
      <dgm:spPr/>
    </dgm:pt>
    <dgm:pt modelId="{C5BD8B85-556A-4C61-AF3E-38413F0C968F}" type="pres">
      <dgm:prSet presAssocID="{40D43EE3-30C4-4BC9-B581-8BACCA89C857}" presName="parTx" presStyleLbl="revTx" presStyleIdx="3" presStyleCnt="5">
        <dgm:presLayoutVars>
          <dgm:chMax val="0"/>
          <dgm:chPref val="0"/>
        </dgm:presLayoutVars>
      </dgm:prSet>
      <dgm:spPr/>
    </dgm:pt>
    <dgm:pt modelId="{641251E6-6BCE-475E-946B-971079264CF3}" type="pres">
      <dgm:prSet presAssocID="{BC01DF4E-620F-47D1-9A8D-C7648EAF2E9F}" presName="sibTrans" presStyleCnt="0"/>
      <dgm:spPr/>
    </dgm:pt>
    <dgm:pt modelId="{52BB110C-D408-45D7-A0AE-D780EFFC42B0}" type="pres">
      <dgm:prSet presAssocID="{BEA4C521-4FF9-48ED-B6C8-74B06C1038B6}" presName="compNode" presStyleCnt="0"/>
      <dgm:spPr/>
    </dgm:pt>
    <dgm:pt modelId="{CF82E5DE-E290-4D81-88BD-5EDB12092289}" type="pres">
      <dgm:prSet presAssocID="{BEA4C521-4FF9-48ED-B6C8-74B06C1038B6}" presName="bgRect" presStyleLbl="bgShp" presStyleIdx="4" presStyleCnt="5"/>
      <dgm:spPr/>
    </dgm:pt>
    <dgm:pt modelId="{78D20ADF-1760-4EE9-95A9-9F9AD56AB8AA}" type="pres">
      <dgm:prSet presAssocID="{BEA4C521-4FF9-48ED-B6C8-74B06C1038B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CD0DF964-C189-40F2-9EBB-1F0709048ACF}" type="pres">
      <dgm:prSet presAssocID="{BEA4C521-4FF9-48ED-B6C8-74B06C1038B6}" presName="spaceRect" presStyleCnt="0"/>
      <dgm:spPr/>
    </dgm:pt>
    <dgm:pt modelId="{E75F7220-E641-4871-AE0E-89B6836870E5}" type="pres">
      <dgm:prSet presAssocID="{BEA4C521-4FF9-48ED-B6C8-74B06C1038B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88D9A00-B8F6-4294-995E-84DD646310E9}" type="presOf" srcId="{BEA4C521-4FF9-48ED-B6C8-74B06C1038B6}" destId="{E75F7220-E641-4871-AE0E-89B6836870E5}" srcOrd="0" destOrd="0" presId="urn:microsoft.com/office/officeart/2018/2/layout/IconVerticalSolidList"/>
    <dgm:cxn modelId="{73849207-5406-4162-90EF-E0290E0BA195}" srcId="{4BF7C619-6A54-443D-A9D6-10D99F816337}" destId="{BEA4C521-4FF9-48ED-B6C8-74B06C1038B6}" srcOrd="4" destOrd="0" parTransId="{6554254A-F782-4458-8040-BB09CDA0EBDD}" sibTransId="{D799791B-8AFA-4732-B46D-4B56895D5900}"/>
    <dgm:cxn modelId="{41538C8B-27AA-4BAC-AC63-85E897C6F1E9}" srcId="{4BF7C619-6A54-443D-A9D6-10D99F816337}" destId="{40D43EE3-30C4-4BC9-B581-8BACCA89C857}" srcOrd="3" destOrd="0" parTransId="{BF7406C1-1929-413F-A41D-D1728E0EFAB3}" sibTransId="{BC01DF4E-620F-47D1-9A8D-C7648EAF2E9F}"/>
    <dgm:cxn modelId="{3219DF8F-CD2A-4D8E-B581-2EE66B337488}" srcId="{4BF7C619-6A54-443D-A9D6-10D99F816337}" destId="{1BA2B56E-97E3-41B7-9018-302979D50951}" srcOrd="2" destOrd="0" parTransId="{2C466738-7766-459C-B5F6-BDB20070864F}" sibTransId="{264BAED4-6E68-47A0-9EA1-D9D2355BCC69}"/>
    <dgm:cxn modelId="{2F020B93-781A-4F8C-BFF3-261F35FB4846}" type="presOf" srcId="{40D43EE3-30C4-4BC9-B581-8BACCA89C857}" destId="{C5BD8B85-556A-4C61-AF3E-38413F0C968F}" srcOrd="0" destOrd="0" presId="urn:microsoft.com/office/officeart/2018/2/layout/IconVerticalSolidList"/>
    <dgm:cxn modelId="{C7FFB99B-69EA-46C7-BA03-F7B87B877552}" srcId="{4BF7C619-6A54-443D-A9D6-10D99F816337}" destId="{8B523C5B-D585-4766-8B47-D9D776545C92}" srcOrd="1" destOrd="0" parTransId="{77647787-A5DF-4EEE-B84A-278E53DCF690}" sibTransId="{A67F8378-2181-445A-B543-D818E8776AC8}"/>
    <dgm:cxn modelId="{B15502A4-90F6-434D-86AE-F9603ECAA093}" type="presOf" srcId="{4BF7C619-6A54-443D-A9D6-10D99F816337}" destId="{80AB11C2-2CC3-4C19-AC5F-5E282B78A0FA}" srcOrd="0" destOrd="0" presId="urn:microsoft.com/office/officeart/2018/2/layout/IconVerticalSolidList"/>
    <dgm:cxn modelId="{682AE5CD-065F-4DB2-975D-C344D3DD1614}" srcId="{4BF7C619-6A54-443D-A9D6-10D99F816337}" destId="{088D94BA-A558-4070-82CD-C59E3BECEC73}" srcOrd="0" destOrd="0" parTransId="{BE65A5D6-A319-4D81-A03E-F63FD798BB14}" sibTransId="{F7225E4E-519A-43CC-9E8B-049292C5AC58}"/>
    <dgm:cxn modelId="{D117E8F1-4BBE-4EF4-934F-3313AF6AF45F}" type="presOf" srcId="{1BA2B56E-97E3-41B7-9018-302979D50951}" destId="{F9B085A4-46FA-4B26-B1C1-167EA5630313}" srcOrd="0" destOrd="0" presId="urn:microsoft.com/office/officeart/2018/2/layout/IconVerticalSolidList"/>
    <dgm:cxn modelId="{1C046EF4-494E-4A10-8C76-99EB48AAF87F}" type="presOf" srcId="{8B523C5B-D585-4766-8B47-D9D776545C92}" destId="{4C99B325-AB11-410D-B3D0-BEE0A990EF19}" srcOrd="0" destOrd="0" presId="urn:microsoft.com/office/officeart/2018/2/layout/IconVerticalSolidList"/>
    <dgm:cxn modelId="{837979F8-13F2-493D-B96E-6D75BBAD81F5}" type="presOf" srcId="{088D94BA-A558-4070-82CD-C59E3BECEC73}" destId="{B7767AD6-EA62-4F0F-98DF-6A8B0F8EAEF9}" srcOrd="0" destOrd="0" presId="urn:microsoft.com/office/officeart/2018/2/layout/IconVerticalSolidList"/>
    <dgm:cxn modelId="{C2DE42AE-0710-4885-B0D3-E719221ABD35}" type="presParOf" srcId="{80AB11C2-2CC3-4C19-AC5F-5E282B78A0FA}" destId="{E53C0DD6-F4E4-4C4F-88DF-86312BBE9D46}" srcOrd="0" destOrd="0" presId="urn:microsoft.com/office/officeart/2018/2/layout/IconVerticalSolidList"/>
    <dgm:cxn modelId="{767ECF8F-178D-40A1-8BE5-14B1806848F7}" type="presParOf" srcId="{E53C0DD6-F4E4-4C4F-88DF-86312BBE9D46}" destId="{82FB86E1-8805-49FF-85C5-95B8FACB55C5}" srcOrd="0" destOrd="0" presId="urn:microsoft.com/office/officeart/2018/2/layout/IconVerticalSolidList"/>
    <dgm:cxn modelId="{1747D717-9449-416E-AE08-DC35C18512EF}" type="presParOf" srcId="{E53C0DD6-F4E4-4C4F-88DF-86312BBE9D46}" destId="{0C46A0EC-BA6F-41A3-947F-87BAE947DDE4}" srcOrd="1" destOrd="0" presId="urn:microsoft.com/office/officeart/2018/2/layout/IconVerticalSolidList"/>
    <dgm:cxn modelId="{ED412AC8-7F52-42B1-BAB9-0FA636A78DE3}" type="presParOf" srcId="{E53C0DD6-F4E4-4C4F-88DF-86312BBE9D46}" destId="{F8EBBEED-63A2-4E79-ADEB-FAC2C770533B}" srcOrd="2" destOrd="0" presId="urn:microsoft.com/office/officeart/2018/2/layout/IconVerticalSolidList"/>
    <dgm:cxn modelId="{D38533B6-CB20-4D40-BA28-66806838A2B9}" type="presParOf" srcId="{E53C0DD6-F4E4-4C4F-88DF-86312BBE9D46}" destId="{B7767AD6-EA62-4F0F-98DF-6A8B0F8EAEF9}" srcOrd="3" destOrd="0" presId="urn:microsoft.com/office/officeart/2018/2/layout/IconVerticalSolidList"/>
    <dgm:cxn modelId="{33D703C7-E116-4D4E-B68E-F84BA126BDBB}" type="presParOf" srcId="{80AB11C2-2CC3-4C19-AC5F-5E282B78A0FA}" destId="{085EB6A1-11BC-42F4-AE63-45483581914D}" srcOrd="1" destOrd="0" presId="urn:microsoft.com/office/officeart/2018/2/layout/IconVerticalSolidList"/>
    <dgm:cxn modelId="{14C12023-BA0A-45FA-B7EB-040A9DADC1C7}" type="presParOf" srcId="{80AB11C2-2CC3-4C19-AC5F-5E282B78A0FA}" destId="{CEAC5EBE-D15F-4354-847A-9438B370F4FF}" srcOrd="2" destOrd="0" presId="urn:microsoft.com/office/officeart/2018/2/layout/IconVerticalSolidList"/>
    <dgm:cxn modelId="{2FE4A454-9D5F-45B1-A43B-1B10BBEA1380}" type="presParOf" srcId="{CEAC5EBE-D15F-4354-847A-9438B370F4FF}" destId="{10F70FDE-AF02-4CDE-AE45-8BAF418A4C40}" srcOrd="0" destOrd="0" presId="urn:microsoft.com/office/officeart/2018/2/layout/IconVerticalSolidList"/>
    <dgm:cxn modelId="{D6A81532-6D77-4288-A63B-6E92CBD6E5E4}" type="presParOf" srcId="{CEAC5EBE-D15F-4354-847A-9438B370F4FF}" destId="{CBE2B8F3-865F-4EC7-AED2-C51902F0DD7B}" srcOrd="1" destOrd="0" presId="urn:microsoft.com/office/officeart/2018/2/layout/IconVerticalSolidList"/>
    <dgm:cxn modelId="{00E6CD3E-B2BA-404D-A159-B61B628BB511}" type="presParOf" srcId="{CEAC5EBE-D15F-4354-847A-9438B370F4FF}" destId="{2FCF41F4-DB64-4057-A8C3-EFFAAB81477D}" srcOrd="2" destOrd="0" presId="urn:microsoft.com/office/officeart/2018/2/layout/IconVerticalSolidList"/>
    <dgm:cxn modelId="{C0B50511-EF38-4673-9ECB-730B8DE496EC}" type="presParOf" srcId="{CEAC5EBE-D15F-4354-847A-9438B370F4FF}" destId="{4C99B325-AB11-410D-B3D0-BEE0A990EF19}" srcOrd="3" destOrd="0" presId="urn:microsoft.com/office/officeart/2018/2/layout/IconVerticalSolidList"/>
    <dgm:cxn modelId="{AFEE7ADF-CCA0-459C-8563-5BDD48121042}" type="presParOf" srcId="{80AB11C2-2CC3-4C19-AC5F-5E282B78A0FA}" destId="{2FF8C93F-3165-4E9D-BB5F-8E8554E4644B}" srcOrd="3" destOrd="0" presId="urn:microsoft.com/office/officeart/2018/2/layout/IconVerticalSolidList"/>
    <dgm:cxn modelId="{7BB2ADCD-9E58-4125-BC99-820A144B5CB5}" type="presParOf" srcId="{80AB11C2-2CC3-4C19-AC5F-5E282B78A0FA}" destId="{A2BDF21F-A109-45A2-8B92-5A4FA282356E}" srcOrd="4" destOrd="0" presId="urn:microsoft.com/office/officeart/2018/2/layout/IconVerticalSolidList"/>
    <dgm:cxn modelId="{B0E40184-F1D7-4600-82A2-0F720279F5CA}" type="presParOf" srcId="{A2BDF21F-A109-45A2-8B92-5A4FA282356E}" destId="{5FDE9DF2-A18A-49C6-9D5D-C7617B3114EE}" srcOrd="0" destOrd="0" presId="urn:microsoft.com/office/officeart/2018/2/layout/IconVerticalSolidList"/>
    <dgm:cxn modelId="{4AFAF98D-7B72-4A53-9C06-2912798CE4DD}" type="presParOf" srcId="{A2BDF21F-A109-45A2-8B92-5A4FA282356E}" destId="{9A06899A-479E-4486-9AB8-7404CCA37A5F}" srcOrd="1" destOrd="0" presId="urn:microsoft.com/office/officeart/2018/2/layout/IconVerticalSolidList"/>
    <dgm:cxn modelId="{8B7BF96E-082F-47B7-A141-412CFD7810D6}" type="presParOf" srcId="{A2BDF21F-A109-45A2-8B92-5A4FA282356E}" destId="{0688795D-21D8-4CCA-82DA-86D6A88727A1}" srcOrd="2" destOrd="0" presId="urn:microsoft.com/office/officeart/2018/2/layout/IconVerticalSolidList"/>
    <dgm:cxn modelId="{D0F9CBBD-6A9F-4F1D-8F91-D7108B2F6B96}" type="presParOf" srcId="{A2BDF21F-A109-45A2-8B92-5A4FA282356E}" destId="{F9B085A4-46FA-4B26-B1C1-167EA5630313}" srcOrd="3" destOrd="0" presId="urn:microsoft.com/office/officeart/2018/2/layout/IconVerticalSolidList"/>
    <dgm:cxn modelId="{7FFF85FE-95C9-4975-A710-B6342D6B25E1}" type="presParOf" srcId="{80AB11C2-2CC3-4C19-AC5F-5E282B78A0FA}" destId="{C5C42237-BE36-4641-B93C-E6AE2E8F3D9C}" srcOrd="5" destOrd="0" presId="urn:microsoft.com/office/officeart/2018/2/layout/IconVerticalSolidList"/>
    <dgm:cxn modelId="{4B357467-936F-45CB-B9A5-B60E91FAEF1D}" type="presParOf" srcId="{80AB11C2-2CC3-4C19-AC5F-5E282B78A0FA}" destId="{0A992C0D-CE56-4A1B-8FC6-22EFCA8F7E0D}" srcOrd="6" destOrd="0" presId="urn:microsoft.com/office/officeart/2018/2/layout/IconVerticalSolidList"/>
    <dgm:cxn modelId="{C478AC06-4396-4BEC-AE3B-2EB3DDE424EE}" type="presParOf" srcId="{0A992C0D-CE56-4A1B-8FC6-22EFCA8F7E0D}" destId="{AFC6536C-4C46-455F-A634-1DE64ACAFE5D}" srcOrd="0" destOrd="0" presId="urn:microsoft.com/office/officeart/2018/2/layout/IconVerticalSolidList"/>
    <dgm:cxn modelId="{2D4F1CBB-AB22-486D-B273-D23BCDA83324}" type="presParOf" srcId="{0A992C0D-CE56-4A1B-8FC6-22EFCA8F7E0D}" destId="{B023C6AF-02CE-4EFD-AE4B-2AAD41778AA5}" srcOrd="1" destOrd="0" presId="urn:microsoft.com/office/officeart/2018/2/layout/IconVerticalSolidList"/>
    <dgm:cxn modelId="{F1969317-BF3A-4873-8C51-073761A4675C}" type="presParOf" srcId="{0A992C0D-CE56-4A1B-8FC6-22EFCA8F7E0D}" destId="{EAA1506F-5194-4042-B6D4-4EB6C95C979C}" srcOrd="2" destOrd="0" presId="urn:microsoft.com/office/officeart/2018/2/layout/IconVerticalSolidList"/>
    <dgm:cxn modelId="{BE40F97E-1E4D-4408-A49E-B6A6E0E16418}" type="presParOf" srcId="{0A992C0D-CE56-4A1B-8FC6-22EFCA8F7E0D}" destId="{C5BD8B85-556A-4C61-AF3E-38413F0C968F}" srcOrd="3" destOrd="0" presId="urn:microsoft.com/office/officeart/2018/2/layout/IconVerticalSolidList"/>
    <dgm:cxn modelId="{D0D771B9-161C-4201-8B0A-1087E33B8E98}" type="presParOf" srcId="{80AB11C2-2CC3-4C19-AC5F-5E282B78A0FA}" destId="{641251E6-6BCE-475E-946B-971079264CF3}" srcOrd="7" destOrd="0" presId="urn:microsoft.com/office/officeart/2018/2/layout/IconVerticalSolidList"/>
    <dgm:cxn modelId="{3F7A5C79-56D4-4A47-A0EC-BFF989506E76}" type="presParOf" srcId="{80AB11C2-2CC3-4C19-AC5F-5E282B78A0FA}" destId="{52BB110C-D408-45D7-A0AE-D780EFFC42B0}" srcOrd="8" destOrd="0" presId="urn:microsoft.com/office/officeart/2018/2/layout/IconVerticalSolidList"/>
    <dgm:cxn modelId="{5595ADFC-7E55-4C6E-A63F-9123BB32CA33}" type="presParOf" srcId="{52BB110C-D408-45D7-A0AE-D780EFFC42B0}" destId="{CF82E5DE-E290-4D81-88BD-5EDB12092289}" srcOrd="0" destOrd="0" presId="urn:microsoft.com/office/officeart/2018/2/layout/IconVerticalSolidList"/>
    <dgm:cxn modelId="{206D5227-D829-4C87-97DC-1E85E723B9F6}" type="presParOf" srcId="{52BB110C-D408-45D7-A0AE-D780EFFC42B0}" destId="{78D20ADF-1760-4EE9-95A9-9F9AD56AB8AA}" srcOrd="1" destOrd="0" presId="urn:microsoft.com/office/officeart/2018/2/layout/IconVerticalSolidList"/>
    <dgm:cxn modelId="{31DB42BF-E4F2-4F29-9CB7-F23C9B41730A}" type="presParOf" srcId="{52BB110C-D408-45D7-A0AE-D780EFFC42B0}" destId="{CD0DF964-C189-40F2-9EBB-1F0709048ACF}" srcOrd="2" destOrd="0" presId="urn:microsoft.com/office/officeart/2018/2/layout/IconVerticalSolidList"/>
    <dgm:cxn modelId="{3E0C02F1-F20C-40DA-8995-AC5D7FD37122}" type="presParOf" srcId="{52BB110C-D408-45D7-A0AE-D780EFFC42B0}" destId="{E75F7220-E641-4871-AE0E-89B6836870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B79B52-3778-4576-B84A-274D69D5529B}" type="doc">
      <dgm:prSet loTypeId="urn:microsoft.com/office/officeart/2005/8/layout/process4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D24C5BF-0083-4A57-84A0-59D969E8E0DF}">
      <dgm:prSet/>
      <dgm:spPr/>
      <dgm:t>
        <a:bodyPr/>
        <a:lstStyle/>
        <a:p>
          <a:r>
            <a:rPr lang="en-US" dirty="0"/>
            <a:t>Gyroscope and accelerometer sensors record the 3-axis coordinates (</a:t>
          </a:r>
          <a:r>
            <a:rPr lang="en-US" dirty="0" err="1"/>
            <a:t>gX</a:t>
          </a:r>
          <a:r>
            <a:rPr lang="en-US" dirty="0"/>
            <a:t>, </a:t>
          </a:r>
          <a:r>
            <a:rPr lang="en-US" dirty="0" err="1"/>
            <a:t>gY</a:t>
          </a:r>
          <a:r>
            <a:rPr lang="en-US" dirty="0"/>
            <a:t>, </a:t>
          </a:r>
          <a:r>
            <a:rPr lang="en-US" dirty="0" err="1"/>
            <a:t>gZ</a:t>
          </a:r>
          <a:r>
            <a:rPr lang="en-US" dirty="0"/>
            <a:t>, </a:t>
          </a:r>
          <a:r>
            <a:rPr lang="en-US" dirty="0" err="1"/>
            <a:t>aX</a:t>
          </a:r>
          <a:r>
            <a:rPr lang="en-US" dirty="0"/>
            <a:t>, </a:t>
          </a:r>
          <a:r>
            <a:rPr lang="en-US" dirty="0" err="1"/>
            <a:t>aY</a:t>
          </a:r>
          <a:r>
            <a:rPr lang="en-US" dirty="0"/>
            <a:t>, </a:t>
          </a:r>
          <a:r>
            <a:rPr lang="en-US" dirty="0" err="1"/>
            <a:t>aZ</a:t>
          </a:r>
          <a:r>
            <a:rPr lang="en-US" dirty="0"/>
            <a:t>).</a:t>
          </a:r>
        </a:p>
      </dgm:t>
    </dgm:pt>
    <dgm:pt modelId="{94F9AF2A-46C3-4ACA-A428-1BFCE4AC32AE}" type="parTrans" cxnId="{6EFCB418-C4A4-42EF-BBE6-6E3763DB16F6}">
      <dgm:prSet/>
      <dgm:spPr/>
      <dgm:t>
        <a:bodyPr/>
        <a:lstStyle/>
        <a:p>
          <a:endParaRPr lang="en-US"/>
        </a:p>
      </dgm:t>
    </dgm:pt>
    <dgm:pt modelId="{4C80014D-0776-410C-8CB1-5E226BDA6C0B}" type="sibTrans" cxnId="{6EFCB418-C4A4-42EF-BBE6-6E3763DB16F6}">
      <dgm:prSet/>
      <dgm:spPr/>
      <dgm:t>
        <a:bodyPr/>
        <a:lstStyle/>
        <a:p>
          <a:endParaRPr lang="en-US"/>
        </a:p>
      </dgm:t>
    </dgm:pt>
    <dgm:pt modelId="{B48CD17F-1754-4B67-A541-5672109D834C}">
      <dgm:prSet/>
      <dgm:spPr/>
      <dgm:t>
        <a:bodyPr/>
        <a:lstStyle/>
        <a:p>
          <a:r>
            <a:rPr lang="en-US" dirty="0"/>
            <a:t>The threshold is the average of all 6 coordinates.</a:t>
          </a:r>
        </a:p>
      </dgm:t>
    </dgm:pt>
    <dgm:pt modelId="{B9F0D8BF-6DA2-409F-A966-3E75B8986EEB}" type="parTrans" cxnId="{9D013116-B70F-49DA-8F06-EA024A8B9A33}">
      <dgm:prSet/>
      <dgm:spPr/>
      <dgm:t>
        <a:bodyPr/>
        <a:lstStyle/>
        <a:p>
          <a:endParaRPr lang="en-US"/>
        </a:p>
      </dgm:t>
    </dgm:pt>
    <dgm:pt modelId="{C723D015-EC35-470B-88CE-1B949CCE6FA5}" type="sibTrans" cxnId="{9D013116-B70F-49DA-8F06-EA024A8B9A33}">
      <dgm:prSet/>
      <dgm:spPr/>
      <dgm:t>
        <a:bodyPr/>
        <a:lstStyle/>
        <a:p>
          <a:endParaRPr lang="en-US"/>
        </a:p>
      </dgm:t>
    </dgm:pt>
    <dgm:pt modelId="{BF00C30B-685D-4B26-9CE2-D9421A9C64EB}">
      <dgm:prSet/>
      <dgm:spPr/>
      <dgm:t>
        <a:bodyPr/>
        <a:lstStyle/>
        <a:p>
          <a:r>
            <a:rPr lang="en-US" dirty="0"/>
            <a:t>The trigger is set to 0.30 as a convenient value.</a:t>
          </a:r>
        </a:p>
      </dgm:t>
    </dgm:pt>
    <dgm:pt modelId="{AA09855C-D93E-4CD5-846A-EAF39CB6495F}" type="parTrans" cxnId="{8758631F-628C-427B-A7B4-DB71934F92EA}">
      <dgm:prSet/>
      <dgm:spPr/>
      <dgm:t>
        <a:bodyPr/>
        <a:lstStyle/>
        <a:p>
          <a:endParaRPr lang="en-US"/>
        </a:p>
      </dgm:t>
    </dgm:pt>
    <dgm:pt modelId="{4F80D68C-4115-4E43-B13E-CE63F8D3CE27}" type="sibTrans" cxnId="{8758631F-628C-427B-A7B4-DB71934F92EA}">
      <dgm:prSet/>
      <dgm:spPr/>
      <dgm:t>
        <a:bodyPr/>
        <a:lstStyle/>
        <a:p>
          <a:endParaRPr lang="en-US"/>
        </a:p>
      </dgm:t>
    </dgm:pt>
    <dgm:pt modelId="{95E14F0B-5C17-4B15-AC3F-F66E62C6AB54}">
      <dgm:prSet/>
      <dgm:spPr/>
      <dgm:t>
        <a:bodyPr/>
        <a:lstStyle/>
        <a:p>
          <a:r>
            <a:rPr lang="en-US" dirty="0"/>
            <a:t>Between each shot exist a delay of 600 </a:t>
          </a:r>
          <a:r>
            <a:rPr lang="en-US" dirty="0" err="1"/>
            <a:t>ms.</a:t>
          </a:r>
          <a:endParaRPr lang="en-US" dirty="0"/>
        </a:p>
      </dgm:t>
    </dgm:pt>
    <dgm:pt modelId="{BAE88DBD-B516-403C-947A-45DCF3C29EEB}" type="parTrans" cxnId="{3B004509-E89E-4F6B-A30B-2386886C957B}">
      <dgm:prSet/>
      <dgm:spPr/>
      <dgm:t>
        <a:bodyPr/>
        <a:lstStyle/>
        <a:p>
          <a:endParaRPr lang="en-US"/>
        </a:p>
      </dgm:t>
    </dgm:pt>
    <dgm:pt modelId="{B3F8B7BF-76C8-44BE-AF1C-33595DB097D6}" type="sibTrans" cxnId="{3B004509-E89E-4F6B-A30B-2386886C957B}">
      <dgm:prSet/>
      <dgm:spPr/>
      <dgm:t>
        <a:bodyPr/>
        <a:lstStyle/>
        <a:p>
          <a:endParaRPr lang="en-US"/>
        </a:p>
      </dgm:t>
    </dgm:pt>
    <dgm:pt modelId="{90745174-C42C-46C8-ACEC-0938AB7817E4}">
      <dgm:prSet phldr="0"/>
      <dgm:spPr/>
      <dgm:t>
        <a:bodyPr/>
        <a:lstStyle/>
        <a:p>
          <a:pPr rtl="0"/>
          <a:r>
            <a:rPr lang="en-US" dirty="0"/>
            <a:t>A trigger and a threshold are set to record shots filtered from noise.</a:t>
          </a:r>
          <a:endParaRPr lang="en-US" dirty="0">
            <a:latin typeface="Calibri Light" panose="020F0302020204030204"/>
          </a:endParaRPr>
        </a:p>
      </dgm:t>
    </dgm:pt>
    <dgm:pt modelId="{AAE7621F-4C05-434F-8633-63635046E87D}" type="parTrans" cxnId="{73ECAA25-773E-4B83-9370-45C4815DF870}">
      <dgm:prSet/>
      <dgm:spPr/>
    </dgm:pt>
    <dgm:pt modelId="{545EEC0D-402D-48E4-A861-C344FDB82DF3}" type="sibTrans" cxnId="{73ECAA25-773E-4B83-9370-45C4815DF870}">
      <dgm:prSet/>
      <dgm:spPr/>
    </dgm:pt>
    <dgm:pt modelId="{BD99AB0E-A3C9-4D04-8EB7-3D7AE7AAD0A6}">
      <dgm:prSet phldr="0"/>
      <dgm:spPr/>
      <dgm:t>
        <a:bodyPr/>
        <a:lstStyle/>
        <a:p>
          <a:pPr rtl="0"/>
          <a:r>
            <a:rPr lang="en-US" dirty="0"/>
            <a:t>Each shot consists of 10 samples of each coordinate.</a:t>
          </a:r>
          <a:endParaRPr lang="en-US" dirty="0">
            <a:latin typeface="Calibri Light" panose="020F0302020204030204"/>
          </a:endParaRPr>
        </a:p>
      </dgm:t>
    </dgm:pt>
    <dgm:pt modelId="{29C4A505-E87B-4A43-A98F-C688A4D5490A}" type="parTrans" cxnId="{D21483E1-DE96-4B31-A7FE-876E3616D0D7}">
      <dgm:prSet/>
      <dgm:spPr/>
    </dgm:pt>
    <dgm:pt modelId="{3A6ED070-FFD2-409F-8393-CD232AD4B3E8}" type="sibTrans" cxnId="{D21483E1-DE96-4B31-A7FE-876E3616D0D7}">
      <dgm:prSet/>
      <dgm:spPr/>
    </dgm:pt>
    <dgm:pt modelId="{B367AF99-FFD1-45A6-9A06-158A2358FA8F}" type="pres">
      <dgm:prSet presAssocID="{5EB79B52-3778-4576-B84A-274D69D5529B}" presName="Name0" presStyleCnt="0">
        <dgm:presLayoutVars>
          <dgm:dir/>
          <dgm:animLvl val="lvl"/>
          <dgm:resizeHandles val="exact"/>
        </dgm:presLayoutVars>
      </dgm:prSet>
      <dgm:spPr/>
    </dgm:pt>
    <dgm:pt modelId="{E895F657-5366-400F-8EF9-2363110B2792}" type="pres">
      <dgm:prSet presAssocID="{95E14F0B-5C17-4B15-AC3F-F66E62C6AB54}" presName="boxAndChildren" presStyleCnt="0"/>
      <dgm:spPr/>
    </dgm:pt>
    <dgm:pt modelId="{20856463-9741-4473-91C7-0009919067FB}" type="pres">
      <dgm:prSet presAssocID="{95E14F0B-5C17-4B15-AC3F-F66E62C6AB54}" presName="parentTextBox" presStyleLbl="node1" presStyleIdx="0" presStyleCnt="6"/>
      <dgm:spPr/>
    </dgm:pt>
    <dgm:pt modelId="{A0104F73-54FA-4937-9FDC-1B625F7853F0}" type="pres">
      <dgm:prSet presAssocID="{3A6ED070-FFD2-409F-8393-CD232AD4B3E8}" presName="sp" presStyleCnt="0"/>
      <dgm:spPr/>
    </dgm:pt>
    <dgm:pt modelId="{67D65BF8-2038-4450-846C-44E2DFD80209}" type="pres">
      <dgm:prSet presAssocID="{BD99AB0E-A3C9-4D04-8EB7-3D7AE7AAD0A6}" presName="arrowAndChildren" presStyleCnt="0"/>
      <dgm:spPr/>
    </dgm:pt>
    <dgm:pt modelId="{A8E8DB76-58AC-42CF-A8EA-C7575989BBFB}" type="pres">
      <dgm:prSet presAssocID="{BD99AB0E-A3C9-4D04-8EB7-3D7AE7AAD0A6}" presName="parentTextArrow" presStyleLbl="node1" presStyleIdx="1" presStyleCnt="6"/>
      <dgm:spPr/>
    </dgm:pt>
    <dgm:pt modelId="{8BEF45A9-D84B-4E7B-BBAC-7135CADB4E7C}" type="pres">
      <dgm:prSet presAssocID="{4F80D68C-4115-4E43-B13E-CE63F8D3CE27}" presName="sp" presStyleCnt="0"/>
      <dgm:spPr/>
    </dgm:pt>
    <dgm:pt modelId="{3AE7B5E5-646C-419E-AEE4-E0C44A4E5A2B}" type="pres">
      <dgm:prSet presAssocID="{BF00C30B-685D-4B26-9CE2-D9421A9C64EB}" presName="arrowAndChildren" presStyleCnt="0"/>
      <dgm:spPr/>
    </dgm:pt>
    <dgm:pt modelId="{766FE076-C9B6-4360-A718-B10AD3C88D97}" type="pres">
      <dgm:prSet presAssocID="{BF00C30B-685D-4B26-9CE2-D9421A9C64EB}" presName="parentTextArrow" presStyleLbl="node1" presStyleIdx="2" presStyleCnt="6"/>
      <dgm:spPr/>
    </dgm:pt>
    <dgm:pt modelId="{73CA001C-A379-4F2A-9878-51D7173B240C}" type="pres">
      <dgm:prSet presAssocID="{C723D015-EC35-470B-88CE-1B949CCE6FA5}" presName="sp" presStyleCnt="0"/>
      <dgm:spPr/>
    </dgm:pt>
    <dgm:pt modelId="{8F10D777-ABF1-4B56-8AED-AD0FC4A77753}" type="pres">
      <dgm:prSet presAssocID="{B48CD17F-1754-4B67-A541-5672109D834C}" presName="arrowAndChildren" presStyleCnt="0"/>
      <dgm:spPr/>
    </dgm:pt>
    <dgm:pt modelId="{D2FB5CF3-B554-493E-A3B3-7C022617F833}" type="pres">
      <dgm:prSet presAssocID="{B48CD17F-1754-4B67-A541-5672109D834C}" presName="parentTextArrow" presStyleLbl="node1" presStyleIdx="3" presStyleCnt="6"/>
      <dgm:spPr/>
    </dgm:pt>
    <dgm:pt modelId="{E73F5581-7C0F-4869-99D9-C3B0FDB5623A}" type="pres">
      <dgm:prSet presAssocID="{545EEC0D-402D-48E4-A861-C344FDB82DF3}" presName="sp" presStyleCnt="0"/>
      <dgm:spPr/>
    </dgm:pt>
    <dgm:pt modelId="{CF6DCC8F-B3BD-4020-ADE3-E10F15F40EDA}" type="pres">
      <dgm:prSet presAssocID="{90745174-C42C-46C8-ACEC-0938AB7817E4}" presName="arrowAndChildren" presStyleCnt="0"/>
      <dgm:spPr/>
    </dgm:pt>
    <dgm:pt modelId="{82DA5843-57FB-44AF-AA82-9E8DCE2EF101}" type="pres">
      <dgm:prSet presAssocID="{90745174-C42C-46C8-ACEC-0938AB7817E4}" presName="parentTextArrow" presStyleLbl="node1" presStyleIdx="4" presStyleCnt="6"/>
      <dgm:spPr/>
    </dgm:pt>
    <dgm:pt modelId="{1C61EB62-D706-46CE-88F4-7FEB03F34185}" type="pres">
      <dgm:prSet presAssocID="{4C80014D-0776-410C-8CB1-5E226BDA6C0B}" presName="sp" presStyleCnt="0"/>
      <dgm:spPr/>
    </dgm:pt>
    <dgm:pt modelId="{127789C0-A948-49C5-852B-71BA9313C2BB}" type="pres">
      <dgm:prSet presAssocID="{ED24C5BF-0083-4A57-84A0-59D969E8E0DF}" presName="arrowAndChildren" presStyleCnt="0"/>
      <dgm:spPr/>
    </dgm:pt>
    <dgm:pt modelId="{64D75E1D-70FB-400A-885F-77926183C33C}" type="pres">
      <dgm:prSet presAssocID="{ED24C5BF-0083-4A57-84A0-59D969E8E0DF}" presName="parentTextArrow" presStyleLbl="node1" presStyleIdx="5" presStyleCnt="6"/>
      <dgm:spPr/>
    </dgm:pt>
  </dgm:ptLst>
  <dgm:cxnLst>
    <dgm:cxn modelId="{5A26CE03-EA2C-44D2-8259-1BF13EBE9588}" type="presOf" srcId="{90745174-C42C-46C8-ACEC-0938AB7817E4}" destId="{82DA5843-57FB-44AF-AA82-9E8DCE2EF101}" srcOrd="0" destOrd="0" presId="urn:microsoft.com/office/officeart/2005/8/layout/process4"/>
    <dgm:cxn modelId="{3B004509-E89E-4F6B-A30B-2386886C957B}" srcId="{5EB79B52-3778-4576-B84A-274D69D5529B}" destId="{95E14F0B-5C17-4B15-AC3F-F66E62C6AB54}" srcOrd="5" destOrd="0" parTransId="{BAE88DBD-B516-403C-947A-45DCF3C29EEB}" sibTransId="{B3F8B7BF-76C8-44BE-AF1C-33595DB097D6}"/>
    <dgm:cxn modelId="{9D013116-B70F-49DA-8F06-EA024A8B9A33}" srcId="{5EB79B52-3778-4576-B84A-274D69D5529B}" destId="{B48CD17F-1754-4B67-A541-5672109D834C}" srcOrd="2" destOrd="0" parTransId="{B9F0D8BF-6DA2-409F-A966-3E75B8986EEB}" sibTransId="{C723D015-EC35-470B-88CE-1B949CCE6FA5}"/>
    <dgm:cxn modelId="{6EFCB418-C4A4-42EF-BBE6-6E3763DB16F6}" srcId="{5EB79B52-3778-4576-B84A-274D69D5529B}" destId="{ED24C5BF-0083-4A57-84A0-59D969E8E0DF}" srcOrd="0" destOrd="0" parTransId="{94F9AF2A-46C3-4ACA-A428-1BFCE4AC32AE}" sibTransId="{4C80014D-0776-410C-8CB1-5E226BDA6C0B}"/>
    <dgm:cxn modelId="{8758631F-628C-427B-A7B4-DB71934F92EA}" srcId="{5EB79B52-3778-4576-B84A-274D69D5529B}" destId="{BF00C30B-685D-4B26-9CE2-D9421A9C64EB}" srcOrd="3" destOrd="0" parTransId="{AA09855C-D93E-4CD5-846A-EAF39CB6495F}" sibTransId="{4F80D68C-4115-4E43-B13E-CE63F8D3CE27}"/>
    <dgm:cxn modelId="{73ECAA25-773E-4B83-9370-45C4815DF870}" srcId="{5EB79B52-3778-4576-B84A-274D69D5529B}" destId="{90745174-C42C-46C8-ACEC-0938AB7817E4}" srcOrd="1" destOrd="0" parTransId="{AAE7621F-4C05-434F-8633-63635046E87D}" sibTransId="{545EEC0D-402D-48E4-A861-C344FDB82DF3}"/>
    <dgm:cxn modelId="{682A3527-A044-4D03-BD3E-2D0ED8354DE6}" type="presOf" srcId="{ED24C5BF-0083-4A57-84A0-59D969E8E0DF}" destId="{64D75E1D-70FB-400A-885F-77926183C33C}" srcOrd="0" destOrd="0" presId="urn:microsoft.com/office/officeart/2005/8/layout/process4"/>
    <dgm:cxn modelId="{3E03173C-6AB3-4843-B371-F681F4FABBC2}" type="presOf" srcId="{BD99AB0E-A3C9-4D04-8EB7-3D7AE7AAD0A6}" destId="{A8E8DB76-58AC-42CF-A8EA-C7575989BBFB}" srcOrd="0" destOrd="0" presId="urn:microsoft.com/office/officeart/2005/8/layout/process4"/>
    <dgm:cxn modelId="{68F5ED5B-4F23-4115-96FD-3D0BF5A011FF}" type="presOf" srcId="{B48CD17F-1754-4B67-A541-5672109D834C}" destId="{D2FB5CF3-B554-493E-A3B3-7C022617F833}" srcOrd="0" destOrd="0" presId="urn:microsoft.com/office/officeart/2005/8/layout/process4"/>
    <dgm:cxn modelId="{15379645-EA57-44D0-91B4-09E799BD83E6}" type="presOf" srcId="{5EB79B52-3778-4576-B84A-274D69D5529B}" destId="{B367AF99-FFD1-45A6-9A06-158A2358FA8F}" srcOrd="0" destOrd="0" presId="urn:microsoft.com/office/officeart/2005/8/layout/process4"/>
    <dgm:cxn modelId="{2BBF714D-DC16-4F2F-942E-09F8E66D19FC}" type="presOf" srcId="{BF00C30B-685D-4B26-9CE2-D9421A9C64EB}" destId="{766FE076-C9B6-4360-A718-B10AD3C88D97}" srcOrd="0" destOrd="0" presId="urn:microsoft.com/office/officeart/2005/8/layout/process4"/>
    <dgm:cxn modelId="{E9D569D2-B675-4137-8601-A3C98377F8BA}" type="presOf" srcId="{95E14F0B-5C17-4B15-AC3F-F66E62C6AB54}" destId="{20856463-9741-4473-91C7-0009919067FB}" srcOrd="0" destOrd="0" presId="urn:microsoft.com/office/officeart/2005/8/layout/process4"/>
    <dgm:cxn modelId="{D21483E1-DE96-4B31-A7FE-876E3616D0D7}" srcId="{5EB79B52-3778-4576-B84A-274D69D5529B}" destId="{BD99AB0E-A3C9-4D04-8EB7-3D7AE7AAD0A6}" srcOrd="4" destOrd="0" parTransId="{29C4A505-E87B-4A43-A98F-C688A4D5490A}" sibTransId="{3A6ED070-FFD2-409F-8393-CD232AD4B3E8}"/>
    <dgm:cxn modelId="{DB1A05D9-2ACC-4CCA-9EAA-BC2D407028F1}" type="presParOf" srcId="{B367AF99-FFD1-45A6-9A06-158A2358FA8F}" destId="{E895F657-5366-400F-8EF9-2363110B2792}" srcOrd="0" destOrd="0" presId="urn:microsoft.com/office/officeart/2005/8/layout/process4"/>
    <dgm:cxn modelId="{7146E04D-2943-4363-933F-B2FDF1F0BABE}" type="presParOf" srcId="{E895F657-5366-400F-8EF9-2363110B2792}" destId="{20856463-9741-4473-91C7-0009919067FB}" srcOrd="0" destOrd="0" presId="urn:microsoft.com/office/officeart/2005/8/layout/process4"/>
    <dgm:cxn modelId="{1DB30B77-179A-4AFA-A9E9-4EB5D176ACC6}" type="presParOf" srcId="{B367AF99-FFD1-45A6-9A06-158A2358FA8F}" destId="{A0104F73-54FA-4937-9FDC-1B625F7853F0}" srcOrd="1" destOrd="0" presId="urn:microsoft.com/office/officeart/2005/8/layout/process4"/>
    <dgm:cxn modelId="{99A5F924-2A73-47A5-9C34-9936D891645A}" type="presParOf" srcId="{B367AF99-FFD1-45A6-9A06-158A2358FA8F}" destId="{67D65BF8-2038-4450-846C-44E2DFD80209}" srcOrd="2" destOrd="0" presId="urn:microsoft.com/office/officeart/2005/8/layout/process4"/>
    <dgm:cxn modelId="{B91360B1-A341-4A26-A9A4-7C39DC480B61}" type="presParOf" srcId="{67D65BF8-2038-4450-846C-44E2DFD80209}" destId="{A8E8DB76-58AC-42CF-A8EA-C7575989BBFB}" srcOrd="0" destOrd="0" presId="urn:microsoft.com/office/officeart/2005/8/layout/process4"/>
    <dgm:cxn modelId="{3C1E4D16-E163-45E2-87D7-26B51615F9D2}" type="presParOf" srcId="{B367AF99-FFD1-45A6-9A06-158A2358FA8F}" destId="{8BEF45A9-D84B-4E7B-BBAC-7135CADB4E7C}" srcOrd="3" destOrd="0" presId="urn:microsoft.com/office/officeart/2005/8/layout/process4"/>
    <dgm:cxn modelId="{44C0A49F-8E3D-4454-A4EF-063C04639E02}" type="presParOf" srcId="{B367AF99-FFD1-45A6-9A06-158A2358FA8F}" destId="{3AE7B5E5-646C-419E-AEE4-E0C44A4E5A2B}" srcOrd="4" destOrd="0" presId="urn:microsoft.com/office/officeart/2005/8/layout/process4"/>
    <dgm:cxn modelId="{A67DD69E-CDD3-466D-89C0-DA836B9EE769}" type="presParOf" srcId="{3AE7B5E5-646C-419E-AEE4-E0C44A4E5A2B}" destId="{766FE076-C9B6-4360-A718-B10AD3C88D97}" srcOrd="0" destOrd="0" presId="urn:microsoft.com/office/officeart/2005/8/layout/process4"/>
    <dgm:cxn modelId="{1CB666FB-15A2-4E29-8932-449A483D4AF7}" type="presParOf" srcId="{B367AF99-FFD1-45A6-9A06-158A2358FA8F}" destId="{73CA001C-A379-4F2A-9878-51D7173B240C}" srcOrd="5" destOrd="0" presId="urn:microsoft.com/office/officeart/2005/8/layout/process4"/>
    <dgm:cxn modelId="{CFB8EB56-F591-44B4-9C51-0423C977A923}" type="presParOf" srcId="{B367AF99-FFD1-45A6-9A06-158A2358FA8F}" destId="{8F10D777-ABF1-4B56-8AED-AD0FC4A77753}" srcOrd="6" destOrd="0" presId="urn:microsoft.com/office/officeart/2005/8/layout/process4"/>
    <dgm:cxn modelId="{307678D7-19BE-454A-90C2-E2D62F599502}" type="presParOf" srcId="{8F10D777-ABF1-4B56-8AED-AD0FC4A77753}" destId="{D2FB5CF3-B554-493E-A3B3-7C022617F833}" srcOrd="0" destOrd="0" presId="urn:microsoft.com/office/officeart/2005/8/layout/process4"/>
    <dgm:cxn modelId="{B4A2CB6A-133F-481C-8E26-07AF80674547}" type="presParOf" srcId="{B367AF99-FFD1-45A6-9A06-158A2358FA8F}" destId="{E73F5581-7C0F-4869-99D9-C3B0FDB5623A}" srcOrd="7" destOrd="0" presId="urn:microsoft.com/office/officeart/2005/8/layout/process4"/>
    <dgm:cxn modelId="{92152648-DB0E-43F7-96A9-E9B747DA5BF0}" type="presParOf" srcId="{B367AF99-FFD1-45A6-9A06-158A2358FA8F}" destId="{CF6DCC8F-B3BD-4020-ADE3-E10F15F40EDA}" srcOrd="8" destOrd="0" presId="urn:microsoft.com/office/officeart/2005/8/layout/process4"/>
    <dgm:cxn modelId="{68A11BFD-5EDC-434E-9315-E1E9F014FBD7}" type="presParOf" srcId="{CF6DCC8F-B3BD-4020-ADE3-E10F15F40EDA}" destId="{82DA5843-57FB-44AF-AA82-9E8DCE2EF101}" srcOrd="0" destOrd="0" presId="urn:microsoft.com/office/officeart/2005/8/layout/process4"/>
    <dgm:cxn modelId="{DDF766B3-8768-4066-B01D-BCA0266BCD9F}" type="presParOf" srcId="{B367AF99-FFD1-45A6-9A06-158A2358FA8F}" destId="{1C61EB62-D706-46CE-88F4-7FEB03F34185}" srcOrd="9" destOrd="0" presId="urn:microsoft.com/office/officeart/2005/8/layout/process4"/>
    <dgm:cxn modelId="{3761131E-86C1-4FAD-B939-26A58D390A37}" type="presParOf" srcId="{B367AF99-FFD1-45A6-9A06-158A2358FA8F}" destId="{127789C0-A948-49C5-852B-71BA9313C2BB}" srcOrd="10" destOrd="0" presId="urn:microsoft.com/office/officeart/2005/8/layout/process4"/>
    <dgm:cxn modelId="{67EE1777-2A6E-472F-AB44-A928D651E8D1}" type="presParOf" srcId="{127789C0-A948-49C5-852B-71BA9313C2BB}" destId="{64D75E1D-70FB-400A-885F-77926183C33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14B86A-65BC-4CA1-A4C1-2545578B1385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5842811-B7DB-4044-B27E-CA2C02253DF2}">
      <dgm:prSet/>
      <dgm:spPr/>
      <dgm:t>
        <a:bodyPr/>
        <a:lstStyle/>
        <a:p>
          <a:r>
            <a:rPr lang="en-US" dirty="0"/>
            <a:t>400 forehand topspin samples</a:t>
          </a:r>
        </a:p>
      </dgm:t>
    </dgm:pt>
    <dgm:pt modelId="{EDF9FFF8-0D72-4955-AA58-0E7AB1F665F3}" type="parTrans" cxnId="{FD7A4CD5-3B67-4B59-B1F1-B70A6CA41682}">
      <dgm:prSet/>
      <dgm:spPr/>
      <dgm:t>
        <a:bodyPr/>
        <a:lstStyle/>
        <a:p>
          <a:endParaRPr lang="en-US"/>
        </a:p>
      </dgm:t>
    </dgm:pt>
    <dgm:pt modelId="{2237D199-D367-4FA9-8FB5-650F69AE3CFE}" type="sibTrans" cxnId="{FD7A4CD5-3B67-4B59-B1F1-B70A6CA41682}">
      <dgm:prSet/>
      <dgm:spPr/>
      <dgm:t>
        <a:bodyPr/>
        <a:lstStyle/>
        <a:p>
          <a:endParaRPr lang="en-US"/>
        </a:p>
      </dgm:t>
    </dgm:pt>
    <dgm:pt modelId="{E8E72319-2167-4800-B055-608CE4742FB1}">
      <dgm:prSet/>
      <dgm:spPr/>
      <dgm:t>
        <a:bodyPr/>
        <a:lstStyle/>
        <a:p>
          <a:r>
            <a:rPr lang="en-US" dirty="0"/>
            <a:t>400 backhand topspin samples</a:t>
          </a:r>
        </a:p>
      </dgm:t>
    </dgm:pt>
    <dgm:pt modelId="{5D10B49E-4C21-4014-B788-7CD1625CA965}" type="parTrans" cxnId="{AD32D9FE-76FB-4C48-B47D-76BE72DBBBA7}">
      <dgm:prSet/>
      <dgm:spPr/>
      <dgm:t>
        <a:bodyPr/>
        <a:lstStyle/>
        <a:p>
          <a:endParaRPr lang="en-US"/>
        </a:p>
      </dgm:t>
    </dgm:pt>
    <dgm:pt modelId="{713D5E15-5475-437B-BC6F-5B12810C24EA}" type="sibTrans" cxnId="{AD32D9FE-76FB-4C48-B47D-76BE72DBBBA7}">
      <dgm:prSet/>
      <dgm:spPr/>
      <dgm:t>
        <a:bodyPr/>
        <a:lstStyle/>
        <a:p>
          <a:endParaRPr lang="en-US"/>
        </a:p>
      </dgm:t>
    </dgm:pt>
    <dgm:pt modelId="{CBC4A74C-BAE3-47BF-B767-81A7B8160BD6}">
      <dgm:prSet/>
      <dgm:spPr/>
      <dgm:t>
        <a:bodyPr/>
        <a:lstStyle/>
        <a:p>
          <a:r>
            <a:rPr lang="en-US" dirty="0"/>
            <a:t>401 backhand slice samples</a:t>
          </a:r>
        </a:p>
      </dgm:t>
    </dgm:pt>
    <dgm:pt modelId="{4FBF3A84-F3E6-454C-94C0-2EB099CB4D3C}" type="parTrans" cxnId="{23B3A566-80B8-4A89-A469-DCC1A6F931C9}">
      <dgm:prSet/>
      <dgm:spPr/>
      <dgm:t>
        <a:bodyPr/>
        <a:lstStyle/>
        <a:p>
          <a:endParaRPr lang="en-US"/>
        </a:p>
      </dgm:t>
    </dgm:pt>
    <dgm:pt modelId="{EC2F37B5-6C1F-4693-9490-FB8E9124B614}" type="sibTrans" cxnId="{23B3A566-80B8-4A89-A469-DCC1A6F931C9}">
      <dgm:prSet/>
      <dgm:spPr/>
      <dgm:t>
        <a:bodyPr/>
        <a:lstStyle/>
        <a:p>
          <a:endParaRPr lang="en-US"/>
        </a:p>
      </dgm:t>
    </dgm:pt>
    <dgm:pt modelId="{8ACA1E72-6180-4A07-B655-ACE4EC50B2F5}">
      <dgm:prSet/>
      <dgm:spPr/>
      <dgm:t>
        <a:bodyPr/>
        <a:lstStyle/>
        <a:p>
          <a:r>
            <a:rPr lang="en-US" dirty="0">
              <a:latin typeface="Calibri Light" panose="020F0302020204030204"/>
            </a:rPr>
            <a:t>400</a:t>
          </a:r>
          <a:r>
            <a:rPr lang="en-US" dirty="0"/>
            <a:t> forehand slice samples</a:t>
          </a:r>
        </a:p>
      </dgm:t>
    </dgm:pt>
    <dgm:pt modelId="{0C2ED8B9-DE54-4AA3-8924-6B5C5EE7D44E}" type="parTrans" cxnId="{3D5D4EAA-95A9-40AC-AA9C-4623DFA77A5B}">
      <dgm:prSet/>
      <dgm:spPr/>
      <dgm:t>
        <a:bodyPr/>
        <a:lstStyle/>
        <a:p>
          <a:endParaRPr lang="en-US"/>
        </a:p>
      </dgm:t>
    </dgm:pt>
    <dgm:pt modelId="{D691C52E-3621-4C1E-925E-3968556F76C7}" type="sibTrans" cxnId="{3D5D4EAA-95A9-40AC-AA9C-4623DFA77A5B}">
      <dgm:prSet/>
      <dgm:spPr/>
      <dgm:t>
        <a:bodyPr/>
        <a:lstStyle/>
        <a:p>
          <a:endParaRPr lang="en-US"/>
        </a:p>
      </dgm:t>
    </dgm:pt>
    <dgm:pt modelId="{D2014063-52B6-4178-ABB6-630058AAC2A4}">
      <dgm:prSet/>
      <dgm:spPr/>
      <dgm:t>
        <a:bodyPr/>
        <a:lstStyle/>
        <a:p>
          <a:r>
            <a:rPr lang="en-US" dirty="0"/>
            <a:t>350 bad form samples</a:t>
          </a:r>
        </a:p>
      </dgm:t>
    </dgm:pt>
    <dgm:pt modelId="{3EB1FD48-AAE1-421C-91CF-FBE48447C0FC}" type="parTrans" cxnId="{31AA7A28-C79A-4A16-9029-A83ACF3A888F}">
      <dgm:prSet/>
      <dgm:spPr/>
      <dgm:t>
        <a:bodyPr/>
        <a:lstStyle/>
        <a:p>
          <a:endParaRPr lang="en-US"/>
        </a:p>
      </dgm:t>
    </dgm:pt>
    <dgm:pt modelId="{2D6316EA-87C0-4317-A242-1DB92B05A373}" type="sibTrans" cxnId="{31AA7A28-C79A-4A16-9029-A83ACF3A888F}">
      <dgm:prSet/>
      <dgm:spPr/>
      <dgm:t>
        <a:bodyPr/>
        <a:lstStyle/>
        <a:p>
          <a:endParaRPr lang="en-US"/>
        </a:p>
      </dgm:t>
    </dgm:pt>
    <dgm:pt modelId="{22CD1819-A9C3-4E4D-9DFF-C1A178BEEB4F}" type="pres">
      <dgm:prSet presAssocID="{4C14B86A-65BC-4CA1-A4C1-2545578B1385}" presName="linear" presStyleCnt="0">
        <dgm:presLayoutVars>
          <dgm:animLvl val="lvl"/>
          <dgm:resizeHandles val="exact"/>
        </dgm:presLayoutVars>
      </dgm:prSet>
      <dgm:spPr/>
    </dgm:pt>
    <dgm:pt modelId="{AB8E0351-B020-4C81-9ADA-DFC719852FDA}" type="pres">
      <dgm:prSet presAssocID="{65842811-B7DB-4044-B27E-CA2C02253DF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0F05B19-970F-4A1C-8363-BC7BA82B5082}" type="pres">
      <dgm:prSet presAssocID="{2237D199-D367-4FA9-8FB5-650F69AE3CFE}" presName="spacer" presStyleCnt="0"/>
      <dgm:spPr/>
    </dgm:pt>
    <dgm:pt modelId="{76893319-0927-4C43-A295-C4CCE541DDF2}" type="pres">
      <dgm:prSet presAssocID="{E8E72319-2167-4800-B055-608CE4742FB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D9F7545-9F79-4DAB-BB83-51923203DDAE}" type="pres">
      <dgm:prSet presAssocID="{713D5E15-5475-437B-BC6F-5B12810C24EA}" presName="spacer" presStyleCnt="0"/>
      <dgm:spPr/>
    </dgm:pt>
    <dgm:pt modelId="{72C75FD9-FD28-4ACD-A0AA-1FDD0A8F49E7}" type="pres">
      <dgm:prSet presAssocID="{CBC4A74C-BAE3-47BF-B767-81A7B8160BD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490D78B-E9D4-4B4F-B71B-91E8B13612D8}" type="pres">
      <dgm:prSet presAssocID="{EC2F37B5-6C1F-4693-9490-FB8E9124B614}" presName="spacer" presStyleCnt="0"/>
      <dgm:spPr/>
    </dgm:pt>
    <dgm:pt modelId="{ECDBC10C-B34E-429E-A9A8-D51CE7CC0400}" type="pres">
      <dgm:prSet presAssocID="{8ACA1E72-6180-4A07-B655-ACE4EC50B2F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8E7DEF9-1746-4724-8F99-B8EFF27355CA}" type="pres">
      <dgm:prSet presAssocID="{D691C52E-3621-4C1E-925E-3968556F76C7}" presName="spacer" presStyleCnt="0"/>
      <dgm:spPr/>
    </dgm:pt>
    <dgm:pt modelId="{A47568DF-C5B0-42C5-9169-7D7702003D10}" type="pres">
      <dgm:prSet presAssocID="{D2014063-52B6-4178-ABB6-630058AAC2A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1AA7A28-C79A-4A16-9029-A83ACF3A888F}" srcId="{4C14B86A-65BC-4CA1-A4C1-2545578B1385}" destId="{D2014063-52B6-4178-ABB6-630058AAC2A4}" srcOrd="4" destOrd="0" parTransId="{3EB1FD48-AAE1-421C-91CF-FBE48447C0FC}" sibTransId="{2D6316EA-87C0-4317-A242-1DB92B05A373}"/>
    <dgm:cxn modelId="{1E5AB930-E262-4A68-866D-00ADD2AB6B08}" type="presOf" srcId="{D2014063-52B6-4178-ABB6-630058AAC2A4}" destId="{A47568DF-C5B0-42C5-9169-7D7702003D10}" srcOrd="0" destOrd="0" presId="urn:microsoft.com/office/officeart/2005/8/layout/vList2"/>
    <dgm:cxn modelId="{31D41845-DBFC-4146-A4A7-FCD2D2E29685}" type="presOf" srcId="{E8E72319-2167-4800-B055-608CE4742FB1}" destId="{76893319-0927-4C43-A295-C4CCE541DDF2}" srcOrd="0" destOrd="0" presId="urn:microsoft.com/office/officeart/2005/8/layout/vList2"/>
    <dgm:cxn modelId="{23B3A566-80B8-4A89-A469-DCC1A6F931C9}" srcId="{4C14B86A-65BC-4CA1-A4C1-2545578B1385}" destId="{CBC4A74C-BAE3-47BF-B767-81A7B8160BD6}" srcOrd="2" destOrd="0" parTransId="{4FBF3A84-F3E6-454C-94C0-2EB099CB4D3C}" sibTransId="{EC2F37B5-6C1F-4693-9490-FB8E9124B614}"/>
    <dgm:cxn modelId="{3854CE7A-C1D0-4740-ABF7-4C8CDFD6DE3C}" type="presOf" srcId="{8ACA1E72-6180-4A07-B655-ACE4EC50B2F5}" destId="{ECDBC10C-B34E-429E-A9A8-D51CE7CC0400}" srcOrd="0" destOrd="0" presId="urn:microsoft.com/office/officeart/2005/8/layout/vList2"/>
    <dgm:cxn modelId="{FF936D86-AD28-41DB-A8AE-7B54191F7AA5}" type="presOf" srcId="{CBC4A74C-BAE3-47BF-B767-81A7B8160BD6}" destId="{72C75FD9-FD28-4ACD-A0AA-1FDD0A8F49E7}" srcOrd="0" destOrd="0" presId="urn:microsoft.com/office/officeart/2005/8/layout/vList2"/>
    <dgm:cxn modelId="{6CB33D91-D950-4200-9696-906BA5AA93B0}" type="presOf" srcId="{65842811-B7DB-4044-B27E-CA2C02253DF2}" destId="{AB8E0351-B020-4C81-9ADA-DFC719852FDA}" srcOrd="0" destOrd="0" presId="urn:microsoft.com/office/officeart/2005/8/layout/vList2"/>
    <dgm:cxn modelId="{DA6690A8-C72B-4B39-AE77-E70453C2E7D3}" type="presOf" srcId="{4C14B86A-65BC-4CA1-A4C1-2545578B1385}" destId="{22CD1819-A9C3-4E4D-9DFF-C1A178BEEB4F}" srcOrd="0" destOrd="0" presId="urn:microsoft.com/office/officeart/2005/8/layout/vList2"/>
    <dgm:cxn modelId="{3D5D4EAA-95A9-40AC-AA9C-4623DFA77A5B}" srcId="{4C14B86A-65BC-4CA1-A4C1-2545578B1385}" destId="{8ACA1E72-6180-4A07-B655-ACE4EC50B2F5}" srcOrd="3" destOrd="0" parTransId="{0C2ED8B9-DE54-4AA3-8924-6B5C5EE7D44E}" sibTransId="{D691C52E-3621-4C1E-925E-3968556F76C7}"/>
    <dgm:cxn modelId="{FD7A4CD5-3B67-4B59-B1F1-B70A6CA41682}" srcId="{4C14B86A-65BC-4CA1-A4C1-2545578B1385}" destId="{65842811-B7DB-4044-B27E-CA2C02253DF2}" srcOrd="0" destOrd="0" parTransId="{EDF9FFF8-0D72-4955-AA58-0E7AB1F665F3}" sibTransId="{2237D199-D367-4FA9-8FB5-650F69AE3CFE}"/>
    <dgm:cxn modelId="{AD32D9FE-76FB-4C48-B47D-76BE72DBBBA7}" srcId="{4C14B86A-65BC-4CA1-A4C1-2545578B1385}" destId="{E8E72319-2167-4800-B055-608CE4742FB1}" srcOrd="1" destOrd="0" parTransId="{5D10B49E-4C21-4014-B788-7CD1625CA965}" sibTransId="{713D5E15-5475-437B-BC6F-5B12810C24EA}"/>
    <dgm:cxn modelId="{EABB1FD4-887B-40BA-98C0-BA9350CFA521}" type="presParOf" srcId="{22CD1819-A9C3-4E4D-9DFF-C1A178BEEB4F}" destId="{AB8E0351-B020-4C81-9ADA-DFC719852FDA}" srcOrd="0" destOrd="0" presId="urn:microsoft.com/office/officeart/2005/8/layout/vList2"/>
    <dgm:cxn modelId="{3231ED9F-62BA-467C-84D4-584779F3B6DD}" type="presParOf" srcId="{22CD1819-A9C3-4E4D-9DFF-C1A178BEEB4F}" destId="{B0F05B19-970F-4A1C-8363-BC7BA82B5082}" srcOrd="1" destOrd="0" presId="urn:microsoft.com/office/officeart/2005/8/layout/vList2"/>
    <dgm:cxn modelId="{E71D0D06-7A6B-4535-82F4-73C4CF01212E}" type="presParOf" srcId="{22CD1819-A9C3-4E4D-9DFF-C1A178BEEB4F}" destId="{76893319-0927-4C43-A295-C4CCE541DDF2}" srcOrd="2" destOrd="0" presId="urn:microsoft.com/office/officeart/2005/8/layout/vList2"/>
    <dgm:cxn modelId="{1C8FC2EC-72C1-4925-902F-97D2D62CEC23}" type="presParOf" srcId="{22CD1819-A9C3-4E4D-9DFF-C1A178BEEB4F}" destId="{5D9F7545-9F79-4DAB-BB83-51923203DDAE}" srcOrd="3" destOrd="0" presId="urn:microsoft.com/office/officeart/2005/8/layout/vList2"/>
    <dgm:cxn modelId="{FF16F2E3-8935-4486-8E35-ED7FBD65307F}" type="presParOf" srcId="{22CD1819-A9C3-4E4D-9DFF-C1A178BEEB4F}" destId="{72C75FD9-FD28-4ACD-A0AA-1FDD0A8F49E7}" srcOrd="4" destOrd="0" presId="urn:microsoft.com/office/officeart/2005/8/layout/vList2"/>
    <dgm:cxn modelId="{05F1C278-D8D5-43C9-A420-984FB9686E8A}" type="presParOf" srcId="{22CD1819-A9C3-4E4D-9DFF-C1A178BEEB4F}" destId="{1490D78B-E9D4-4B4F-B71B-91E8B13612D8}" srcOrd="5" destOrd="0" presId="urn:microsoft.com/office/officeart/2005/8/layout/vList2"/>
    <dgm:cxn modelId="{99A12813-20D8-412C-A9FA-649595B58652}" type="presParOf" srcId="{22CD1819-A9C3-4E4D-9DFF-C1A178BEEB4F}" destId="{ECDBC10C-B34E-429E-A9A8-D51CE7CC0400}" srcOrd="6" destOrd="0" presId="urn:microsoft.com/office/officeart/2005/8/layout/vList2"/>
    <dgm:cxn modelId="{34119902-250A-4941-A405-FD47C2C99B69}" type="presParOf" srcId="{22CD1819-A9C3-4E4D-9DFF-C1A178BEEB4F}" destId="{28E7DEF9-1746-4724-8F99-B8EFF27355CA}" srcOrd="7" destOrd="0" presId="urn:microsoft.com/office/officeart/2005/8/layout/vList2"/>
    <dgm:cxn modelId="{780BE9E1-80FA-45E1-8EE0-144153D8A062}" type="presParOf" srcId="{22CD1819-A9C3-4E4D-9DFF-C1A178BEEB4F}" destId="{A47568DF-C5B0-42C5-9169-7D7702003D1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1AC51A3-00D8-439F-BE30-ACB6904544D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E1059C0-341D-4787-BA3C-045BE6E8D8B4}">
      <dgm:prSet/>
      <dgm:spPr/>
      <dgm:t>
        <a:bodyPr/>
        <a:lstStyle/>
        <a:p>
          <a:pPr>
            <a:defRPr cap="all"/>
          </a:pPr>
          <a:r>
            <a:rPr lang="en-US"/>
            <a:t>Data normalization between 0 and 1</a:t>
          </a:r>
        </a:p>
      </dgm:t>
    </dgm:pt>
    <dgm:pt modelId="{F0282F8B-E7F7-42B6-9EB3-13B15DC0A35D}" type="parTrans" cxnId="{3C7DD143-12B1-4AF0-AE4E-19EBE17F7BFB}">
      <dgm:prSet/>
      <dgm:spPr/>
      <dgm:t>
        <a:bodyPr/>
        <a:lstStyle/>
        <a:p>
          <a:endParaRPr lang="en-US"/>
        </a:p>
      </dgm:t>
    </dgm:pt>
    <dgm:pt modelId="{F0DE9AE2-C2CC-4E54-AF4C-41146D85B738}" type="sibTrans" cxnId="{3C7DD143-12B1-4AF0-AE4E-19EBE17F7BFB}">
      <dgm:prSet/>
      <dgm:spPr/>
      <dgm:t>
        <a:bodyPr/>
        <a:lstStyle/>
        <a:p>
          <a:endParaRPr lang="en-US"/>
        </a:p>
      </dgm:t>
    </dgm:pt>
    <dgm:pt modelId="{D4B67B06-D83D-4FA5-81F0-7AB75D8DBC45}">
      <dgm:prSet/>
      <dgm:spPr/>
      <dgm:t>
        <a:bodyPr/>
        <a:lstStyle/>
        <a:p>
          <a:pPr>
            <a:defRPr cap="all"/>
          </a:pPr>
          <a:r>
            <a:rPr lang="en-US"/>
            <a:t>Splitting the dataset into train and test sets</a:t>
          </a:r>
        </a:p>
      </dgm:t>
    </dgm:pt>
    <dgm:pt modelId="{A132CE72-17BE-483F-A31B-ADA456290BDA}" type="parTrans" cxnId="{B8CDD2DB-79CB-4C8E-9C50-6F5ADA781901}">
      <dgm:prSet/>
      <dgm:spPr/>
      <dgm:t>
        <a:bodyPr/>
        <a:lstStyle/>
        <a:p>
          <a:endParaRPr lang="en-US"/>
        </a:p>
      </dgm:t>
    </dgm:pt>
    <dgm:pt modelId="{218E2308-BEC4-47EE-ACD2-42DA6D8848FC}" type="sibTrans" cxnId="{B8CDD2DB-79CB-4C8E-9C50-6F5ADA781901}">
      <dgm:prSet/>
      <dgm:spPr/>
      <dgm:t>
        <a:bodyPr/>
        <a:lstStyle/>
        <a:p>
          <a:endParaRPr lang="en-US"/>
        </a:p>
      </dgm:t>
    </dgm:pt>
    <dgm:pt modelId="{90166EA4-DB07-4DCC-A802-E4566C2CA183}" type="pres">
      <dgm:prSet presAssocID="{51AC51A3-00D8-439F-BE30-ACB6904544D8}" presName="root" presStyleCnt="0">
        <dgm:presLayoutVars>
          <dgm:dir/>
          <dgm:resizeHandles val="exact"/>
        </dgm:presLayoutVars>
      </dgm:prSet>
      <dgm:spPr/>
    </dgm:pt>
    <dgm:pt modelId="{0F818524-D6B2-42F1-BBE9-B024F4AE7A37}" type="pres">
      <dgm:prSet presAssocID="{FE1059C0-341D-4787-BA3C-045BE6E8D8B4}" presName="compNode" presStyleCnt="0"/>
      <dgm:spPr/>
    </dgm:pt>
    <dgm:pt modelId="{C20DD6E1-E4E4-48F5-9F50-8DE9C934A913}" type="pres">
      <dgm:prSet presAssocID="{FE1059C0-341D-4787-BA3C-045BE6E8D8B4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BDB82C2-690E-45A0-8BD5-12D911272D95}" type="pres">
      <dgm:prSet presAssocID="{FE1059C0-341D-4787-BA3C-045BE6E8D8B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3AC7175-1DBC-4A1E-994C-3D702BBC7B56}" type="pres">
      <dgm:prSet presAssocID="{FE1059C0-341D-4787-BA3C-045BE6E8D8B4}" presName="spaceRect" presStyleCnt="0"/>
      <dgm:spPr/>
    </dgm:pt>
    <dgm:pt modelId="{E9C25963-7746-4CC1-A8B9-96AFEE7E6946}" type="pres">
      <dgm:prSet presAssocID="{FE1059C0-341D-4787-BA3C-045BE6E8D8B4}" presName="textRect" presStyleLbl="revTx" presStyleIdx="0" presStyleCnt="2">
        <dgm:presLayoutVars>
          <dgm:chMax val="1"/>
          <dgm:chPref val="1"/>
        </dgm:presLayoutVars>
      </dgm:prSet>
      <dgm:spPr/>
    </dgm:pt>
    <dgm:pt modelId="{8D9BE407-14B2-4FAB-8C63-AD03C8437122}" type="pres">
      <dgm:prSet presAssocID="{F0DE9AE2-C2CC-4E54-AF4C-41146D85B738}" presName="sibTrans" presStyleCnt="0"/>
      <dgm:spPr/>
    </dgm:pt>
    <dgm:pt modelId="{6B64C77C-488A-4B23-97B1-9824FD2909FB}" type="pres">
      <dgm:prSet presAssocID="{D4B67B06-D83D-4FA5-81F0-7AB75D8DBC45}" presName="compNode" presStyleCnt="0"/>
      <dgm:spPr/>
    </dgm:pt>
    <dgm:pt modelId="{D7F5C174-7C9A-4AEA-AF07-E7534C9E4480}" type="pres">
      <dgm:prSet presAssocID="{D4B67B06-D83D-4FA5-81F0-7AB75D8DBC45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0EF96C2-C75B-4E3C-8A15-BB04F626DBA7}" type="pres">
      <dgm:prSet presAssocID="{D4B67B06-D83D-4FA5-81F0-7AB75D8DBC4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993E6A8-4B1E-4956-8641-1C4DC235C796}" type="pres">
      <dgm:prSet presAssocID="{D4B67B06-D83D-4FA5-81F0-7AB75D8DBC45}" presName="spaceRect" presStyleCnt="0"/>
      <dgm:spPr/>
    </dgm:pt>
    <dgm:pt modelId="{A6BCB6B3-B877-4D4D-9BF7-1FCC1C7A9BF1}" type="pres">
      <dgm:prSet presAssocID="{D4B67B06-D83D-4FA5-81F0-7AB75D8DBC4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927B05E-0B3F-495C-8C1D-25326E2E57B8}" type="presOf" srcId="{FE1059C0-341D-4787-BA3C-045BE6E8D8B4}" destId="{E9C25963-7746-4CC1-A8B9-96AFEE7E6946}" srcOrd="0" destOrd="0" presId="urn:microsoft.com/office/officeart/2018/5/layout/IconLeafLabelList"/>
    <dgm:cxn modelId="{3C7DD143-12B1-4AF0-AE4E-19EBE17F7BFB}" srcId="{51AC51A3-00D8-439F-BE30-ACB6904544D8}" destId="{FE1059C0-341D-4787-BA3C-045BE6E8D8B4}" srcOrd="0" destOrd="0" parTransId="{F0282F8B-E7F7-42B6-9EB3-13B15DC0A35D}" sibTransId="{F0DE9AE2-C2CC-4E54-AF4C-41146D85B738}"/>
    <dgm:cxn modelId="{B8CDD2DB-79CB-4C8E-9C50-6F5ADA781901}" srcId="{51AC51A3-00D8-439F-BE30-ACB6904544D8}" destId="{D4B67B06-D83D-4FA5-81F0-7AB75D8DBC45}" srcOrd="1" destOrd="0" parTransId="{A132CE72-17BE-483F-A31B-ADA456290BDA}" sibTransId="{218E2308-BEC4-47EE-ACD2-42DA6D8848FC}"/>
    <dgm:cxn modelId="{3AAB4BE1-CA13-478A-A46B-209CA3B28FDD}" type="presOf" srcId="{51AC51A3-00D8-439F-BE30-ACB6904544D8}" destId="{90166EA4-DB07-4DCC-A802-E4566C2CA183}" srcOrd="0" destOrd="0" presId="urn:microsoft.com/office/officeart/2018/5/layout/IconLeafLabelList"/>
    <dgm:cxn modelId="{EAADECE4-A09F-42F2-86F9-6DA8163026CC}" type="presOf" srcId="{D4B67B06-D83D-4FA5-81F0-7AB75D8DBC45}" destId="{A6BCB6B3-B877-4D4D-9BF7-1FCC1C7A9BF1}" srcOrd="0" destOrd="0" presId="urn:microsoft.com/office/officeart/2018/5/layout/IconLeafLabelList"/>
    <dgm:cxn modelId="{CFEC5723-F0F4-4742-95E6-04AED1990992}" type="presParOf" srcId="{90166EA4-DB07-4DCC-A802-E4566C2CA183}" destId="{0F818524-D6B2-42F1-BBE9-B024F4AE7A37}" srcOrd="0" destOrd="0" presId="urn:microsoft.com/office/officeart/2018/5/layout/IconLeafLabelList"/>
    <dgm:cxn modelId="{13F0DEF3-B6B7-467A-954F-3199D7EA4F7D}" type="presParOf" srcId="{0F818524-D6B2-42F1-BBE9-B024F4AE7A37}" destId="{C20DD6E1-E4E4-48F5-9F50-8DE9C934A913}" srcOrd="0" destOrd="0" presId="urn:microsoft.com/office/officeart/2018/5/layout/IconLeafLabelList"/>
    <dgm:cxn modelId="{0E0B9BE7-4492-4624-9E46-A2A8EB49379A}" type="presParOf" srcId="{0F818524-D6B2-42F1-BBE9-B024F4AE7A37}" destId="{4BDB82C2-690E-45A0-8BD5-12D911272D95}" srcOrd="1" destOrd="0" presId="urn:microsoft.com/office/officeart/2018/5/layout/IconLeafLabelList"/>
    <dgm:cxn modelId="{6F9FBA39-C2B1-4EAC-947F-83774C71E724}" type="presParOf" srcId="{0F818524-D6B2-42F1-BBE9-B024F4AE7A37}" destId="{23AC7175-1DBC-4A1E-994C-3D702BBC7B56}" srcOrd="2" destOrd="0" presId="urn:microsoft.com/office/officeart/2018/5/layout/IconLeafLabelList"/>
    <dgm:cxn modelId="{13E37A61-B0FF-43A5-948A-54FE1735E4F3}" type="presParOf" srcId="{0F818524-D6B2-42F1-BBE9-B024F4AE7A37}" destId="{E9C25963-7746-4CC1-A8B9-96AFEE7E6946}" srcOrd="3" destOrd="0" presId="urn:microsoft.com/office/officeart/2018/5/layout/IconLeafLabelList"/>
    <dgm:cxn modelId="{01955949-3484-49C9-9141-DDB7499B2D82}" type="presParOf" srcId="{90166EA4-DB07-4DCC-A802-E4566C2CA183}" destId="{8D9BE407-14B2-4FAB-8C63-AD03C8437122}" srcOrd="1" destOrd="0" presId="urn:microsoft.com/office/officeart/2018/5/layout/IconLeafLabelList"/>
    <dgm:cxn modelId="{EB082F53-A826-4207-B988-75CF6B1A066A}" type="presParOf" srcId="{90166EA4-DB07-4DCC-A802-E4566C2CA183}" destId="{6B64C77C-488A-4B23-97B1-9824FD2909FB}" srcOrd="2" destOrd="0" presId="urn:microsoft.com/office/officeart/2018/5/layout/IconLeafLabelList"/>
    <dgm:cxn modelId="{6B360BCA-29D0-4D92-812F-D48820ECD7E7}" type="presParOf" srcId="{6B64C77C-488A-4B23-97B1-9824FD2909FB}" destId="{D7F5C174-7C9A-4AEA-AF07-E7534C9E4480}" srcOrd="0" destOrd="0" presId="urn:microsoft.com/office/officeart/2018/5/layout/IconLeafLabelList"/>
    <dgm:cxn modelId="{E83E393D-FDE0-40C7-859A-0F67B804CB40}" type="presParOf" srcId="{6B64C77C-488A-4B23-97B1-9824FD2909FB}" destId="{80EF96C2-C75B-4E3C-8A15-BB04F626DBA7}" srcOrd="1" destOrd="0" presId="urn:microsoft.com/office/officeart/2018/5/layout/IconLeafLabelList"/>
    <dgm:cxn modelId="{BBF51CED-E262-44F6-B97C-1E97B9285760}" type="presParOf" srcId="{6B64C77C-488A-4B23-97B1-9824FD2909FB}" destId="{E993E6A8-4B1E-4956-8641-1C4DC235C796}" srcOrd="2" destOrd="0" presId="urn:microsoft.com/office/officeart/2018/5/layout/IconLeafLabelList"/>
    <dgm:cxn modelId="{0ACA1763-DB4B-4630-BB71-C7EC191D4360}" type="presParOf" srcId="{6B64C77C-488A-4B23-97B1-9824FD2909FB}" destId="{A6BCB6B3-B877-4D4D-9BF7-1FCC1C7A9BF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A17CB51-66BB-494F-BA08-D1A63FC3F58B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E3F5959-811F-49FC-A8EF-E97E99D14DF7}">
      <dgm:prSet/>
      <dgm:spPr/>
      <dgm:t>
        <a:bodyPr/>
        <a:lstStyle/>
        <a:p>
          <a:r>
            <a:rPr lang="en-US" dirty="0"/>
            <a:t>60 input features</a:t>
          </a:r>
        </a:p>
      </dgm:t>
    </dgm:pt>
    <dgm:pt modelId="{BF9183AB-5AD0-4448-8A7C-FBE59CF02442}" type="parTrans" cxnId="{E41E5579-E36F-49C9-9015-053CAAAB3717}">
      <dgm:prSet/>
      <dgm:spPr/>
      <dgm:t>
        <a:bodyPr/>
        <a:lstStyle/>
        <a:p>
          <a:endParaRPr lang="en-US"/>
        </a:p>
      </dgm:t>
    </dgm:pt>
    <dgm:pt modelId="{9053A4F7-14D2-471B-9DE1-7CC60ABD3EF4}" type="sibTrans" cxnId="{E41E5579-E36F-49C9-9015-053CAAAB3717}">
      <dgm:prSet/>
      <dgm:spPr/>
      <dgm:t>
        <a:bodyPr/>
        <a:lstStyle/>
        <a:p>
          <a:endParaRPr lang="en-US"/>
        </a:p>
      </dgm:t>
    </dgm:pt>
    <dgm:pt modelId="{E5E82695-08CD-4E81-B749-59E5989C7915}">
      <dgm:prSet/>
      <dgm:spPr/>
      <dgm:t>
        <a:bodyPr/>
        <a:lstStyle/>
        <a:p>
          <a:r>
            <a:rPr lang="en-US" dirty="0"/>
            <a:t>3 output labels</a:t>
          </a:r>
        </a:p>
      </dgm:t>
    </dgm:pt>
    <dgm:pt modelId="{D9169193-A7C3-4420-9173-94DC582FFF38}" type="parTrans" cxnId="{E6A759B5-AF62-4D57-BE8C-23C12E6A54CA}">
      <dgm:prSet/>
      <dgm:spPr/>
      <dgm:t>
        <a:bodyPr/>
        <a:lstStyle/>
        <a:p>
          <a:endParaRPr lang="en-US"/>
        </a:p>
      </dgm:t>
    </dgm:pt>
    <dgm:pt modelId="{8606C592-BEE6-47FC-BABA-C5189723C7D8}" type="sibTrans" cxnId="{E6A759B5-AF62-4D57-BE8C-23C12E6A54CA}">
      <dgm:prSet/>
      <dgm:spPr/>
      <dgm:t>
        <a:bodyPr/>
        <a:lstStyle/>
        <a:p>
          <a:endParaRPr lang="en-US"/>
        </a:p>
      </dgm:t>
    </dgm:pt>
    <dgm:pt modelId="{AE1ED888-992F-4CB5-A761-4A72ADCA0E86}">
      <dgm:prSet phldr="0"/>
      <dgm:spPr/>
      <dgm:t>
        <a:bodyPr/>
        <a:lstStyle/>
        <a:p>
          <a:r>
            <a:rPr lang="en-US" dirty="0"/>
            <a:t>Accuracy is a key factor </a:t>
          </a:r>
        </a:p>
      </dgm:t>
    </dgm:pt>
    <dgm:pt modelId="{795AD4E6-837D-43C0-A7F2-7A351016BAE9}" type="parTrans" cxnId="{39C85B91-9357-488D-8262-B45E8F3140FB}">
      <dgm:prSet/>
      <dgm:spPr/>
    </dgm:pt>
    <dgm:pt modelId="{D418BABE-1054-43B6-870F-DBC0C51951F4}" type="sibTrans" cxnId="{39C85B91-9357-488D-8262-B45E8F3140FB}">
      <dgm:prSet/>
      <dgm:spPr/>
    </dgm:pt>
    <dgm:pt modelId="{5B7E0D6E-CD6B-467D-A897-142D04DBBD9A}" type="pres">
      <dgm:prSet presAssocID="{EA17CB51-66BB-494F-BA08-D1A63FC3F58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DE71EFD-1027-444B-A284-4A8EB0F681DC}" type="pres">
      <dgm:prSet presAssocID="{CE3F5959-811F-49FC-A8EF-E97E99D14DF7}" presName="hierRoot1" presStyleCnt="0"/>
      <dgm:spPr/>
    </dgm:pt>
    <dgm:pt modelId="{4BA34906-F211-4767-87D8-FBBE50246667}" type="pres">
      <dgm:prSet presAssocID="{CE3F5959-811F-49FC-A8EF-E97E99D14DF7}" presName="composite" presStyleCnt="0"/>
      <dgm:spPr/>
    </dgm:pt>
    <dgm:pt modelId="{A440A019-7AF1-49C7-B683-7D57C174793D}" type="pres">
      <dgm:prSet presAssocID="{CE3F5959-811F-49FC-A8EF-E97E99D14DF7}" presName="background" presStyleLbl="node0" presStyleIdx="0" presStyleCnt="3"/>
      <dgm:spPr/>
    </dgm:pt>
    <dgm:pt modelId="{4FE2C41A-A755-4749-AA1B-3EEC1235094F}" type="pres">
      <dgm:prSet presAssocID="{CE3F5959-811F-49FC-A8EF-E97E99D14DF7}" presName="text" presStyleLbl="fgAcc0" presStyleIdx="0" presStyleCnt="3">
        <dgm:presLayoutVars>
          <dgm:chPref val="3"/>
        </dgm:presLayoutVars>
      </dgm:prSet>
      <dgm:spPr/>
    </dgm:pt>
    <dgm:pt modelId="{55FFCC35-3889-42AB-A9B0-CD8A55FA275E}" type="pres">
      <dgm:prSet presAssocID="{CE3F5959-811F-49FC-A8EF-E97E99D14DF7}" presName="hierChild2" presStyleCnt="0"/>
      <dgm:spPr/>
    </dgm:pt>
    <dgm:pt modelId="{2E1BA83D-4D09-4FA8-811F-FC227DB821E2}" type="pres">
      <dgm:prSet presAssocID="{E5E82695-08CD-4E81-B749-59E5989C7915}" presName="hierRoot1" presStyleCnt="0"/>
      <dgm:spPr/>
    </dgm:pt>
    <dgm:pt modelId="{9425E7D5-1535-4D32-9376-2E1891AF81DE}" type="pres">
      <dgm:prSet presAssocID="{E5E82695-08CD-4E81-B749-59E5989C7915}" presName="composite" presStyleCnt="0"/>
      <dgm:spPr/>
    </dgm:pt>
    <dgm:pt modelId="{1B5E698B-9BCA-4151-A98A-310B153EE327}" type="pres">
      <dgm:prSet presAssocID="{E5E82695-08CD-4E81-B749-59E5989C7915}" presName="background" presStyleLbl="node0" presStyleIdx="1" presStyleCnt="3"/>
      <dgm:spPr/>
    </dgm:pt>
    <dgm:pt modelId="{DD45378D-5152-4C32-B313-97989EC88D83}" type="pres">
      <dgm:prSet presAssocID="{E5E82695-08CD-4E81-B749-59E5989C7915}" presName="text" presStyleLbl="fgAcc0" presStyleIdx="1" presStyleCnt="3">
        <dgm:presLayoutVars>
          <dgm:chPref val="3"/>
        </dgm:presLayoutVars>
      </dgm:prSet>
      <dgm:spPr/>
    </dgm:pt>
    <dgm:pt modelId="{B390DA8C-C604-409B-90F4-426C268723BB}" type="pres">
      <dgm:prSet presAssocID="{E5E82695-08CD-4E81-B749-59E5989C7915}" presName="hierChild2" presStyleCnt="0"/>
      <dgm:spPr/>
    </dgm:pt>
    <dgm:pt modelId="{91B1EEE6-7913-4313-A256-F3DDF3B30EF5}" type="pres">
      <dgm:prSet presAssocID="{AE1ED888-992F-4CB5-A761-4A72ADCA0E86}" presName="hierRoot1" presStyleCnt="0"/>
      <dgm:spPr/>
    </dgm:pt>
    <dgm:pt modelId="{799257EE-723F-4212-9451-8720CF9AA636}" type="pres">
      <dgm:prSet presAssocID="{AE1ED888-992F-4CB5-A761-4A72ADCA0E86}" presName="composite" presStyleCnt="0"/>
      <dgm:spPr/>
    </dgm:pt>
    <dgm:pt modelId="{620717D4-38F3-4CBE-B098-CC91022D7C07}" type="pres">
      <dgm:prSet presAssocID="{AE1ED888-992F-4CB5-A761-4A72ADCA0E86}" presName="background" presStyleLbl="node0" presStyleIdx="2" presStyleCnt="3"/>
      <dgm:spPr/>
    </dgm:pt>
    <dgm:pt modelId="{B8BA8DE0-0DD1-4E62-891F-AA3EABA8365E}" type="pres">
      <dgm:prSet presAssocID="{AE1ED888-992F-4CB5-A761-4A72ADCA0E86}" presName="text" presStyleLbl="fgAcc0" presStyleIdx="2" presStyleCnt="3">
        <dgm:presLayoutVars>
          <dgm:chPref val="3"/>
        </dgm:presLayoutVars>
      </dgm:prSet>
      <dgm:spPr/>
    </dgm:pt>
    <dgm:pt modelId="{6A1ABB23-CAA7-439B-9305-B7B087937816}" type="pres">
      <dgm:prSet presAssocID="{AE1ED888-992F-4CB5-A761-4A72ADCA0E86}" presName="hierChild2" presStyleCnt="0"/>
      <dgm:spPr/>
    </dgm:pt>
  </dgm:ptLst>
  <dgm:cxnLst>
    <dgm:cxn modelId="{3D34D00B-18BA-4469-9F7E-06A4CDDD0A9E}" type="presOf" srcId="{AE1ED888-992F-4CB5-A761-4A72ADCA0E86}" destId="{B8BA8DE0-0DD1-4E62-891F-AA3EABA8365E}" srcOrd="0" destOrd="0" presId="urn:microsoft.com/office/officeart/2005/8/layout/hierarchy1"/>
    <dgm:cxn modelId="{DF232738-D68F-451F-AF2C-4BE2E6355270}" type="presOf" srcId="{E5E82695-08CD-4E81-B749-59E5989C7915}" destId="{DD45378D-5152-4C32-B313-97989EC88D83}" srcOrd="0" destOrd="0" presId="urn:microsoft.com/office/officeart/2005/8/layout/hierarchy1"/>
    <dgm:cxn modelId="{E41E5579-E36F-49C9-9015-053CAAAB3717}" srcId="{EA17CB51-66BB-494F-BA08-D1A63FC3F58B}" destId="{CE3F5959-811F-49FC-A8EF-E97E99D14DF7}" srcOrd="0" destOrd="0" parTransId="{BF9183AB-5AD0-4448-8A7C-FBE59CF02442}" sibTransId="{9053A4F7-14D2-471B-9DE1-7CC60ABD3EF4}"/>
    <dgm:cxn modelId="{39C85B91-9357-488D-8262-B45E8F3140FB}" srcId="{EA17CB51-66BB-494F-BA08-D1A63FC3F58B}" destId="{AE1ED888-992F-4CB5-A761-4A72ADCA0E86}" srcOrd="2" destOrd="0" parTransId="{795AD4E6-837D-43C0-A7F2-7A351016BAE9}" sibTransId="{D418BABE-1054-43B6-870F-DBC0C51951F4}"/>
    <dgm:cxn modelId="{6307A9AE-1CBC-4B71-97B2-11ACC4AC8CB3}" type="presOf" srcId="{EA17CB51-66BB-494F-BA08-D1A63FC3F58B}" destId="{5B7E0D6E-CD6B-467D-A897-142D04DBBD9A}" srcOrd="0" destOrd="0" presId="urn:microsoft.com/office/officeart/2005/8/layout/hierarchy1"/>
    <dgm:cxn modelId="{E6A759B5-AF62-4D57-BE8C-23C12E6A54CA}" srcId="{EA17CB51-66BB-494F-BA08-D1A63FC3F58B}" destId="{E5E82695-08CD-4E81-B749-59E5989C7915}" srcOrd="1" destOrd="0" parTransId="{D9169193-A7C3-4420-9173-94DC582FFF38}" sibTransId="{8606C592-BEE6-47FC-BABA-C5189723C7D8}"/>
    <dgm:cxn modelId="{C78829DB-0C67-4F3A-B8D1-9DB8B48C871E}" type="presOf" srcId="{CE3F5959-811F-49FC-A8EF-E97E99D14DF7}" destId="{4FE2C41A-A755-4749-AA1B-3EEC1235094F}" srcOrd="0" destOrd="0" presId="urn:microsoft.com/office/officeart/2005/8/layout/hierarchy1"/>
    <dgm:cxn modelId="{50BD9016-F026-4F06-B16E-AFFB658FA538}" type="presParOf" srcId="{5B7E0D6E-CD6B-467D-A897-142D04DBBD9A}" destId="{FDE71EFD-1027-444B-A284-4A8EB0F681DC}" srcOrd="0" destOrd="0" presId="urn:microsoft.com/office/officeart/2005/8/layout/hierarchy1"/>
    <dgm:cxn modelId="{D3CDEABC-A8B7-45B4-9C15-A6B23C6483D2}" type="presParOf" srcId="{FDE71EFD-1027-444B-A284-4A8EB0F681DC}" destId="{4BA34906-F211-4767-87D8-FBBE50246667}" srcOrd="0" destOrd="0" presId="urn:microsoft.com/office/officeart/2005/8/layout/hierarchy1"/>
    <dgm:cxn modelId="{3F1149CA-9142-4540-BA33-1C63294E539E}" type="presParOf" srcId="{4BA34906-F211-4767-87D8-FBBE50246667}" destId="{A440A019-7AF1-49C7-B683-7D57C174793D}" srcOrd="0" destOrd="0" presId="urn:microsoft.com/office/officeart/2005/8/layout/hierarchy1"/>
    <dgm:cxn modelId="{B908C9D5-CD49-4F18-B1A2-06229D0EE1CC}" type="presParOf" srcId="{4BA34906-F211-4767-87D8-FBBE50246667}" destId="{4FE2C41A-A755-4749-AA1B-3EEC1235094F}" srcOrd="1" destOrd="0" presId="urn:microsoft.com/office/officeart/2005/8/layout/hierarchy1"/>
    <dgm:cxn modelId="{78A6ABBA-D57F-4513-83C0-AB79A63955EF}" type="presParOf" srcId="{FDE71EFD-1027-444B-A284-4A8EB0F681DC}" destId="{55FFCC35-3889-42AB-A9B0-CD8A55FA275E}" srcOrd="1" destOrd="0" presId="urn:microsoft.com/office/officeart/2005/8/layout/hierarchy1"/>
    <dgm:cxn modelId="{5B131C98-2A2D-4ABE-A772-4B4983A038CE}" type="presParOf" srcId="{5B7E0D6E-CD6B-467D-A897-142D04DBBD9A}" destId="{2E1BA83D-4D09-4FA8-811F-FC227DB821E2}" srcOrd="1" destOrd="0" presId="urn:microsoft.com/office/officeart/2005/8/layout/hierarchy1"/>
    <dgm:cxn modelId="{6CD1A9CD-F983-44AA-B33D-D1A896B57907}" type="presParOf" srcId="{2E1BA83D-4D09-4FA8-811F-FC227DB821E2}" destId="{9425E7D5-1535-4D32-9376-2E1891AF81DE}" srcOrd="0" destOrd="0" presId="urn:microsoft.com/office/officeart/2005/8/layout/hierarchy1"/>
    <dgm:cxn modelId="{4BCBF988-4314-4F82-B11C-F00124C2887A}" type="presParOf" srcId="{9425E7D5-1535-4D32-9376-2E1891AF81DE}" destId="{1B5E698B-9BCA-4151-A98A-310B153EE327}" srcOrd="0" destOrd="0" presId="urn:microsoft.com/office/officeart/2005/8/layout/hierarchy1"/>
    <dgm:cxn modelId="{050FE16B-8A4E-4E04-87EF-DAD522FF6D6D}" type="presParOf" srcId="{9425E7D5-1535-4D32-9376-2E1891AF81DE}" destId="{DD45378D-5152-4C32-B313-97989EC88D83}" srcOrd="1" destOrd="0" presId="urn:microsoft.com/office/officeart/2005/8/layout/hierarchy1"/>
    <dgm:cxn modelId="{CF189125-6B56-4F93-8921-F2A89FE66C44}" type="presParOf" srcId="{2E1BA83D-4D09-4FA8-811F-FC227DB821E2}" destId="{B390DA8C-C604-409B-90F4-426C268723BB}" srcOrd="1" destOrd="0" presId="urn:microsoft.com/office/officeart/2005/8/layout/hierarchy1"/>
    <dgm:cxn modelId="{D2550674-07BD-4FCC-AFFD-42FBFADE16CA}" type="presParOf" srcId="{5B7E0D6E-CD6B-467D-A897-142D04DBBD9A}" destId="{91B1EEE6-7913-4313-A256-F3DDF3B30EF5}" srcOrd="2" destOrd="0" presId="urn:microsoft.com/office/officeart/2005/8/layout/hierarchy1"/>
    <dgm:cxn modelId="{1D26CB80-2237-4245-A534-945845473A85}" type="presParOf" srcId="{91B1EEE6-7913-4313-A256-F3DDF3B30EF5}" destId="{799257EE-723F-4212-9451-8720CF9AA636}" srcOrd="0" destOrd="0" presId="urn:microsoft.com/office/officeart/2005/8/layout/hierarchy1"/>
    <dgm:cxn modelId="{76259359-90A6-4BCF-BDB8-BAC553CDA910}" type="presParOf" srcId="{799257EE-723F-4212-9451-8720CF9AA636}" destId="{620717D4-38F3-4CBE-B098-CC91022D7C07}" srcOrd="0" destOrd="0" presId="urn:microsoft.com/office/officeart/2005/8/layout/hierarchy1"/>
    <dgm:cxn modelId="{4E2277B5-A22B-479F-8525-BAA0CE85FEC4}" type="presParOf" srcId="{799257EE-723F-4212-9451-8720CF9AA636}" destId="{B8BA8DE0-0DD1-4E62-891F-AA3EABA8365E}" srcOrd="1" destOrd="0" presId="urn:microsoft.com/office/officeart/2005/8/layout/hierarchy1"/>
    <dgm:cxn modelId="{86940140-5839-4A3C-B61E-E238C76B033B}" type="presParOf" srcId="{91B1EEE6-7913-4313-A256-F3DDF3B30EF5}" destId="{6A1ABB23-CAA7-439B-9305-B7B08793781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827C0-887D-471E-A7F3-C1257D64EEDB}">
      <dsp:nvSpPr>
        <dsp:cNvPr id="0" name=""/>
        <dsp:cNvSpPr/>
      </dsp:nvSpPr>
      <dsp:spPr>
        <a:xfrm>
          <a:off x="421398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43DFA-FC88-4869-A170-B26E003A0A4D}">
      <dsp:nvSpPr>
        <dsp:cNvPr id="0" name=""/>
        <dsp:cNvSpPr/>
      </dsp:nvSpPr>
      <dsp:spPr>
        <a:xfrm>
          <a:off x="84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Introduction</a:t>
          </a:r>
        </a:p>
      </dsp:txBody>
      <dsp:txXfrm>
        <a:off x="841" y="2344441"/>
        <a:ext cx="1529296" cy="611718"/>
      </dsp:txXfrm>
    </dsp:sp>
    <dsp:sp modelId="{C3C814F5-220D-4478-9015-F2C1E379B4B6}">
      <dsp:nvSpPr>
        <dsp:cNvPr id="0" name=""/>
        <dsp:cNvSpPr/>
      </dsp:nvSpPr>
      <dsp:spPr>
        <a:xfrm>
          <a:off x="2218322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1B6EB-908C-4B3C-A157-1ECA5E6006DD}">
      <dsp:nvSpPr>
        <dsp:cNvPr id="0" name=""/>
        <dsp:cNvSpPr/>
      </dsp:nvSpPr>
      <dsp:spPr>
        <a:xfrm>
          <a:off x="1797765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Literature Review​</a:t>
          </a:r>
        </a:p>
      </dsp:txBody>
      <dsp:txXfrm>
        <a:off x="1797765" y="2344441"/>
        <a:ext cx="1529296" cy="611718"/>
      </dsp:txXfrm>
    </dsp:sp>
    <dsp:sp modelId="{64FB3156-5B9E-4A9F-A743-9C3B75ED024D}">
      <dsp:nvSpPr>
        <dsp:cNvPr id="0" name=""/>
        <dsp:cNvSpPr/>
      </dsp:nvSpPr>
      <dsp:spPr>
        <a:xfrm>
          <a:off x="4015246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B6EAA-D981-4F76-A992-9AFC010D8D83}">
      <dsp:nvSpPr>
        <dsp:cNvPr id="0" name=""/>
        <dsp:cNvSpPr/>
      </dsp:nvSpPr>
      <dsp:spPr>
        <a:xfrm>
          <a:off x="3594689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Methodology​</a:t>
          </a:r>
        </a:p>
      </dsp:txBody>
      <dsp:txXfrm>
        <a:off x="3594689" y="2344441"/>
        <a:ext cx="1529296" cy="611718"/>
      </dsp:txXfrm>
    </dsp:sp>
    <dsp:sp modelId="{6B9A7BE7-3227-4651-AF41-56C50DFD79DD}">
      <dsp:nvSpPr>
        <dsp:cNvPr id="0" name=""/>
        <dsp:cNvSpPr/>
      </dsp:nvSpPr>
      <dsp:spPr>
        <a:xfrm>
          <a:off x="5812170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A6AD3-EA97-48FE-8D80-1356D396AABE}">
      <dsp:nvSpPr>
        <dsp:cNvPr id="0" name=""/>
        <dsp:cNvSpPr/>
      </dsp:nvSpPr>
      <dsp:spPr>
        <a:xfrm>
          <a:off x="5391613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Results​</a:t>
          </a:r>
        </a:p>
      </dsp:txBody>
      <dsp:txXfrm>
        <a:off x="5391613" y="2344441"/>
        <a:ext cx="1529296" cy="611718"/>
      </dsp:txXfrm>
    </dsp:sp>
    <dsp:sp modelId="{AC929F89-68C8-4F2D-A576-D2742E21DF48}">
      <dsp:nvSpPr>
        <dsp:cNvPr id="0" name=""/>
        <dsp:cNvSpPr/>
      </dsp:nvSpPr>
      <dsp:spPr>
        <a:xfrm>
          <a:off x="7609093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F5674-8E17-4A04-BBC9-8DD0146F0827}">
      <dsp:nvSpPr>
        <dsp:cNvPr id="0" name=""/>
        <dsp:cNvSpPr/>
      </dsp:nvSpPr>
      <dsp:spPr>
        <a:xfrm>
          <a:off x="7188537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Conclusions​</a:t>
          </a:r>
        </a:p>
      </dsp:txBody>
      <dsp:txXfrm>
        <a:off x="7188537" y="2344441"/>
        <a:ext cx="1529296" cy="611718"/>
      </dsp:txXfrm>
    </dsp:sp>
    <dsp:sp modelId="{BF5876C9-B5F9-41A7-A8B8-465776449094}">
      <dsp:nvSpPr>
        <dsp:cNvPr id="0" name=""/>
        <dsp:cNvSpPr/>
      </dsp:nvSpPr>
      <dsp:spPr>
        <a:xfrm>
          <a:off x="9406017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79541-30A7-48F4-A072-48047D6C8264}">
      <dsp:nvSpPr>
        <dsp:cNvPr id="0" name=""/>
        <dsp:cNvSpPr/>
      </dsp:nvSpPr>
      <dsp:spPr>
        <a:xfrm>
          <a:off x="898546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Discussions</a:t>
          </a:r>
        </a:p>
      </dsp:txBody>
      <dsp:txXfrm>
        <a:off x="8985461" y="2344441"/>
        <a:ext cx="1529296" cy="6117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909F2-ED0E-4642-B0D0-A93FF5DB2C41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83100-6AC5-4AE0-9CF3-44DD033D7FD0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45FDD-E277-424F-B1A7-15C3AB89E44C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Training Accuracy</a:t>
          </a:r>
        </a:p>
      </dsp:txBody>
      <dsp:txXfrm>
        <a:off x="1834517" y="1507711"/>
        <a:ext cx="3148942" cy="1335915"/>
      </dsp:txXfrm>
    </dsp:sp>
    <dsp:sp modelId="{2558BA74-791A-4107-B0BE-143B98491855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ED9A0-6593-426A-8FB1-03DBE639DE3A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658AC-F41C-4720-A53F-A04D626F6DC6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Training Loss</a:t>
          </a:r>
        </a:p>
      </dsp:txBody>
      <dsp:txXfrm>
        <a:off x="7154322" y="1507711"/>
        <a:ext cx="3148942" cy="133591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045B2-D15A-4BBE-943A-96F2214724C5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738C80-D698-4690-8F13-17D72A56EE1A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0F2B9-F021-49D2-A0E7-697A298C7193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kern="1200" dirty="0"/>
            <a:t>Shots are correctly detected with accuracy of 98%.</a:t>
          </a:r>
        </a:p>
      </dsp:txBody>
      <dsp:txXfrm>
        <a:off x="1342800" y="3255669"/>
        <a:ext cx="3600000" cy="720000"/>
      </dsp:txXfrm>
    </dsp:sp>
    <dsp:sp modelId="{42029469-0494-4E13-B4E1-B8EE019BE034}">
      <dsp:nvSpPr>
        <dsp:cNvPr id="0" name=""/>
        <dsp:cNvSpPr/>
      </dsp:nvSpPr>
      <dsp:spPr>
        <a:xfrm>
          <a:off x="627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91D5A-750B-45AA-9B7C-89505584E042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98010-DA76-48CA-88E9-4C159696529E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Statistics of shots are represented as a bar graph</a:t>
          </a:r>
        </a:p>
      </dsp:txBody>
      <dsp:txXfrm>
        <a:off x="5572800" y="3255669"/>
        <a:ext cx="3600000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CFBA2-EEE0-40B5-8314-6C1E610E254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D09203-E3CA-47D6-A304-4C4FE54D5731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9EAA9-9C58-4D8C-9B21-281F8D91D090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Limitations: </a:t>
          </a:r>
          <a:r>
            <a:rPr lang="en-US" sz="2500" kern="1200">
              <a:latin typeface="Calibri Light" panose="020F0302020204030204"/>
            </a:rPr>
            <a:t>Only applies on left-handed players since I collected the data, and I am left-handed </a:t>
          </a:r>
          <a:endParaRPr lang="en-US" sz="2500" kern="1200"/>
        </a:p>
      </dsp:txBody>
      <dsp:txXfrm>
        <a:off x="1435590" y="531"/>
        <a:ext cx="9080009" cy="1242935"/>
      </dsp:txXfrm>
    </dsp:sp>
    <dsp:sp modelId="{F63D09E9-2608-41DC-9395-B33E51EE83CB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2A0CA-94C0-493B-A06A-AB46A922F30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5279C-3CFD-4E9E-BCB4-612A4F9E95BF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Possible improvements:</a:t>
          </a:r>
          <a:r>
            <a:rPr lang="en-US" sz="2500" kern="1200">
              <a:latin typeface="Calibri Light" panose="020F0302020204030204"/>
            </a:rPr>
            <a:t> Collect the data from different players to include all variety of shots.</a:t>
          </a:r>
          <a:endParaRPr lang="en-US" sz="2500" kern="1200"/>
        </a:p>
      </dsp:txBody>
      <dsp:txXfrm>
        <a:off x="1435590" y="1554201"/>
        <a:ext cx="9080009" cy="1242935"/>
      </dsp:txXfrm>
    </dsp:sp>
    <dsp:sp modelId="{D62D955A-F47E-466F-AE64-FE317A85E4E2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F81943-2619-4D6A-B249-EED550FFAB72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3D9A0-5967-46E0-BEE4-8CFA6FC12B3B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Future work:</a:t>
          </a:r>
          <a:r>
            <a:rPr lang="en-US" sz="2500" kern="1200">
              <a:latin typeface="Calibri Light" panose="020F0302020204030204"/>
            </a:rPr>
            <a:t> Creating a model that detects the quality of shots and the level of the player</a:t>
          </a:r>
          <a:r>
            <a:rPr lang="en-US" sz="2500" kern="1200"/>
            <a:t>.</a:t>
          </a:r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D7723-343B-4BC4-B24B-FE86E9BAA4DF}">
      <dsp:nvSpPr>
        <dsp:cNvPr id="0" name=""/>
        <dsp:cNvSpPr/>
      </dsp:nvSpPr>
      <dsp:spPr>
        <a:xfrm>
          <a:off x="2044800" y="37627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2F0CD-FA89-4C89-BFEA-ED9F53A5526C}">
      <dsp:nvSpPr>
        <dsp:cNvPr id="0" name=""/>
        <dsp:cNvSpPr/>
      </dsp:nvSpPr>
      <dsp:spPr>
        <a:xfrm>
          <a:off x="2512800" y="84427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E2EDF-0235-4937-84B1-64844B8E8845}">
      <dsp:nvSpPr>
        <dsp:cNvPr id="0" name=""/>
        <dsp:cNvSpPr/>
      </dsp:nvSpPr>
      <dsp:spPr>
        <a:xfrm>
          <a:off x="1342800" y="325627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To detect the type of shot a player is playing.</a:t>
          </a:r>
        </a:p>
      </dsp:txBody>
      <dsp:txXfrm>
        <a:off x="1342800" y="3256272"/>
        <a:ext cx="3600000" cy="720000"/>
      </dsp:txXfrm>
    </dsp:sp>
    <dsp:sp modelId="{AB7643EE-597D-408C-9B11-FE78D0DF2C72}">
      <dsp:nvSpPr>
        <dsp:cNvPr id="0" name=""/>
        <dsp:cNvSpPr/>
      </dsp:nvSpPr>
      <dsp:spPr>
        <a:xfrm>
          <a:off x="6274800" y="37627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B1002-F497-4864-B6B4-FD754D3B00F0}">
      <dsp:nvSpPr>
        <dsp:cNvPr id="0" name=""/>
        <dsp:cNvSpPr/>
      </dsp:nvSpPr>
      <dsp:spPr>
        <a:xfrm>
          <a:off x="6742800" y="84427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54860-87F1-46D7-9655-B2F8915C0267}">
      <dsp:nvSpPr>
        <dsp:cNvPr id="0" name=""/>
        <dsp:cNvSpPr/>
      </dsp:nvSpPr>
      <dsp:spPr>
        <a:xfrm>
          <a:off x="5572800" y="325627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To make a statistics around the gameplay. </a:t>
          </a:r>
        </a:p>
      </dsp:txBody>
      <dsp:txXfrm>
        <a:off x="5572800" y="3256272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38AC6-3967-4594-BA28-B68FA1302E59}">
      <dsp:nvSpPr>
        <dsp:cNvPr id="0" name=""/>
        <dsp:cNvSpPr/>
      </dsp:nvSpPr>
      <dsp:spPr>
        <a:xfrm>
          <a:off x="3594" y="1527766"/>
          <a:ext cx="1751401" cy="11121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6ABC2-1E03-4D60-BF55-278DE1184FAA}">
      <dsp:nvSpPr>
        <dsp:cNvPr id="0" name=""/>
        <dsp:cNvSpPr/>
      </dsp:nvSpPr>
      <dsp:spPr>
        <a:xfrm>
          <a:off x="198194" y="1712636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Forehand topspin</a:t>
          </a:r>
        </a:p>
      </dsp:txBody>
      <dsp:txXfrm>
        <a:off x="230767" y="1745209"/>
        <a:ext cx="1686255" cy="1046994"/>
      </dsp:txXfrm>
    </dsp:sp>
    <dsp:sp modelId="{585EEE48-822B-4600-9EB6-82E83E44F923}">
      <dsp:nvSpPr>
        <dsp:cNvPr id="0" name=""/>
        <dsp:cNvSpPr/>
      </dsp:nvSpPr>
      <dsp:spPr>
        <a:xfrm>
          <a:off x="2144196" y="1527766"/>
          <a:ext cx="1751401" cy="11121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00EE7-9081-4C24-BE95-E103B451CE64}">
      <dsp:nvSpPr>
        <dsp:cNvPr id="0" name=""/>
        <dsp:cNvSpPr/>
      </dsp:nvSpPr>
      <dsp:spPr>
        <a:xfrm>
          <a:off x="2338796" y="1712636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Forehand slice</a:t>
          </a:r>
        </a:p>
      </dsp:txBody>
      <dsp:txXfrm>
        <a:off x="2371369" y="1745209"/>
        <a:ext cx="1686255" cy="1046994"/>
      </dsp:txXfrm>
    </dsp:sp>
    <dsp:sp modelId="{CE12CE33-73FE-4BD2-A183-D6561F90EBD5}">
      <dsp:nvSpPr>
        <dsp:cNvPr id="0" name=""/>
        <dsp:cNvSpPr/>
      </dsp:nvSpPr>
      <dsp:spPr>
        <a:xfrm>
          <a:off x="4284798" y="1527766"/>
          <a:ext cx="1751401" cy="11121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5F72E-9387-4DF0-8226-8FA1D02E9E90}">
      <dsp:nvSpPr>
        <dsp:cNvPr id="0" name=""/>
        <dsp:cNvSpPr/>
      </dsp:nvSpPr>
      <dsp:spPr>
        <a:xfrm>
          <a:off x="4479399" y="1712636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Backhand topspin</a:t>
          </a:r>
        </a:p>
      </dsp:txBody>
      <dsp:txXfrm>
        <a:off x="4511972" y="1745209"/>
        <a:ext cx="1686255" cy="1046994"/>
      </dsp:txXfrm>
    </dsp:sp>
    <dsp:sp modelId="{76BCA7AB-4974-4E13-9C20-FFC00F6CE1E9}">
      <dsp:nvSpPr>
        <dsp:cNvPr id="0" name=""/>
        <dsp:cNvSpPr/>
      </dsp:nvSpPr>
      <dsp:spPr>
        <a:xfrm>
          <a:off x="6425401" y="1527766"/>
          <a:ext cx="1751401" cy="11121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BBF66-A7A4-4F2B-97D9-2B8F4C3C1A09}">
      <dsp:nvSpPr>
        <dsp:cNvPr id="0" name=""/>
        <dsp:cNvSpPr/>
      </dsp:nvSpPr>
      <dsp:spPr>
        <a:xfrm>
          <a:off x="6620001" y="1712636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Backhand slice</a:t>
          </a:r>
        </a:p>
      </dsp:txBody>
      <dsp:txXfrm>
        <a:off x="6652574" y="1745209"/>
        <a:ext cx="1686255" cy="1046994"/>
      </dsp:txXfrm>
    </dsp:sp>
    <dsp:sp modelId="{D8BB5BA2-331E-40A5-81D2-8E4E97C99A48}">
      <dsp:nvSpPr>
        <dsp:cNvPr id="0" name=""/>
        <dsp:cNvSpPr/>
      </dsp:nvSpPr>
      <dsp:spPr>
        <a:xfrm>
          <a:off x="8566003" y="1527766"/>
          <a:ext cx="1751401" cy="11121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DD6CE-A337-47A8-AF1A-D872755967FE}">
      <dsp:nvSpPr>
        <dsp:cNvPr id="0" name=""/>
        <dsp:cNvSpPr/>
      </dsp:nvSpPr>
      <dsp:spPr>
        <a:xfrm>
          <a:off x="8760603" y="1712636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Bad form shot</a:t>
          </a:r>
        </a:p>
      </dsp:txBody>
      <dsp:txXfrm>
        <a:off x="8793176" y="1745209"/>
        <a:ext cx="1686255" cy="10469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0D5B3-FAD9-44FE-8FEC-1F21D1F068D6}">
      <dsp:nvSpPr>
        <dsp:cNvPr id="0" name=""/>
        <dsp:cNvSpPr/>
      </dsp:nvSpPr>
      <dsp:spPr>
        <a:xfrm>
          <a:off x="0" y="707288"/>
          <a:ext cx="10515600" cy="1305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6B48F-C8B6-4654-B848-E5E82DDA6C1F}">
      <dsp:nvSpPr>
        <dsp:cNvPr id="0" name=""/>
        <dsp:cNvSpPr/>
      </dsp:nvSpPr>
      <dsp:spPr>
        <a:xfrm>
          <a:off x="394993" y="1001085"/>
          <a:ext cx="718169" cy="718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E45B4-3178-4435-88B4-8217F3C30FCE}">
      <dsp:nvSpPr>
        <dsp:cNvPr id="0" name=""/>
        <dsp:cNvSpPr/>
      </dsp:nvSpPr>
      <dsp:spPr>
        <a:xfrm>
          <a:off x="1508156" y="707288"/>
          <a:ext cx="90074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Table Tennis With Machine Learning: Table tennis model that detects the type of shot performed using a gyroscope and accelerometer sensors to record data and Tiny Motion Trainer framework to train the model.</a:t>
          </a:r>
        </a:p>
      </dsp:txBody>
      <dsp:txXfrm>
        <a:off x="1508156" y="707288"/>
        <a:ext cx="9007443" cy="1305763"/>
      </dsp:txXfrm>
    </dsp:sp>
    <dsp:sp modelId="{78EE77DC-FD38-4D7C-8B8F-F582D5E3A240}">
      <dsp:nvSpPr>
        <dsp:cNvPr id="0" name=""/>
        <dsp:cNvSpPr/>
      </dsp:nvSpPr>
      <dsp:spPr>
        <a:xfrm>
          <a:off x="0" y="2339492"/>
          <a:ext cx="10515600" cy="1305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4A14C4-E521-48B8-8732-570ADB1D05AD}">
      <dsp:nvSpPr>
        <dsp:cNvPr id="0" name=""/>
        <dsp:cNvSpPr/>
      </dsp:nvSpPr>
      <dsp:spPr>
        <a:xfrm>
          <a:off x="394993" y="2633289"/>
          <a:ext cx="718169" cy="718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6909D-1140-4D42-92E9-9DC6DC61905C}">
      <dsp:nvSpPr>
        <dsp:cNvPr id="0" name=""/>
        <dsp:cNvSpPr/>
      </dsp:nvSpPr>
      <dsp:spPr>
        <a:xfrm>
          <a:off x="1508156" y="2339492"/>
          <a:ext cx="90074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Walk or Run:</a:t>
          </a:r>
          <a:r>
            <a:rPr lang="en-US" sz="2300" b="1" kern="1200"/>
            <a:t> </a:t>
          </a:r>
          <a:r>
            <a:rPr lang="en-US" sz="2300" kern="1200"/>
            <a:t>Detecting Motion Activity with Machine Learning and Core ML using Neural Network</a:t>
          </a:r>
        </a:p>
      </dsp:txBody>
      <dsp:txXfrm>
        <a:off x="1508156" y="2339492"/>
        <a:ext cx="9007443" cy="13057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B86E1-8805-49FF-85C5-95B8FACB55C5}">
      <dsp:nvSpPr>
        <dsp:cNvPr id="0" name=""/>
        <dsp:cNvSpPr/>
      </dsp:nvSpPr>
      <dsp:spPr>
        <a:xfrm>
          <a:off x="0" y="3400"/>
          <a:ext cx="105156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6A0EC-BA6F-41A3-947F-87BAE947DDE4}">
      <dsp:nvSpPr>
        <dsp:cNvPr id="0" name=""/>
        <dsp:cNvSpPr/>
      </dsp:nvSpPr>
      <dsp:spPr>
        <a:xfrm>
          <a:off x="219097" y="166365"/>
          <a:ext cx="398359" cy="398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67AD6-EA62-4F0F-98DF-6A8B0F8EAEF9}">
      <dsp:nvSpPr>
        <dsp:cNvPr id="0" name=""/>
        <dsp:cNvSpPr/>
      </dsp:nvSpPr>
      <dsp:spPr>
        <a:xfrm>
          <a:off x="836555" y="3400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Collection: Tools and sensors used for collecting data</a:t>
          </a:r>
        </a:p>
      </dsp:txBody>
      <dsp:txXfrm>
        <a:off x="836555" y="3400"/>
        <a:ext cx="9679044" cy="724290"/>
      </dsp:txXfrm>
    </dsp:sp>
    <dsp:sp modelId="{10F70FDE-AF02-4CDE-AE45-8BAF418A4C40}">
      <dsp:nvSpPr>
        <dsp:cNvPr id="0" name=""/>
        <dsp:cNvSpPr/>
      </dsp:nvSpPr>
      <dsp:spPr>
        <a:xfrm>
          <a:off x="0" y="908763"/>
          <a:ext cx="105156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2B8F3-865F-4EC7-AED2-C51902F0DD7B}">
      <dsp:nvSpPr>
        <dsp:cNvPr id="0" name=""/>
        <dsp:cNvSpPr/>
      </dsp:nvSpPr>
      <dsp:spPr>
        <a:xfrm>
          <a:off x="219097" y="1071728"/>
          <a:ext cx="398359" cy="398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9B325-AB11-410D-B3D0-BEE0A990EF19}">
      <dsp:nvSpPr>
        <dsp:cNvPr id="0" name=""/>
        <dsp:cNvSpPr/>
      </dsp:nvSpPr>
      <dsp:spPr>
        <a:xfrm>
          <a:off x="836555" y="908763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Preprocessing: Filtering the shots and setting a trigger and a threshold for recording shots</a:t>
          </a:r>
        </a:p>
      </dsp:txBody>
      <dsp:txXfrm>
        <a:off x="836555" y="908763"/>
        <a:ext cx="9679044" cy="724290"/>
      </dsp:txXfrm>
    </dsp:sp>
    <dsp:sp modelId="{5FDE9DF2-A18A-49C6-9D5D-C7617B3114EE}">
      <dsp:nvSpPr>
        <dsp:cNvPr id="0" name=""/>
        <dsp:cNvSpPr/>
      </dsp:nvSpPr>
      <dsp:spPr>
        <a:xfrm>
          <a:off x="0" y="1814126"/>
          <a:ext cx="105156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06899A-479E-4486-9AB8-7404CCA37A5F}">
      <dsp:nvSpPr>
        <dsp:cNvPr id="0" name=""/>
        <dsp:cNvSpPr/>
      </dsp:nvSpPr>
      <dsp:spPr>
        <a:xfrm>
          <a:off x="219097" y="1977092"/>
          <a:ext cx="398359" cy="398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085A4-46FA-4B26-B1C1-167EA5630313}">
      <dsp:nvSpPr>
        <dsp:cNvPr id="0" name=""/>
        <dsp:cNvSpPr/>
      </dsp:nvSpPr>
      <dsp:spPr>
        <a:xfrm>
          <a:off x="836555" y="1814126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Feature Engineering: Manipulating and transforming raw data into a clean dataset</a:t>
          </a:r>
        </a:p>
      </dsp:txBody>
      <dsp:txXfrm>
        <a:off x="836555" y="1814126"/>
        <a:ext cx="9679044" cy="724290"/>
      </dsp:txXfrm>
    </dsp:sp>
    <dsp:sp modelId="{AFC6536C-4C46-455F-A634-1DE64ACAFE5D}">
      <dsp:nvSpPr>
        <dsp:cNvPr id="0" name=""/>
        <dsp:cNvSpPr/>
      </dsp:nvSpPr>
      <dsp:spPr>
        <a:xfrm>
          <a:off x="0" y="2719489"/>
          <a:ext cx="105156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23C6AF-02CE-4EFD-AE4B-2AAD41778AA5}">
      <dsp:nvSpPr>
        <dsp:cNvPr id="0" name=""/>
        <dsp:cNvSpPr/>
      </dsp:nvSpPr>
      <dsp:spPr>
        <a:xfrm>
          <a:off x="219097" y="2882455"/>
          <a:ext cx="398359" cy="3983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D8B85-556A-4C61-AF3E-38413F0C968F}">
      <dsp:nvSpPr>
        <dsp:cNvPr id="0" name=""/>
        <dsp:cNvSpPr/>
      </dsp:nvSpPr>
      <dsp:spPr>
        <a:xfrm>
          <a:off x="836555" y="2719489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Implementation: Splitting and normalizing the dataset</a:t>
          </a:r>
        </a:p>
      </dsp:txBody>
      <dsp:txXfrm>
        <a:off x="836555" y="2719489"/>
        <a:ext cx="9679044" cy="724290"/>
      </dsp:txXfrm>
    </dsp:sp>
    <dsp:sp modelId="{CF82E5DE-E290-4D81-88BD-5EDB12092289}">
      <dsp:nvSpPr>
        <dsp:cNvPr id="0" name=""/>
        <dsp:cNvSpPr/>
      </dsp:nvSpPr>
      <dsp:spPr>
        <a:xfrm>
          <a:off x="0" y="3624853"/>
          <a:ext cx="105156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D20ADF-1760-4EE9-95A9-9F9AD56AB8AA}">
      <dsp:nvSpPr>
        <dsp:cNvPr id="0" name=""/>
        <dsp:cNvSpPr/>
      </dsp:nvSpPr>
      <dsp:spPr>
        <a:xfrm>
          <a:off x="219097" y="3787818"/>
          <a:ext cx="398359" cy="3983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F7220-E641-4871-AE0E-89B6836870E5}">
      <dsp:nvSpPr>
        <dsp:cNvPr id="0" name=""/>
        <dsp:cNvSpPr/>
      </dsp:nvSpPr>
      <dsp:spPr>
        <a:xfrm>
          <a:off x="836555" y="3624853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Predictions: </a:t>
          </a:r>
          <a:r>
            <a:rPr lang="en-US" sz="1900" b="1" kern="1200" dirty="0">
              <a:latin typeface="Calibri Light" panose="020F0302020204030204"/>
            </a:rPr>
            <a:t>Applying</a:t>
          </a:r>
          <a:r>
            <a:rPr lang="en-US" sz="1900" b="1" kern="1200" dirty="0"/>
            <a:t> </a:t>
          </a:r>
          <a:r>
            <a:rPr lang="en-US" sz="1900" kern="1200" dirty="0"/>
            <a:t>Neural Network to predict the output of the shots</a:t>
          </a:r>
        </a:p>
      </dsp:txBody>
      <dsp:txXfrm>
        <a:off x="836555" y="3624853"/>
        <a:ext cx="9679044" cy="7242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856463-9741-4473-91C7-0009919067FB}">
      <dsp:nvSpPr>
        <dsp:cNvPr id="0" name=""/>
        <dsp:cNvSpPr/>
      </dsp:nvSpPr>
      <dsp:spPr>
        <a:xfrm>
          <a:off x="0" y="3844668"/>
          <a:ext cx="10515600" cy="5046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Between each shot exist a delay of 600 </a:t>
          </a:r>
          <a:r>
            <a:rPr lang="en-US" sz="1700" kern="1200" dirty="0" err="1"/>
            <a:t>ms.</a:t>
          </a:r>
          <a:endParaRPr lang="en-US" sz="1700" kern="1200" dirty="0"/>
        </a:p>
      </dsp:txBody>
      <dsp:txXfrm>
        <a:off x="0" y="3844668"/>
        <a:ext cx="10515600" cy="504610"/>
      </dsp:txXfrm>
    </dsp:sp>
    <dsp:sp modelId="{A8E8DB76-58AC-42CF-A8EA-C7575989BBFB}">
      <dsp:nvSpPr>
        <dsp:cNvPr id="0" name=""/>
        <dsp:cNvSpPr/>
      </dsp:nvSpPr>
      <dsp:spPr>
        <a:xfrm rot="10800000">
          <a:off x="0" y="3076146"/>
          <a:ext cx="10515600" cy="776091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Each shot consists of 10 samples of each coordinate.</a:t>
          </a:r>
          <a:endParaRPr lang="en-US" sz="1700" kern="1200" dirty="0">
            <a:latin typeface="Calibri Light" panose="020F0302020204030204"/>
          </a:endParaRPr>
        </a:p>
      </dsp:txBody>
      <dsp:txXfrm rot="10800000">
        <a:off x="0" y="3076146"/>
        <a:ext cx="10515600" cy="504281"/>
      </dsp:txXfrm>
    </dsp:sp>
    <dsp:sp modelId="{766FE076-C9B6-4360-A718-B10AD3C88D97}">
      <dsp:nvSpPr>
        <dsp:cNvPr id="0" name=""/>
        <dsp:cNvSpPr/>
      </dsp:nvSpPr>
      <dsp:spPr>
        <a:xfrm rot="10800000">
          <a:off x="0" y="2307624"/>
          <a:ext cx="10515600" cy="776091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trigger is set to 0.30 as a convenient value.</a:t>
          </a:r>
        </a:p>
      </dsp:txBody>
      <dsp:txXfrm rot="10800000">
        <a:off x="0" y="2307624"/>
        <a:ext cx="10515600" cy="504281"/>
      </dsp:txXfrm>
    </dsp:sp>
    <dsp:sp modelId="{D2FB5CF3-B554-493E-A3B3-7C022617F833}">
      <dsp:nvSpPr>
        <dsp:cNvPr id="0" name=""/>
        <dsp:cNvSpPr/>
      </dsp:nvSpPr>
      <dsp:spPr>
        <a:xfrm rot="10800000">
          <a:off x="0" y="1539102"/>
          <a:ext cx="10515600" cy="776091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threshold is the average of all 6 coordinates.</a:t>
          </a:r>
        </a:p>
      </dsp:txBody>
      <dsp:txXfrm rot="10800000">
        <a:off x="0" y="1539102"/>
        <a:ext cx="10515600" cy="504281"/>
      </dsp:txXfrm>
    </dsp:sp>
    <dsp:sp modelId="{82DA5843-57FB-44AF-AA82-9E8DCE2EF101}">
      <dsp:nvSpPr>
        <dsp:cNvPr id="0" name=""/>
        <dsp:cNvSpPr/>
      </dsp:nvSpPr>
      <dsp:spPr>
        <a:xfrm rot="10800000">
          <a:off x="0" y="770580"/>
          <a:ext cx="10515600" cy="776091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 trigger and a threshold are set to record shots filtered from noise.</a:t>
          </a:r>
          <a:endParaRPr lang="en-US" sz="1700" kern="1200" dirty="0">
            <a:latin typeface="Calibri Light" panose="020F0302020204030204"/>
          </a:endParaRPr>
        </a:p>
      </dsp:txBody>
      <dsp:txXfrm rot="10800000">
        <a:off x="0" y="770580"/>
        <a:ext cx="10515600" cy="504281"/>
      </dsp:txXfrm>
    </dsp:sp>
    <dsp:sp modelId="{64D75E1D-70FB-400A-885F-77926183C33C}">
      <dsp:nvSpPr>
        <dsp:cNvPr id="0" name=""/>
        <dsp:cNvSpPr/>
      </dsp:nvSpPr>
      <dsp:spPr>
        <a:xfrm rot="10800000">
          <a:off x="0" y="2058"/>
          <a:ext cx="10515600" cy="776091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Gyroscope and accelerometer sensors record the 3-axis coordinates (</a:t>
          </a:r>
          <a:r>
            <a:rPr lang="en-US" sz="1700" kern="1200" dirty="0" err="1"/>
            <a:t>gX</a:t>
          </a:r>
          <a:r>
            <a:rPr lang="en-US" sz="1700" kern="1200" dirty="0"/>
            <a:t>, </a:t>
          </a:r>
          <a:r>
            <a:rPr lang="en-US" sz="1700" kern="1200" dirty="0" err="1"/>
            <a:t>gY</a:t>
          </a:r>
          <a:r>
            <a:rPr lang="en-US" sz="1700" kern="1200" dirty="0"/>
            <a:t>, </a:t>
          </a:r>
          <a:r>
            <a:rPr lang="en-US" sz="1700" kern="1200" dirty="0" err="1"/>
            <a:t>gZ</a:t>
          </a:r>
          <a:r>
            <a:rPr lang="en-US" sz="1700" kern="1200" dirty="0"/>
            <a:t>, </a:t>
          </a:r>
          <a:r>
            <a:rPr lang="en-US" sz="1700" kern="1200" dirty="0" err="1"/>
            <a:t>aX</a:t>
          </a:r>
          <a:r>
            <a:rPr lang="en-US" sz="1700" kern="1200" dirty="0"/>
            <a:t>, </a:t>
          </a:r>
          <a:r>
            <a:rPr lang="en-US" sz="1700" kern="1200" dirty="0" err="1"/>
            <a:t>aY</a:t>
          </a:r>
          <a:r>
            <a:rPr lang="en-US" sz="1700" kern="1200" dirty="0"/>
            <a:t>, </a:t>
          </a:r>
          <a:r>
            <a:rPr lang="en-US" sz="1700" kern="1200" dirty="0" err="1"/>
            <a:t>aZ</a:t>
          </a:r>
          <a:r>
            <a:rPr lang="en-US" sz="1700" kern="1200" dirty="0"/>
            <a:t>).</a:t>
          </a:r>
        </a:p>
      </dsp:txBody>
      <dsp:txXfrm rot="10800000">
        <a:off x="0" y="2058"/>
        <a:ext cx="10515600" cy="5042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8E0351-B020-4C81-9ADA-DFC719852FDA}">
      <dsp:nvSpPr>
        <dsp:cNvPr id="0" name=""/>
        <dsp:cNvSpPr/>
      </dsp:nvSpPr>
      <dsp:spPr>
        <a:xfrm>
          <a:off x="0" y="64075"/>
          <a:ext cx="5570552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400 forehand topspin samples</a:t>
          </a:r>
        </a:p>
      </dsp:txBody>
      <dsp:txXfrm>
        <a:off x="28100" y="92175"/>
        <a:ext cx="5514352" cy="519439"/>
      </dsp:txXfrm>
    </dsp:sp>
    <dsp:sp modelId="{76893319-0927-4C43-A295-C4CCE541DDF2}">
      <dsp:nvSpPr>
        <dsp:cNvPr id="0" name=""/>
        <dsp:cNvSpPr/>
      </dsp:nvSpPr>
      <dsp:spPr>
        <a:xfrm>
          <a:off x="0" y="708835"/>
          <a:ext cx="5570552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400 backhand topspin samples</a:t>
          </a:r>
        </a:p>
      </dsp:txBody>
      <dsp:txXfrm>
        <a:off x="28100" y="736935"/>
        <a:ext cx="5514352" cy="519439"/>
      </dsp:txXfrm>
    </dsp:sp>
    <dsp:sp modelId="{72C75FD9-FD28-4ACD-A0AA-1FDD0A8F49E7}">
      <dsp:nvSpPr>
        <dsp:cNvPr id="0" name=""/>
        <dsp:cNvSpPr/>
      </dsp:nvSpPr>
      <dsp:spPr>
        <a:xfrm>
          <a:off x="0" y="1353595"/>
          <a:ext cx="5570552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401 backhand slice samples</a:t>
          </a:r>
        </a:p>
      </dsp:txBody>
      <dsp:txXfrm>
        <a:off x="28100" y="1381695"/>
        <a:ext cx="5514352" cy="519439"/>
      </dsp:txXfrm>
    </dsp:sp>
    <dsp:sp modelId="{ECDBC10C-B34E-429E-A9A8-D51CE7CC0400}">
      <dsp:nvSpPr>
        <dsp:cNvPr id="0" name=""/>
        <dsp:cNvSpPr/>
      </dsp:nvSpPr>
      <dsp:spPr>
        <a:xfrm>
          <a:off x="0" y="1998355"/>
          <a:ext cx="5570552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 Light" panose="020F0302020204030204"/>
            </a:rPr>
            <a:t>400</a:t>
          </a:r>
          <a:r>
            <a:rPr lang="en-US" sz="2400" kern="1200" dirty="0"/>
            <a:t> forehand slice samples</a:t>
          </a:r>
        </a:p>
      </dsp:txBody>
      <dsp:txXfrm>
        <a:off x="28100" y="2026455"/>
        <a:ext cx="5514352" cy="519439"/>
      </dsp:txXfrm>
    </dsp:sp>
    <dsp:sp modelId="{A47568DF-C5B0-42C5-9169-7D7702003D10}">
      <dsp:nvSpPr>
        <dsp:cNvPr id="0" name=""/>
        <dsp:cNvSpPr/>
      </dsp:nvSpPr>
      <dsp:spPr>
        <a:xfrm>
          <a:off x="0" y="2643115"/>
          <a:ext cx="5570552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350 bad form samples</a:t>
          </a:r>
        </a:p>
      </dsp:txBody>
      <dsp:txXfrm>
        <a:off x="28100" y="2671215"/>
        <a:ext cx="5514352" cy="5194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DD6E1-E4E4-48F5-9F50-8DE9C934A913}">
      <dsp:nvSpPr>
        <dsp:cNvPr id="0" name=""/>
        <dsp:cNvSpPr/>
      </dsp:nvSpPr>
      <dsp:spPr>
        <a:xfrm>
          <a:off x="1349321" y="4986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DB82C2-690E-45A0-8BD5-12D911272D95}">
      <dsp:nvSpPr>
        <dsp:cNvPr id="0" name=""/>
        <dsp:cNvSpPr/>
      </dsp:nvSpPr>
      <dsp:spPr>
        <a:xfrm>
          <a:off x="1641821" y="297486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25963-7746-4CC1-A8B9-96AFEE7E6946}">
      <dsp:nvSpPr>
        <dsp:cNvPr id="0" name=""/>
        <dsp:cNvSpPr/>
      </dsp:nvSpPr>
      <dsp:spPr>
        <a:xfrm>
          <a:off x="910571" y="1804986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Data normalization between 0 and 1</a:t>
          </a:r>
        </a:p>
      </dsp:txBody>
      <dsp:txXfrm>
        <a:off x="910571" y="1804986"/>
        <a:ext cx="2250000" cy="720000"/>
      </dsp:txXfrm>
    </dsp:sp>
    <dsp:sp modelId="{D7F5C174-7C9A-4AEA-AF07-E7534C9E4480}">
      <dsp:nvSpPr>
        <dsp:cNvPr id="0" name=""/>
        <dsp:cNvSpPr/>
      </dsp:nvSpPr>
      <dsp:spPr>
        <a:xfrm>
          <a:off x="3993071" y="4986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F96C2-C75B-4E3C-8A15-BB04F626DBA7}">
      <dsp:nvSpPr>
        <dsp:cNvPr id="0" name=""/>
        <dsp:cNvSpPr/>
      </dsp:nvSpPr>
      <dsp:spPr>
        <a:xfrm>
          <a:off x="4285571" y="297486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CB6B3-B877-4D4D-9BF7-1FCC1C7A9BF1}">
      <dsp:nvSpPr>
        <dsp:cNvPr id="0" name=""/>
        <dsp:cNvSpPr/>
      </dsp:nvSpPr>
      <dsp:spPr>
        <a:xfrm>
          <a:off x="3554321" y="1804986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Splitting the dataset into train and test sets</a:t>
          </a:r>
        </a:p>
      </dsp:txBody>
      <dsp:txXfrm>
        <a:off x="3554321" y="1804986"/>
        <a:ext cx="225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0A019-7AF1-49C7-B683-7D57C174793D}">
      <dsp:nvSpPr>
        <dsp:cNvPr id="0" name=""/>
        <dsp:cNvSpPr/>
      </dsp:nvSpPr>
      <dsp:spPr>
        <a:xfrm>
          <a:off x="0" y="822436"/>
          <a:ext cx="2249235" cy="14282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2C41A-A755-4749-AA1B-3EEC1235094F}">
      <dsp:nvSpPr>
        <dsp:cNvPr id="0" name=""/>
        <dsp:cNvSpPr/>
      </dsp:nvSpPr>
      <dsp:spPr>
        <a:xfrm>
          <a:off x="249915" y="1059856"/>
          <a:ext cx="2249235" cy="1428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60 input features</a:t>
          </a:r>
        </a:p>
      </dsp:txBody>
      <dsp:txXfrm>
        <a:off x="291747" y="1101688"/>
        <a:ext cx="2165571" cy="1344600"/>
      </dsp:txXfrm>
    </dsp:sp>
    <dsp:sp modelId="{1B5E698B-9BCA-4151-A98A-310B153EE327}">
      <dsp:nvSpPr>
        <dsp:cNvPr id="0" name=""/>
        <dsp:cNvSpPr/>
      </dsp:nvSpPr>
      <dsp:spPr>
        <a:xfrm>
          <a:off x="2749066" y="822436"/>
          <a:ext cx="2249235" cy="14282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45378D-5152-4C32-B313-97989EC88D83}">
      <dsp:nvSpPr>
        <dsp:cNvPr id="0" name=""/>
        <dsp:cNvSpPr/>
      </dsp:nvSpPr>
      <dsp:spPr>
        <a:xfrm>
          <a:off x="2998981" y="1059856"/>
          <a:ext cx="2249235" cy="1428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3 output labels</a:t>
          </a:r>
        </a:p>
      </dsp:txBody>
      <dsp:txXfrm>
        <a:off x="3040813" y="1101688"/>
        <a:ext cx="2165571" cy="1344600"/>
      </dsp:txXfrm>
    </dsp:sp>
    <dsp:sp modelId="{620717D4-38F3-4CBE-B098-CC91022D7C07}">
      <dsp:nvSpPr>
        <dsp:cNvPr id="0" name=""/>
        <dsp:cNvSpPr/>
      </dsp:nvSpPr>
      <dsp:spPr>
        <a:xfrm>
          <a:off x="5498132" y="822436"/>
          <a:ext cx="2249235" cy="14282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A8DE0-0DD1-4E62-891F-AA3EABA8365E}">
      <dsp:nvSpPr>
        <dsp:cNvPr id="0" name=""/>
        <dsp:cNvSpPr/>
      </dsp:nvSpPr>
      <dsp:spPr>
        <a:xfrm>
          <a:off x="5748047" y="1059856"/>
          <a:ext cx="2249235" cy="1428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Accuracy is a key factor </a:t>
          </a:r>
        </a:p>
      </dsp:txBody>
      <dsp:txXfrm>
        <a:off x="5789879" y="1101688"/>
        <a:ext cx="2165571" cy="1344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8C908FC1-6FA6-EB19-5177-3B69913F36BF}"/>
              </a:ext>
            </a:extLst>
          </p:cNvPr>
          <p:cNvSpPr txBox="1"/>
          <p:nvPr/>
        </p:nvSpPr>
        <p:spPr>
          <a:xfrm>
            <a:off x="3541139" y="2388008"/>
            <a:ext cx="5110975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atin typeface="Calibri Light"/>
                <a:ea typeface="Calibri"/>
                <a:cs typeface="Calibri"/>
              </a:rPr>
              <a:t>Table Tennis Shots Detection Using Machine Learning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931998B5-4967-483E-7D23-A1CEA7E311E9}"/>
              </a:ext>
            </a:extLst>
          </p:cNvPr>
          <p:cNvSpPr txBox="1"/>
          <p:nvPr/>
        </p:nvSpPr>
        <p:spPr>
          <a:xfrm>
            <a:off x="3990830" y="4523625"/>
            <a:ext cx="4117756" cy="10772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Calibri Light"/>
                <a:ea typeface="+mn-lt"/>
                <a:cs typeface="+mn-lt"/>
              </a:rPr>
              <a:t>Done by: Ali Koteich</a:t>
            </a:r>
          </a:p>
          <a:p>
            <a:pPr algn="ctr"/>
            <a:endParaRPr lang="en-US" sz="1600" dirty="0">
              <a:latin typeface="Calibri Light"/>
              <a:ea typeface="+mn-lt"/>
              <a:cs typeface="+mn-lt"/>
            </a:endParaRPr>
          </a:p>
          <a:p>
            <a:pPr algn="ctr"/>
            <a:r>
              <a:rPr lang="en-US" sz="1600" dirty="0">
                <a:latin typeface="Calibri Light"/>
                <a:ea typeface="+mn-lt"/>
                <a:cs typeface="+mn-lt"/>
              </a:rPr>
              <a:t>Under the supervision of:</a:t>
            </a:r>
          </a:p>
          <a:p>
            <a:pPr algn="ctr"/>
            <a:r>
              <a:rPr lang="en-US" sz="1600" dirty="0">
                <a:latin typeface="Calibri Light"/>
                <a:ea typeface="+mn-lt"/>
                <a:cs typeface="+mn-lt"/>
              </a:rPr>
              <a:t>Dr. Mohamad Chaitou</a:t>
            </a:r>
            <a:endParaRPr lang="en-US" sz="1600">
              <a:latin typeface="Calibri Light"/>
              <a:ea typeface="+mn-lt"/>
              <a:cs typeface="+mn-lt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58EF50C1-3E69-E551-7532-C8FF1DC00702}"/>
              </a:ext>
            </a:extLst>
          </p:cNvPr>
          <p:cNvSpPr txBox="1"/>
          <p:nvPr/>
        </p:nvSpPr>
        <p:spPr>
          <a:xfrm>
            <a:off x="4723300" y="3531287"/>
            <a:ext cx="2743200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Calibri Light"/>
                <a:cs typeface="Calibri Light"/>
              </a:rPr>
              <a:t>Course: I3308 Final Project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7D1D476-6D35-AD00-929B-913D2C1C3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141" y="636993"/>
            <a:ext cx="1390650" cy="140017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FDA555-7FF9-EEE5-D955-72EFDF243A14}"/>
              </a:ext>
            </a:extLst>
          </p:cNvPr>
          <p:cNvCxnSpPr/>
          <p:nvPr/>
        </p:nvCxnSpPr>
        <p:spPr>
          <a:xfrm>
            <a:off x="392387" y="3961524"/>
            <a:ext cx="11333654" cy="8758"/>
          </a:xfrm>
          <a:prstGeom prst="straightConnector1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6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53B74-A25B-3F0A-5708-8D4F27998667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dirty="0">
                <a:latin typeface="+mj-lt"/>
                <a:ea typeface="+mj-ea"/>
                <a:cs typeface="+mj-cs"/>
              </a:rPr>
              <a:t> Data before and after filtering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785A9B29-C086-6002-92A1-DE5B838B3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67" y="2642616"/>
            <a:ext cx="5361761" cy="3605784"/>
          </a:xfrm>
          <a:prstGeom prst="rect">
            <a:avLst/>
          </a:prstGeom>
        </p:spPr>
      </p:pic>
      <p:pic>
        <p:nvPicPr>
          <p:cNvPr id="5" name="Picture 5" descr="A picture containing antenna&#10;&#10;Description automatically generated">
            <a:extLst>
              <a:ext uri="{FF2B5EF4-FFF2-40B4-BE49-F238E27FC236}">
                <a16:creationId xmlns:a16="http://schemas.microsoft.com/office/drawing/2014/main" id="{C0482802-3C2C-07A3-E5E1-A31064229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742" y="2642616"/>
            <a:ext cx="5401923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94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09053-5C81-08A2-1AA3-95977DB1C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cs typeface="Calibri Light"/>
              </a:rPr>
              <a:t>A single  shot</a:t>
            </a:r>
            <a:endParaRPr lang="en-US" sz="5400" b="1" dirty="0"/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A3EC1F-C8E6-9FB4-4F2A-08A47AD2C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>
                <a:cs typeface="Calibri"/>
              </a:rPr>
              <a:t>10 </a:t>
            </a:r>
            <a:r>
              <a:rPr lang="en-US" sz="2200" dirty="0">
                <a:ea typeface="+mn-lt"/>
                <a:cs typeface="+mn-lt"/>
              </a:rPr>
              <a:t>gyroscope x-axis </a:t>
            </a:r>
            <a:r>
              <a:rPr lang="en-US" sz="2200" dirty="0">
                <a:cs typeface="Calibri"/>
              </a:rPr>
              <a:t>samples</a:t>
            </a:r>
            <a:endParaRPr lang="en-US" sz="2200" dirty="0">
              <a:ea typeface="+mn-lt"/>
              <a:cs typeface="+mn-lt"/>
            </a:endParaRPr>
          </a:p>
          <a:p>
            <a:r>
              <a:rPr lang="en-US" sz="2200" dirty="0">
                <a:cs typeface="Calibri"/>
              </a:rPr>
              <a:t>10 gyroscope y-axis samples</a:t>
            </a:r>
            <a:endParaRPr lang="en-US" sz="2200" dirty="0">
              <a:ea typeface="+mn-lt"/>
              <a:cs typeface="+mn-lt"/>
            </a:endParaRPr>
          </a:p>
          <a:p>
            <a:r>
              <a:rPr lang="en-US" sz="2200" dirty="0">
                <a:ea typeface="+mn-lt"/>
                <a:cs typeface="+mn-lt"/>
              </a:rPr>
              <a:t>10 gyroscope z-axis samples</a:t>
            </a:r>
            <a:endParaRPr lang="en-US" sz="2200" dirty="0">
              <a:cs typeface="Calibri"/>
            </a:endParaRPr>
          </a:p>
          <a:p>
            <a:r>
              <a:rPr lang="en-US" sz="2200" dirty="0">
                <a:cs typeface="Calibri"/>
              </a:rPr>
              <a:t>10 accelerometer x-axis samples</a:t>
            </a:r>
            <a:endParaRPr lang="en-US" sz="2200" dirty="0">
              <a:ea typeface="+mn-lt"/>
              <a:cs typeface="+mn-lt"/>
            </a:endParaRPr>
          </a:p>
          <a:p>
            <a:r>
              <a:rPr lang="en-US" sz="2200" dirty="0">
                <a:cs typeface="Calibri"/>
              </a:rPr>
              <a:t>10 </a:t>
            </a:r>
            <a:r>
              <a:rPr lang="en-US" sz="2200" dirty="0">
                <a:ea typeface="+mn-lt"/>
                <a:cs typeface="+mn-lt"/>
              </a:rPr>
              <a:t>accelerometer y-axis </a:t>
            </a:r>
            <a:r>
              <a:rPr lang="en-US" sz="2200" dirty="0">
                <a:cs typeface="Calibri"/>
              </a:rPr>
              <a:t>samples</a:t>
            </a:r>
            <a:endParaRPr lang="en-US" sz="2200" dirty="0">
              <a:ea typeface="+mn-lt"/>
              <a:cs typeface="+mn-lt"/>
            </a:endParaRPr>
          </a:p>
          <a:p>
            <a:r>
              <a:rPr lang="en-US" sz="2200" dirty="0">
                <a:cs typeface="Calibri"/>
              </a:rPr>
              <a:t>10 accelerometer z-axis samples</a:t>
            </a:r>
            <a:endParaRPr lang="en-US" sz="2200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75B3A91D-A416-45FA-A10E-8D55BD215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820955"/>
            <a:ext cx="4966456" cy="474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5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53B74-A25B-3F0A-5708-8D4F27998667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600" b="1" dirty="0">
                <a:latin typeface="Calibri Light"/>
                <a:ea typeface="+mn-lt"/>
                <a:cs typeface="+mn-lt"/>
              </a:rPr>
              <a:t>Feature Engineering</a:t>
            </a:r>
            <a:endParaRPr lang="en-US" sz="4600" dirty="0">
              <a:latin typeface="Calibri Light"/>
              <a:ea typeface="+mn-lt"/>
              <a:cs typeface="+mn-lt"/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E3750-226C-BA78-967C-FFA77ABB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1674"/>
            <a:ext cx="10515600" cy="6528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Converted the 10x6 matrix into a 1x60 matrix single row shot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8" name="Picture 4" descr="Table&#10;&#10;Description automatically generated">
            <a:extLst>
              <a:ext uri="{FF2B5EF4-FFF2-40B4-BE49-F238E27FC236}">
                <a16:creationId xmlns:a16="http://schemas.microsoft.com/office/drawing/2014/main" id="{AD1803A3-366C-B8D3-4C25-63996DDA8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97" y="2868069"/>
            <a:ext cx="9265268" cy="105680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D9E6E3-1903-AB0F-19EA-9D6ECCC87323}"/>
              </a:ext>
            </a:extLst>
          </p:cNvPr>
          <p:cNvSpPr txBox="1">
            <a:spLocks/>
          </p:cNvSpPr>
          <p:nvPr/>
        </p:nvSpPr>
        <p:spPr>
          <a:xfrm>
            <a:off x="841918" y="3910902"/>
            <a:ext cx="10515600" cy="6528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Added the labels to the end of each dataframe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cs typeface="Calibri"/>
            </a:endParaRPr>
          </a:p>
        </p:txBody>
      </p:sp>
      <p:pic>
        <p:nvPicPr>
          <p:cNvPr id="12" name="Picture 7" descr="Table&#10;&#10;Description automatically generated">
            <a:extLst>
              <a:ext uri="{FF2B5EF4-FFF2-40B4-BE49-F238E27FC236}">
                <a16:creationId xmlns:a16="http://schemas.microsoft.com/office/drawing/2014/main" id="{55B52CD1-2230-5973-4372-B50AA92B7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82" y="4852639"/>
            <a:ext cx="9413951" cy="99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08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A07D90-8FBD-9B68-70C0-98C86A09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ea typeface="Calibri Light"/>
                <a:cs typeface="Calibri Light"/>
              </a:rPr>
              <a:t>Dataset</a:t>
            </a:r>
          </a:p>
        </p:txBody>
      </p:sp>
      <p:sp>
        <p:nvSpPr>
          <p:cNvPr id="3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1AA16A-75FF-5458-E1D1-0116FECD29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654524"/>
              </p:ext>
            </p:extLst>
          </p:nvPr>
        </p:nvGraphicFramePr>
        <p:xfrm>
          <a:off x="572493" y="2731096"/>
          <a:ext cx="5570552" cy="3282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5" name="TextBox 214">
            <a:extLst>
              <a:ext uri="{FF2B5EF4-FFF2-40B4-BE49-F238E27FC236}">
                <a16:creationId xmlns:a16="http://schemas.microsoft.com/office/drawing/2014/main" id="{1542DF54-D739-021E-3A30-5DDFD0F5D08E}"/>
              </a:ext>
            </a:extLst>
          </p:cNvPr>
          <p:cNvSpPr txBox="1"/>
          <p:nvPr/>
        </p:nvSpPr>
        <p:spPr>
          <a:xfrm>
            <a:off x="533400" y="1936595"/>
            <a:ext cx="612573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1951 shots collected by experiment:</a:t>
            </a:r>
          </a:p>
        </p:txBody>
      </p:sp>
    </p:spTree>
    <p:extLst>
      <p:ext uri="{BB962C8B-B14F-4D97-AF65-F5344CB8AC3E}">
        <p14:creationId xmlns:p14="http://schemas.microsoft.com/office/powerpoint/2010/main" val="3262481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3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4924D-776B-4872-CAC3-CA34C2D9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 dirty="0">
                <a:cs typeface="Calibri Light"/>
              </a:rPr>
              <a:t>Implementation</a:t>
            </a:r>
            <a:endParaRPr lang="en-US" sz="5200" b="1">
              <a:ea typeface="Calibri Light" panose="020F0302020204030204"/>
              <a:cs typeface="Calibri Light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0B31797-C357-92C3-698D-52A1D01ADF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12970"/>
              </p:ext>
            </p:extLst>
          </p:nvPr>
        </p:nvGraphicFramePr>
        <p:xfrm>
          <a:off x="2687444" y="2011479"/>
          <a:ext cx="6714893" cy="2529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1" name="Rectangle 80">
            <a:extLst>
              <a:ext uri="{FF2B5EF4-FFF2-40B4-BE49-F238E27FC236}">
                <a16:creationId xmlns:a16="http://schemas.microsoft.com/office/drawing/2014/main" id="{30B9D551-DA67-E7D1-5E31-8596E921F1F4}"/>
              </a:ext>
            </a:extLst>
          </p:cNvPr>
          <p:cNvSpPr/>
          <p:nvPr/>
        </p:nvSpPr>
        <p:spPr>
          <a:xfrm>
            <a:off x="3996240" y="5255344"/>
            <a:ext cx="2778511" cy="43675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70%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7253515-2001-9333-A7D3-2E5B536BB9B0}"/>
              </a:ext>
            </a:extLst>
          </p:cNvPr>
          <p:cNvSpPr/>
          <p:nvPr/>
        </p:nvSpPr>
        <p:spPr>
          <a:xfrm>
            <a:off x="6784045" y="5255343"/>
            <a:ext cx="1254512" cy="43675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30%</a:t>
            </a:r>
            <a:endParaRPr lang="en-US" dirty="0"/>
          </a:p>
        </p:txBody>
      </p:sp>
      <p:sp>
        <p:nvSpPr>
          <p:cNvPr id="83" name="TextBox 3">
            <a:extLst>
              <a:ext uri="{FF2B5EF4-FFF2-40B4-BE49-F238E27FC236}">
                <a16:creationId xmlns:a16="http://schemas.microsoft.com/office/drawing/2014/main" id="{44BCB2A9-06F6-F21B-5B00-0204EBCF7D71}"/>
              </a:ext>
            </a:extLst>
          </p:cNvPr>
          <p:cNvSpPr txBox="1"/>
          <p:nvPr/>
        </p:nvSpPr>
        <p:spPr>
          <a:xfrm>
            <a:off x="4871608" y="5814762"/>
            <a:ext cx="121734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Train Set</a:t>
            </a:r>
            <a:endParaRPr lang="en-US" dirty="0"/>
          </a:p>
        </p:txBody>
      </p:sp>
      <p:sp>
        <p:nvSpPr>
          <p:cNvPr id="84" name="TextBox 4">
            <a:extLst>
              <a:ext uri="{FF2B5EF4-FFF2-40B4-BE49-F238E27FC236}">
                <a16:creationId xmlns:a16="http://schemas.microsoft.com/office/drawing/2014/main" id="{47C6538E-D989-2B08-5A51-16A4184E7BBD}"/>
              </a:ext>
            </a:extLst>
          </p:cNvPr>
          <p:cNvSpPr txBox="1"/>
          <p:nvPr/>
        </p:nvSpPr>
        <p:spPr>
          <a:xfrm>
            <a:off x="6971753" y="5814762"/>
            <a:ext cx="121734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Test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05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2835-F590-D422-B01E-67574BF9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a typeface="Calibri Light"/>
                <a:cs typeface="Calibri Light"/>
              </a:rPr>
              <a:t>Why Neural Network?</a:t>
            </a:r>
            <a:endParaRPr lang="en-US" b="1">
              <a:cs typeface="Calibri Light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99B5CDC-F660-3F5E-FF33-F8D28DBC14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81067"/>
              </p:ext>
            </p:extLst>
          </p:nvPr>
        </p:nvGraphicFramePr>
        <p:xfrm>
          <a:off x="2102005" y="1862796"/>
          <a:ext cx="7997283" cy="3310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578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3CEBA-3BE5-CB7B-B710-D60490A7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>
                <a:cs typeface="Calibri Light"/>
              </a:rPr>
              <a:t>Evaluation Metrics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E15E6E-1BAA-A661-4D37-775A99C253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4258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4894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047F6-9431-AB22-A05B-8E5C391B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b="1" dirty="0">
                <a:cs typeface="Calibri Light"/>
              </a:rPr>
              <a:t>Neural Network Hyperparameters</a:t>
            </a:r>
            <a:endParaRPr lang="en-US" sz="5000" b="1" dirty="0"/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F6F3C-5AEA-AC4F-C303-353D3A49C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input layer with </a:t>
            </a:r>
            <a:r>
              <a:rPr lang="en-US" sz="2200">
                <a:cs typeface="Calibri"/>
              </a:rPr>
              <a:t>60 neuron </a:t>
            </a:r>
          </a:p>
          <a:p>
            <a:r>
              <a:rPr lang="en-US" sz="2200">
                <a:cs typeface="Calibri"/>
              </a:rPr>
              <a:t>2 hidden layers with 30 neurons each</a:t>
            </a:r>
          </a:p>
          <a:p>
            <a:r>
              <a:rPr lang="en-US" sz="2200">
                <a:cs typeface="Calibri"/>
              </a:rPr>
              <a:t>Output layer with 3 neurons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C5CEB04-3892-A1F8-DFE8-22B5E19B8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890579"/>
            <a:ext cx="5458968" cy="507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46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0E2F1-461D-96BA-9D18-A8210DFF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000" b="1" dirty="0">
                <a:ea typeface="+mj-lt"/>
                <a:cs typeface="+mj-lt"/>
              </a:rPr>
              <a:t>Activation Functions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CB510-5445-7D4B-A9E3-CB955B56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2200" dirty="0" err="1">
                <a:ea typeface="+mn-lt"/>
                <a:cs typeface="+mn-lt"/>
              </a:rPr>
              <a:t>ReLU</a:t>
            </a:r>
            <a:r>
              <a:rPr lang="en-US" sz="2200" dirty="0">
                <a:ea typeface="+mn-lt"/>
                <a:cs typeface="+mn-lt"/>
              </a:rPr>
              <a:t> Function for input and hidden layers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2200" dirty="0">
                <a:ea typeface="+mn-lt"/>
                <a:cs typeface="+mn-lt"/>
              </a:rPr>
              <a:t>Sigmoid Function for output layer</a:t>
            </a:r>
            <a:endParaRPr lang="en-US" sz="2200" dirty="0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55EBB35C-558C-53A4-E2AF-C7251AC2C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039626"/>
            <a:ext cx="6903720" cy="27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3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0E2F1-461D-96BA-9D18-A8210DFF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pPr algn="ctr"/>
            <a:r>
              <a:rPr lang="en-US" sz="3800" b="1" dirty="0">
                <a:ea typeface="+mj-lt"/>
                <a:cs typeface="+mj-lt"/>
              </a:rPr>
              <a:t>Loss Function</a:t>
            </a:r>
            <a:endParaRPr lang="en-US" sz="3800">
              <a:cs typeface="Calibri Light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F211378-24F5-8AF2-039C-759CDDA01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2200" dirty="0">
                <a:ea typeface="+mn-lt"/>
                <a:cs typeface="+mn-lt"/>
              </a:rPr>
              <a:t>Regression Loss Functions gave significantly better results than classification Loss Functions</a:t>
            </a:r>
            <a:endParaRPr lang="en-US" sz="2200" dirty="0">
              <a:cs typeface="Calibri"/>
            </a:endParaRPr>
          </a:p>
        </p:txBody>
      </p:sp>
      <p:graphicFrame>
        <p:nvGraphicFramePr>
          <p:cNvPr id="20" name="Table 6">
            <a:extLst>
              <a:ext uri="{FF2B5EF4-FFF2-40B4-BE49-F238E27FC236}">
                <a16:creationId xmlns:a16="http://schemas.microsoft.com/office/drawing/2014/main" id="{C9B28618-22EC-ED2F-C90D-BD20495B4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139685"/>
              </p:ext>
            </p:extLst>
          </p:nvPr>
        </p:nvGraphicFramePr>
        <p:xfrm>
          <a:off x="4412686" y="2214922"/>
          <a:ext cx="7214599" cy="25359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79930">
                  <a:extLst>
                    <a:ext uri="{9D8B030D-6E8A-4147-A177-3AD203B41FA5}">
                      <a16:colId xmlns:a16="http://schemas.microsoft.com/office/drawing/2014/main" val="2828698758"/>
                    </a:ext>
                  </a:extLst>
                </a:gridCol>
                <a:gridCol w="1109651">
                  <a:extLst>
                    <a:ext uri="{9D8B030D-6E8A-4147-A177-3AD203B41FA5}">
                      <a16:colId xmlns:a16="http://schemas.microsoft.com/office/drawing/2014/main" val="455189488"/>
                    </a:ext>
                  </a:extLst>
                </a:gridCol>
                <a:gridCol w="1523998">
                  <a:extLst>
                    <a:ext uri="{9D8B030D-6E8A-4147-A177-3AD203B41FA5}">
                      <a16:colId xmlns:a16="http://schemas.microsoft.com/office/drawing/2014/main" val="989381382"/>
                    </a:ext>
                  </a:extLst>
                </a:gridCol>
                <a:gridCol w="1542584">
                  <a:extLst>
                    <a:ext uri="{9D8B030D-6E8A-4147-A177-3AD203B41FA5}">
                      <a16:colId xmlns:a16="http://schemas.microsoft.com/office/drawing/2014/main" val="2306916498"/>
                    </a:ext>
                  </a:extLst>
                </a:gridCol>
                <a:gridCol w="1003609">
                  <a:extLst>
                    <a:ext uri="{9D8B030D-6E8A-4147-A177-3AD203B41FA5}">
                      <a16:colId xmlns:a16="http://schemas.microsoft.com/office/drawing/2014/main" val="3927549104"/>
                    </a:ext>
                  </a:extLst>
                </a:gridCol>
                <a:gridCol w="954827">
                  <a:extLst>
                    <a:ext uri="{9D8B030D-6E8A-4147-A177-3AD203B41FA5}">
                      <a16:colId xmlns:a16="http://schemas.microsoft.com/office/drawing/2014/main" val="2596574937"/>
                    </a:ext>
                  </a:extLst>
                </a:gridCol>
              </a:tblGrid>
              <a:tr h="849802"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u="none" strike="noStrike" noProof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/>
                        <a:t>Loss Function</a:t>
                      </a:r>
                    </a:p>
                    <a:p>
                      <a:pPr lvl="0" algn="ctr">
                        <a:buNone/>
                      </a:pPr>
                      <a:endParaRPr lang="en-US" sz="1600"/>
                    </a:p>
                  </a:txBody>
                  <a:tcPr marL="99169" marR="99169" marT="49584" marB="4958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/>
                        <a:t>Binary Cross Entropy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endParaRPr lang="en-US" sz="1600" dirty="0"/>
                    </a:p>
                  </a:txBody>
                  <a:tcPr marL="99169" marR="99169" marT="49584" marB="49584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/>
                        <a:t>Categorical Cross Entropy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endParaRPr lang="en-US" sz="1600" dirty="0"/>
                    </a:p>
                  </a:txBody>
                  <a:tcPr marL="99169" marR="99169" marT="49584" marB="49584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u="none" strike="noStrike" noProof="0" dirty="0"/>
                    </a:p>
                    <a:p>
                      <a:pPr lvl="0" algn="ctr">
                        <a:buNone/>
                      </a:pPr>
                      <a:r>
                        <a:rPr lang="en-US" sz="1600" u="none" strike="noStrike" noProof="0" dirty="0"/>
                        <a:t>MSE</a:t>
                      </a:r>
                      <a:endParaRPr lang="en-US" sz="1600" dirty="0"/>
                    </a:p>
                  </a:txBody>
                  <a:tcPr marL="99169" marR="99169" marT="49584" marB="49584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u="none" strike="noStrike" noProof="0" dirty="0"/>
                    </a:p>
                    <a:p>
                      <a:pPr lvl="0" algn="ctr">
                        <a:buNone/>
                      </a:pPr>
                      <a:r>
                        <a:rPr lang="en-US" sz="1600" u="none" strike="noStrike" noProof="0" dirty="0"/>
                        <a:t>MAE</a:t>
                      </a:r>
                      <a:endParaRPr lang="en-US" sz="1600" dirty="0"/>
                    </a:p>
                  </a:txBody>
                  <a:tcPr marL="99169" marR="99169" marT="49584" marB="49584"/>
                </a:tc>
                <a:extLst>
                  <a:ext uri="{0D108BD9-81ED-4DB2-BD59-A6C34878D82A}">
                    <a16:rowId xmlns:a16="http://schemas.microsoft.com/office/drawing/2014/main" val="4089574524"/>
                  </a:ext>
                </a:extLst>
              </a:tr>
              <a:tr h="849802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900" u="none" strike="noStrike" noProof="0"/>
                    </a:p>
                    <a:p>
                      <a:pPr lvl="0" algn="ctr">
                        <a:buNone/>
                      </a:pPr>
                      <a:r>
                        <a:rPr lang="en-US" sz="1900" u="none" strike="noStrike" noProof="0" dirty="0"/>
                        <a:t>Metrics</a:t>
                      </a:r>
                      <a:endParaRPr lang="en-US" sz="1900" dirty="0"/>
                    </a:p>
                  </a:txBody>
                  <a:tcPr marL="99169" marR="99169" marT="49584" marB="49584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/>
                        <a:t>training accuracy</a:t>
                      </a:r>
                    </a:p>
                    <a:p>
                      <a:pPr lvl="0" algn="ctr">
                        <a:buNone/>
                      </a:pPr>
                      <a:endParaRPr lang="en-US" sz="1600"/>
                    </a:p>
                  </a:txBody>
                  <a:tcPr marL="99169" marR="99169" marT="49584" marB="49584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/>
                        <a:t>0.688  </a:t>
                      </a:r>
                    </a:p>
                    <a:p>
                      <a:pPr lvl="0" algn="ctr">
                        <a:buNone/>
                      </a:pPr>
                      <a:endParaRPr lang="en-US" sz="1600" dirty="0"/>
                    </a:p>
                  </a:txBody>
                  <a:tcPr marL="99169" marR="99169" marT="49584" marB="49584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/>
                        <a:t>0.5670</a:t>
                      </a:r>
                    </a:p>
                    <a:p>
                      <a:pPr lvl="0" algn="ctr">
                        <a:buNone/>
                      </a:pPr>
                      <a:endParaRPr lang="en-US" sz="1600" dirty="0"/>
                    </a:p>
                  </a:txBody>
                  <a:tcPr marL="99169" marR="99169" marT="49584" marB="49584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/>
                        <a:t>0.988</a:t>
                      </a:r>
                    </a:p>
                    <a:p>
                      <a:pPr lvl="0" algn="ctr">
                        <a:buNone/>
                      </a:pPr>
                      <a:endParaRPr lang="en-US" sz="1600" dirty="0"/>
                    </a:p>
                  </a:txBody>
                  <a:tcPr marL="99169" marR="99169" marT="49584" marB="49584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/>
                        <a:t>0.993</a:t>
                      </a:r>
                    </a:p>
                    <a:p>
                      <a:pPr lvl="0" algn="ctr">
                        <a:buNone/>
                      </a:pPr>
                      <a:endParaRPr lang="en-US" sz="1600" dirty="0"/>
                    </a:p>
                  </a:txBody>
                  <a:tcPr marL="99169" marR="99169" marT="49584" marB="49584"/>
                </a:tc>
                <a:extLst>
                  <a:ext uri="{0D108BD9-81ED-4DB2-BD59-A6C34878D82A}">
                    <a16:rowId xmlns:a16="http://schemas.microsoft.com/office/drawing/2014/main" val="3660188604"/>
                  </a:ext>
                </a:extLst>
              </a:tr>
              <a:tr h="8363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/>
                        <a:t>training loss</a:t>
                      </a:r>
                    </a:p>
                    <a:p>
                      <a:pPr lvl="0" algn="ctr">
                        <a:buNone/>
                      </a:pPr>
                      <a:endParaRPr lang="en-US" sz="1600"/>
                    </a:p>
                  </a:txBody>
                  <a:tcPr marL="99169" marR="99169" marT="49584" marB="49584"/>
                </a:tc>
                <a:tc>
                  <a:txBody>
                    <a:bodyPr/>
                    <a:lstStyle/>
                    <a:p>
                      <a:pPr marR="161925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0.002</a:t>
                      </a:r>
                      <a:endParaRPr lang="en-US" sz="1600" dirty="0">
                        <a:effectLst/>
                      </a:endParaRPr>
                    </a:p>
                  </a:txBody>
                  <a:tcPr marL="99169" marR="99169" marT="49584" marB="49584"/>
                </a:tc>
                <a:tc>
                  <a:txBody>
                    <a:bodyPr/>
                    <a:lstStyle/>
                    <a:p>
                      <a:pPr marR="161925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746598.9375</a:t>
                      </a:r>
                      <a:endParaRPr lang="en-US" sz="1600" dirty="0">
                        <a:effectLst/>
                      </a:endParaRPr>
                    </a:p>
                  </a:txBody>
                  <a:tcPr marL="99169" marR="99169" marT="49584" marB="49584"/>
                </a:tc>
                <a:tc>
                  <a:txBody>
                    <a:bodyPr/>
                    <a:lstStyle/>
                    <a:p>
                      <a:pPr marR="161925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0.006</a:t>
                      </a:r>
                      <a:endParaRPr lang="en-US" sz="1600" dirty="0">
                        <a:effectLst/>
                      </a:endParaRPr>
                    </a:p>
                  </a:txBody>
                  <a:tcPr marL="99169" marR="99169" marT="49584" marB="49584"/>
                </a:tc>
                <a:tc>
                  <a:txBody>
                    <a:bodyPr/>
                    <a:lstStyle/>
                    <a:p>
                      <a:pPr marR="161925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0.004</a:t>
                      </a:r>
                      <a:endParaRPr lang="en-US" sz="1600" dirty="0">
                        <a:effectLst/>
                      </a:endParaRPr>
                    </a:p>
                  </a:txBody>
                  <a:tcPr marL="99169" marR="99169" marT="49584" marB="49584"/>
                </a:tc>
                <a:extLst>
                  <a:ext uri="{0D108BD9-81ED-4DB2-BD59-A6C34878D82A}">
                    <a16:rowId xmlns:a16="http://schemas.microsoft.com/office/drawing/2014/main" val="3549955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0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1A7F5E-0149-4C39-1EC9-CE70501CA7C2}"/>
              </a:ext>
            </a:extLst>
          </p:cNvPr>
          <p:cNvSpPr txBox="1"/>
          <p:nvPr/>
        </p:nvSpPr>
        <p:spPr>
          <a:xfrm>
            <a:off x="838200" y="557188"/>
            <a:ext cx="10515600" cy="11334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 dirty="0">
                <a:latin typeface="+mj-lt"/>
                <a:ea typeface="+mj-ea"/>
                <a:cs typeface="+mj-cs"/>
              </a:rPr>
              <a:t>Contents:</a:t>
            </a:r>
          </a:p>
        </p:txBody>
      </p:sp>
      <p:graphicFrame>
        <p:nvGraphicFramePr>
          <p:cNvPr id="13" name="TextBox 2">
            <a:extLst>
              <a:ext uri="{FF2B5EF4-FFF2-40B4-BE49-F238E27FC236}">
                <a16:creationId xmlns:a16="http://schemas.microsoft.com/office/drawing/2014/main" id="{478E512B-F8FA-BBDD-3B65-ADB0EFE2D7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5749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761F6-CD92-3B69-0BA2-7CE89BF0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28" y="639520"/>
            <a:ext cx="3912219" cy="1719072"/>
          </a:xfrm>
        </p:spPr>
        <p:txBody>
          <a:bodyPr anchor="b">
            <a:normAutofit/>
          </a:bodyPr>
          <a:lstStyle/>
          <a:p>
            <a:r>
              <a:rPr lang="en-US" sz="2800" b="1" dirty="0">
                <a:ea typeface="+mj-lt"/>
                <a:cs typeface="+mj-lt"/>
              </a:rPr>
              <a:t>Training the Neural Network</a:t>
            </a:r>
            <a:endParaRPr lang="en-US" sz="2800" b="1" dirty="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87AD-6F36-F210-3D9F-DFE33AB2A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Learning Rate: 0.01</a:t>
            </a:r>
          </a:p>
          <a:p>
            <a:r>
              <a:rPr lang="en-US" sz="2200" dirty="0">
                <a:ea typeface="+mn-lt"/>
                <a:cs typeface="+mn-lt"/>
              </a:rPr>
              <a:t>Number of epochs: 1000</a:t>
            </a:r>
            <a:endParaRPr lang="en-US" sz="2200" dirty="0">
              <a:cs typeface="Calibri" panose="020F0502020204030204"/>
            </a:endParaRPr>
          </a:p>
          <a:p>
            <a:r>
              <a:rPr lang="en-US" sz="2200" dirty="0">
                <a:ea typeface="+mn-lt"/>
                <a:cs typeface="+mn-lt"/>
              </a:rPr>
              <a:t>Batch size: 64</a:t>
            </a:r>
            <a:endParaRPr lang="en-US" sz="2200" dirty="0">
              <a:cs typeface="Calibri" panose="020F0502020204030204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E87E8DE-46FA-9895-0359-7F5C1EDCA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735" y="1861882"/>
            <a:ext cx="5686379" cy="379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95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4E0D2-9C84-7852-802B-76F2810B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/>
              <a:t>Final Predictions</a:t>
            </a:r>
            <a:endParaRPr lang="en-US" sz="5400" b="1">
              <a:cs typeface="Calibri Light"/>
            </a:endParaRP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9" descr="Chart, bar chart&#10;&#10;Description automatically generated">
            <a:extLst>
              <a:ext uri="{FF2B5EF4-FFF2-40B4-BE49-F238E27FC236}">
                <a16:creationId xmlns:a16="http://schemas.microsoft.com/office/drawing/2014/main" id="{15959BDD-54B5-46D5-7A59-A3977A6D6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8065" y="2693472"/>
            <a:ext cx="5614416" cy="3466901"/>
          </a:xfrm>
          <a:prstGeom prst="rect">
            <a:avLst/>
          </a:prstGeom>
        </p:spPr>
      </p:pic>
      <p:pic>
        <p:nvPicPr>
          <p:cNvPr id="14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7FB98CF5-50D2-977A-6B9A-16EE9000F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83" y="2665594"/>
            <a:ext cx="5614416" cy="346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7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F9772-2277-DC66-E975-38DC1FC7D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en-US" sz="5200" b="1" dirty="0">
                <a:cs typeface="Calibri Light"/>
              </a:rPr>
              <a:t>Conclusions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A96875-93EA-F38A-5A4D-84B9B776D8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1318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3641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7A6F3-1C81-2F85-213A-856D9BF7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en-US" sz="5200" b="1" dirty="0">
                <a:cs typeface="Calibri Light"/>
              </a:rPr>
              <a:t>Discussions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41EBCD-C01D-C854-2836-D6D10D609F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6409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0745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5F235-A41D-4108-C2F2-9CB1A928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5732A-2381-5BD2-4BB7-AB8EC1702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5660607"/>
            <a:ext cx="10909643" cy="5526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welcome any question</a:t>
            </a:r>
          </a:p>
        </p:txBody>
      </p:sp>
      <p:pic>
        <p:nvPicPr>
          <p:cNvPr id="36" name="Graphic 35" descr="Smiling Face with No Fill">
            <a:extLst>
              <a:ext uri="{FF2B5EF4-FFF2-40B4-BE49-F238E27FC236}">
                <a16:creationId xmlns:a16="http://schemas.microsoft.com/office/drawing/2014/main" id="{5B7C62EE-D602-9DCE-D3D5-978954BF9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2700" y="591670"/>
            <a:ext cx="2742004" cy="2742004"/>
          </a:xfrm>
          <a:prstGeom prst="rect">
            <a:avLst/>
          </a:prstGeom>
        </p:spPr>
      </p:pic>
      <p:sp>
        <p:nvSpPr>
          <p:cNvPr id="75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8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AFA89-8FEF-A1AE-CFD5-479557CD76E1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dirty="0">
                <a:latin typeface="+mj-lt"/>
                <a:ea typeface="+mj-ea"/>
                <a:cs typeface="+mj-cs"/>
              </a:rPr>
              <a:t>Background</a:t>
            </a:r>
            <a:endParaRPr lang="en-US" sz="5200">
              <a:ea typeface="+mj-ea"/>
              <a:cs typeface="Calibri"/>
            </a:endParaRPr>
          </a:p>
        </p:txBody>
      </p:sp>
      <p:sp>
        <p:nvSpPr>
          <p:cNvPr id="1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2">
            <a:extLst>
              <a:ext uri="{FF2B5EF4-FFF2-40B4-BE49-F238E27FC236}">
                <a16:creationId xmlns:a16="http://schemas.microsoft.com/office/drawing/2014/main" id="{14E08C90-EDE7-6A83-CFD2-BF30287DCF6E}"/>
              </a:ext>
            </a:extLst>
          </p:cNvPr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Introduction: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/>
          </a:p>
          <a:p>
            <a:pPr marL="28575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Artificial Intelligence is involved in every domain around us due to its efficiency in solving many problems.</a:t>
            </a:r>
          </a:p>
          <a:p>
            <a:pPr marL="28575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In sports, AI is applied in football, basketball, tennis and plenty of other games where statistics and analytics is improved significantly.</a:t>
            </a:r>
          </a:p>
          <a:p>
            <a:pPr marL="28575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Another good application of AI is in table tennis, which is a Machine Learning model that detects the type of shot performed and makes a statistics around the gameplay. </a:t>
            </a:r>
          </a:p>
          <a:p>
            <a:pPr marL="28575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76525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D28691-BDE4-301B-8A6B-A43F2FE3789F}"/>
              </a:ext>
            </a:extLst>
          </p:cNvPr>
          <p:cNvSpPr txBox="1"/>
          <p:nvPr/>
        </p:nvSpPr>
        <p:spPr>
          <a:xfrm>
            <a:off x="838200" y="557188"/>
            <a:ext cx="10515600" cy="11334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Aims and Objectives</a:t>
            </a:r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9DE7696F-52A9-E8E1-4F51-291A7AD6E1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698122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360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CF4E1-4446-32D3-BE98-612A29633AB7}"/>
              </a:ext>
            </a:extLst>
          </p:cNvPr>
          <p:cNvSpPr txBox="1"/>
          <p:nvPr/>
        </p:nvSpPr>
        <p:spPr>
          <a:xfrm>
            <a:off x="838200" y="557188"/>
            <a:ext cx="10515600" cy="11334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 dirty="0">
                <a:latin typeface="+mj-lt"/>
                <a:ea typeface="+mj-ea"/>
                <a:cs typeface="+mj-cs"/>
              </a:rPr>
              <a:t>Table tennis main shots</a:t>
            </a:r>
            <a:endParaRPr lang="en-US" sz="5200" b="1" kern="1200" dirty="0">
              <a:latin typeface="+mj-lt"/>
              <a:ea typeface="+mj-ea"/>
              <a:cs typeface="Calibri Light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9A4172C-0075-7596-6CA4-F847E72F97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11488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731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C20FF-ED5B-017E-86F6-EC97C9C9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200" b="1" kern="1200" dirty="0">
                <a:latin typeface="+mj-lt"/>
                <a:ea typeface="+mj-ea"/>
                <a:cs typeface="+mj-cs"/>
              </a:rPr>
              <a:t>Literature Review</a:t>
            </a:r>
          </a:p>
        </p:txBody>
      </p:sp>
      <p:graphicFrame>
        <p:nvGraphicFramePr>
          <p:cNvPr id="16" name="TextBox 3">
            <a:extLst>
              <a:ext uri="{FF2B5EF4-FFF2-40B4-BE49-F238E27FC236}">
                <a16:creationId xmlns:a16="http://schemas.microsoft.com/office/drawing/2014/main" id="{25EA35FA-86AC-4A4C-0B01-0F94D41841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763913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3244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F8D09-74C4-F135-CD35-8916E2C1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en-US" sz="5200" b="1" dirty="0">
                <a:ea typeface="Calibri Light"/>
                <a:cs typeface="Calibri Light"/>
              </a:rPr>
              <a:t>Project Methodology</a:t>
            </a:r>
            <a:endParaRPr lang="en-US" sz="5200" b="1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5178E751-0BE8-BDA1-6851-D7F6AA609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0249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9167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D56A3-6E0F-EA5F-CA7D-B97B51B9E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200" b="1" dirty="0">
                <a:ea typeface="Calibri Light"/>
                <a:cs typeface="Calibri Light"/>
              </a:rPr>
              <a:t>Data Collection</a:t>
            </a:r>
            <a:endParaRPr lang="en-US" sz="5200" b="1">
              <a:cs typeface="Calibri Light"/>
            </a:endParaRPr>
          </a:p>
        </p:txBody>
      </p:sp>
      <p:sp>
        <p:nvSpPr>
          <p:cNvPr id="3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93918-A7E3-88A3-7A3C-7E1454046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ea typeface="Calibri"/>
                <a:cs typeface="Calibri"/>
              </a:rPr>
              <a:t>A gyroscope and an accelerometer sensors are used to record shots</a:t>
            </a:r>
          </a:p>
          <a:p>
            <a:r>
              <a:rPr lang="en-US" sz="2200" dirty="0">
                <a:ea typeface="Calibri"/>
                <a:cs typeface="Calibri"/>
              </a:rPr>
              <a:t>The Arduino Nano 33 BLE Sense board supports both sensors</a:t>
            </a:r>
          </a:p>
          <a:p>
            <a:r>
              <a:rPr lang="en-US" sz="2200" dirty="0">
                <a:ea typeface="Calibri"/>
                <a:cs typeface="Calibri"/>
              </a:rPr>
              <a:t>Using the Arduino IDE Platform, set up the board and sensors and start recording the data.</a:t>
            </a:r>
          </a:p>
        </p:txBody>
      </p:sp>
      <p:pic>
        <p:nvPicPr>
          <p:cNvPr id="4" name="Picture 4" descr="A picture containing text, indoor, floor&#10;&#10;Description automatically generated">
            <a:extLst>
              <a:ext uri="{FF2B5EF4-FFF2-40B4-BE49-F238E27FC236}">
                <a16:creationId xmlns:a16="http://schemas.microsoft.com/office/drawing/2014/main" id="{A9CD2645-69E6-1877-689D-046574049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03" r="23567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" name="Rectangle 20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AA8F7-49FB-1535-C028-78F299923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200" b="1" kern="1200">
                <a:latin typeface="+mj-lt"/>
                <a:ea typeface="+mj-ea"/>
                <a:cs typeface="+mj-cs"/>
              </a:rPr>
              <a:t>Data 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713CE5-CBFC-E5F7-A923-A2A268648B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9249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0345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678</Words>
  <Application>Microsoft Office PowerPoint</Application>
  <PresentationFormat>Widescreen</PresentationFormat>
  <Paragraphs>127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Arial,Sans-Serif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Literature Review</vt:lpstr>
      <vt:lpstr>Project Methodology</vt:lpstr>
      <vt:lpstr>Data Collection</vt:lpstr>
      <vt:lpstr>Data Preprocessing</vt:lpstr>
      <vt:lpstr>PowerPoint Presentation</vt:lpstr>
      <vt:lpstr>A single  shot</vt:lpstr>
      <vt:lpstr>PowerPoint Presentation</vt:lpstr>
      <vt:lpstr>Dataset</vt:lpstr>
      <vt:lpstr>Implementation</vt:lpstr>
      <vt:lpstr>Why Neural Network?</vt:lpstr>
      <vt:lpstr>Evaluation Metrics</vt:lpstr>
      <vt:lpstr>Neural Network Hyperparameters</vt:lpstr>
      <vt:lpstr>Activation Functions</vt:lpstr>
      <vt:lpstr>Loss Function</vt:lpstr>
      <vt:lpstr>Training the Neural Network</vt:lpstr>
      <vt:lpstr>Final Predictions</vt:lpstr>
      <vt:lpstr>Conclusions</vt:lpstr>
      <vt:lpstr>Discussions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Ali koteich</cp:lastModifiedBy>
  <cp:revision>1327</cp:revision>
  <dcterms:created xsi:type="dcterms:W3CDTF">2022-10-17T08:20:15Z</dcterms:created>
  <dcterms:modified xsi:type="dcterms:W3CDTF">2022-10-19T22:30:15Z</dcterms:modified>
</cp:coreProperties>
</file>