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2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74EC-107B-431B-8AE3-19AE88A7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75979-F63B-429F-801A-B8C1454F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E4B0-F74D-4B1E-AFEB-01DB6F32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29E8-4217-4B10-AD3F-BBFDA209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A9F5-F373-4F0B-B2C5-0A074556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4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0FF7-FFE3-4AD3-A88F-A6E81A54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3B05D-81C8-4143-A7DB-7C7A9EFE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8999D-C57A-40DF-B8BC-CF18D794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0E19-6E90-45C7-839E-1633F441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1944-9719-4490-A0F8-7CD4AD18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9E1FB-655D-4875-BB09-1547D5E77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A1F2-A635-4923-8C06-6284F618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3625-3059-4F15-9DCF-662C8AE9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7555-88B0-4EB1-BD80-D066FC49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530B-695A-4972-9A42-B88BBA69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1D48-E84F-46EE-8BCA-E1E3EA55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9172-380D-49B9-9B5A-3B0B4861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30F7-5BA1-4FA4-A8DA-C57B0431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5A9C-AD38-473A-843B-60CF29D5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83B9-9A6C-4C28-BBDD-0358A5BD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8442-1E52-4FAD-B760-3AD811A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9716D-DFF4-4BAA-BF88-B28AB087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A235-D9A5-410F-BF79-16D2FA51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3B32-6EFC-486F-996C-B6A42681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70F9-0CE5-4E0D-911B-AE16516C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45A1-D802-4912-AD88-53288D68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F075-2775-411C-BDE9-7DED2E26D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31581-F965-426F-8FA8-4FC6C398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542ED-6572-4ED0-B000-F42D64C6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8417B-8880-4EDE-9545-964026F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8744-7009-4D81-BC6C-3FDEF1C0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EF30-D240-4B7E-8B7F-B2C473C0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D6A6-A917-4116-BB9F-CC7870C3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1FC56-3751-44E9-8DE0-9867803B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FFC9A-CC5F-4C4C-A223-C0825BA92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EED89-9F77-48DF-80D6-1CFC76A1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29081-9A92-4FB1-ACB0-0E5148B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DF9B5-E02B-43EE-849C-9213DC2D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2DDD3-5A61-4CE4-9D99-0F750D58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2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4BF6-365F-408C-BB8A-01D9813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FF482-D743-458E-B858-B1B905F9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A4190-0011-436E-BDA8-9E806B2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56F20-34D4-43D5-9930-CAFAFA47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BB9AF-4263-49CD-8783-29D2BFED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5C710-512D-4695-A7D8-B7B8110C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F614-6EB7-4194-97F5-749A38A6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FA1B-2E9B-464A-92F8-44FC5394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D02C-2846-4E91-9DDB-FB53CB75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1E52B-327B-48D5-98ED-500CA4E6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68713-2AE7-46D3-869A-A3E36AE1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424F-462B-4AB8-BA7B-4CC72D8C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2CED-3EF8-4F66-B247-4C277C7E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01A7-0352-4381-BC81-C68FAF71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A9EE4-A3D6-45C6-B4A7-6A4D85696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FE8E3-39DB-4796-B94F-88E67FDD5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E284-5752-4095-AF19-D4BC4F23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9FDD-4914-46A0-A807-52853DFA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3960-31EE-457A-9290-D30F7B47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D8FE6-EE73-4FBD-BFBA-4D721704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EBB4-6E8F-45D3-BB3D-EF9FB745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F8FD-3AC9-4EE8-AE5B-75D8AC5AE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0AFB-6C6E-4657-906B-91F0B886000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03AD-8060-4F6A-BEC6-F41B4A615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02D4-C5CE-4497-B3AD-493178E6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D479-8D3B-4803-B1BB-9DE0C48EE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maplejiralxc1.atlassian.net/jira/software/projects/HWA/boards/3" TargetMode="External"/><Relationship Id="rId2" Type="http://schemas.openxmlformats.org/officeDocument/2006/relationships/hyperlink" Target="https://github.com/aliktb/HWA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7E2F-276B-4CF5-8A5B-358F10D7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Hobby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226AC-BE5F-425A-9B22-46219994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9065"/>
          </a:xfrm>
        </p:spPr>
        <p:txBody>
          <a:bodyPr>
            <a:normAutofit fontScale="92500"/>
          </a:bodyPr>
          <a:lstStyle/>
          <a:p>
            <a:r>
              <a:rPr lang="en-GB" dirty="0"/>
              <a:t>Ali Khattab  21SepSoftware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https://github.com/aliktb/HWA-Project</a:t>
            </a:r>
          </a:p>
          <a:p>
            <a:r>
              <a:rPr lang="en-GB" dirty="0"/>
              <a:t>https://emaplejiralxc1.atlassian.net/jira/software/projects/HWA/boards/3</a:t>
            </a:r>
          </a:p>
        </p:txBody>
      </p:sp>
    </p:spTree>
    <p:extLst>
      <p:ext uri="{BB962C8B-B14F-4D97-AF65-F5344CB8AC3E}">
        <p14:creationId xmlns:p14="http://schemas.microsoft.com/office/powerpoint/2010/main" val="341226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D08-FD39-4B80-8EE9-ACF01D5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FA3F8-314C-4D2B-952D-3A781401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77" y="2543070"/>
            <a:ext cx="9485160" cy="27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8E59-CF89-4AD2-A8FC-A4BA1CBC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Selenium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36D14-F3EC-4C34-9AF0-706D6A5E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57" y="1879731"/>
            <a:ext cx="806880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4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BAA6-4E88-4BFF-B084-8DDE1CD5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25579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2610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1506-1E0E-4D1D-91AC-6473F78D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84E6-6549-47EC-94B0-313F5B4B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I complete?</a:t>
            </a:r>
          </a:p>
          <a:p>
            <a:endParaRPr lang="en-GB" dirty="0"/>
          </a:p>
          <a:p>
            <a:pPr lvl="1"/>
            <a:r>
              <a:rPr lang="en-GB" dirty="0"/>
              <a:t>MVP of library with 2 tables each with CRUD functionality</a:t>
            </a:r>
          </a:p>
          <a:p>
            <a:pPr lvl="1"/>
            <a:r>
              <a:rPr lang="en-GB" dirty="0"/>
              <a:t>Functional Frontend for user interaction</a:t>
            </a:r>
          </a:p>
          <a:p>
            <a:pPr lvl="1"/>
            <a:endParaRPr lang="en-GB" dirty="0"/>
          </a:p>
          <a:p>
            <a:r>
              <a:rPr lang="en-GB" dirty="0"/>
              <a:t>What got left behind?</a:t>
            </a:r>
          </a:p>
          <a:p>
            <a:endParaRPr lang="en-GB" dirty="0"/>
          </a:p>
          <a:p>
            <a:pPr lvl="1"/>
            <a:r>
              <a:rPr lang="en-GB" dirty="0"/>
              <a:t>Backend Testing coverage at 80%</a:t>
            </a:r>
          </a:p>
          <a:p>
            <a:pPr lvl="1"/>
            <a:r>
              <a:rPr lang="en-GB" dirty="0"/>
              <a:t>UAT for all pages</a:t>
            </a:r>
          </a:p>
        </p:txBody>
      </p:sp>
    </p:spTree>
    <p:extLst>
      <p:ext uri="{BB962C8B-B14F-4D97-AF65-F5344CB8AC3E}">
        <p14:creationId xmlns:p14="http://schemas.microsoft.com/office/powerpoint/2010/main" val="356461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D7F7-B3DD-4910-B30E-87B66345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010F-9CC5-467F-A153-E6E72F98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went well?</a:t>
            </a:r>
          </a:p>
          <a:p>
            <a:pPr lvl="1"/>
            <a:r>
              <a:rPr lang="en-GB" dirty="0"/>
              <a:t>Finished MVP with few extra features </a:t>
            </a:r>
          </a:p>
          <a:p>
            <a:pPr lvl="1"/>
            <a:endParaRPr lang="en-GB" dirty="0"/>
          </a:p>
          <a:p>
            <a:r>
              <a:rPr lang="en-GB" dirty="0"/>
              <a:t>What could be improved?</a:t>
            </a:r>
          </a:p>
          <a:p>
            <a:pPr lvl="1"/>
            <a:r>
              <a:rPr lang="en-GB" dirty="0"/>
              <a:t>More semantic error messages for frontend</a:t>
            </a:r>
          </a:p>
          <a:p>
            <a:pPr lvl="1"/>
            <a:r>
              <a:rPr lang="en-GB" dirty="0"/>
              <a:t>Added security (e.g. deny customer ability to checkout unavailable book)</a:t>
            </a:r>
          </a:p>
          <a:p>
            <a:pPr lvl="1"/>
            <a:r>
              <a:rPr lang="en-GB" dirty="0"/>
              <a:t>More variables for domains (e.g. </a:t>
            </a:r>
            <a:r>
              <a:rPr lang="en-GB" dirty="0" err="1"/>
              <a:t>year_released</a:t>
            </a:r>
            <a:r>
              <a:rPr lang="en-GB" dirty="0"/>
              <a:t>, genre, </a:t>
            </a:r>
            <a:r>
              <a:rPr lang="en-GB" dirty="0" err="1"/>
              <a:t>customer_DOB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Enhanced search abilities (e.g. search by author, book title etc.)</a:t>
            </a:r>
          </a:p>
          <a:p>
            <a:pPr lvl="1"/>
            <a:r>
              <a:rPr lang="en-GB" dirty="0"/>
              <a:t>Better user interactions (e.g. start search using enter key etc.)</a:t>
            </a:r>
          </a:p>
          <a:p>
            <a:pPr lvl="1"/>
            <a:r>
              <a:rPr lang="en-GB" dirty="0"/>
              <a:t>Implement a return date based on checkout date and book popularity</a:t>
            </a:r>
          </a:p>
          <a:p>
            <a:pPr lvl="1"/>
            <a:r>
              <a:rPr lang="en-GB" dirty="0"/>
              <a:t>Inventory system to allow multiple copies of same book with many to many relationship</a:t>
            </a:r>
          </a:p>
          <a:p>
            <a:pPr lvl="1"/>
            <a:r>
              <a:rPr lang="en-GB" dirty="0"/>
              <a:t>Customer login with ability to view borrowing history and one-click return functionality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19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3BD0-AAB5-45A0-ADC0-4B48D50C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B97D-9554-494F-8ED8-604E4F41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https://github.com/aliktb/HWA-Project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Jira: </a:t>
            </a:r>
            <a:r>
              <a:rPr lang="en-GB" sz="2000" dirty="0">
                <a:hlinkClick r:id="rId3"/>
              </a:rPr>
              <a:t>https://emaplejiralxc1.atlassian.net/jira/software/projects/HWA/boards/3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6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EBBE-228C-4903-A02D-6AD19C05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9440-83D2-43BB-88D8-5573D55C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</a:t>
            </a:r>
          </a:p>
          <a:p>
            <a:endParaRPr lang="en-GB" dirty="0"/>
          </a:p>
          <a:p>
            <a:r>
              <a:rPr lang="en-GB" dirty="0"/>
              <a:t>Hobby web application (HWA) including a front end website, 2-tabled database backend and API to connect them together</a:t>
            </a:r>
          </a:p>
          <a:p>
            <a:endParaRPr lang="en-GB" dirty="0"/>
          </a:p>
          <a:p>
            <a:r>
              <a:rPr lang="en-GB" dirty="0"/>
              <a:t>HWA based on fictional library</a:t>
            </a:r>
          </a:p>
        </p:txBody>
      </p:sp>
    </p:spTree>
    <p:extLst>
      <p:ext uri="{BB962C8B-B14F-4D97-AF65-F5344CB8AC3E}">
        <p14:creationId xmlns:p14="http://schemas.microsoft.com/office/powerpoint/2010/main" val="101166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7F8B-7849-4D5A-BADB-15B6A550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BAA0-2974-4453-BBFC-2E78F0DD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 a user to create, read, update, delete (CRUD) new customers</a:t>
            </a:r>
          </a:p>
          <a:p>
            <a:r>
              <a:rPr lang="en-GB" dirty="0"/>
              <a:t>CRUD functionality for books within the library</a:t>
            </a:r>
          </a:p>
          <a:p>
            <a:r>
              <a:rPr lang="en-GB" dirty="0"/>
              <a:t>Allow users to checkout and return books</a:t>
            </a:r>
          </a:p>
          <a:p>
            <a:pPr lvl="1"/>
            <a:r>
              <a:rPr lang="en-GB" dirty="0"/>
              <a:t>ONE customer can borrow MANY books but the book can only be borrowed by one customer</a:t>
            </a:r>
          </a:p>
          <a:p>
            <a:pPr lvl="1"/>
            <a:r>
              <a:rPr lang="en-GB" dirty="0"/>
              <a:t>A book can exist in the library without a customer and a customer can exist in the system without borrowing a book</a:t>
            </a:r>
          </a:p>
          <a:p>
            <a:r>
              <a:rPr lang="en-GB" dirty="0"/>
              <a:t>Have user interact with a responsive frontend website</a:t>
            </a:r>
          </a:p>
          <a:p>
            <a:r>
              <a:rPr lang="en-GB" dirty="0"/>
              <a:t>Testing backend code aiming for 80%</a:t>
            </a:r>
          </a:p>
        </p:txBody>
      </p:sp>
    </p:spTree>
    <p:extLst>
      <p:ext uri="{BB962C8B-B14F-4D97-AF65-F5344CB8AC3E}">
        <p14:creationId xmlns:p14="http://schemas.microsoft.com/office/powerpoint/2010/main" val="413838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DC-5CBB-479A-8F52-4316883F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672-236F-4C83-A238-036BDE01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2468"/>
          </a:xfrm>
        </p:spPr>
        <p:txBody>
          <a:bodyPr/>
          <a:lstStyle/>
          <a:p>
            <a:r>
              <a:rPr lang="en-GB" dirty="0"/>
              <a:t>Technologies learned for this project</a:t>
            </a:r>
          </a:p>
        </p:txBody>
      </p:sp>
      <p:pic>
        <p:nvPicPr>
          <p:cNvPr id="4" name="Picture 2" descr="Java (programming language) - Wikipedia">
            <a:extLst>
              <a:ext uri="{FF2B5EF4-FFF2-40B4-BE49-F238E27FC236}">
                <a16:creationId xmlns:a16="http://schemas.microsoft.com/office/drawing/2014/main" id="{3EAA5C63-17FE-4B9C-9478-7E61F518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9" y="3842630"/>
            <a:ext cx="761402" cy="13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284BB932-957F-4972-99AC-D2A1B1F11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14230" r="8260" b="11999"/>
          <a:stretch/>
        </p:blipFill>
        <p:spPr bwMode="auto">
          <a:xfrm>
            <a:off x="1082383" y="2313977"/>
            <a:ext cx="2407640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ockito">
            <a:extLst>
              <a:ext uri="{FF2B5EF4-FFF2-40B4-BE49-F238E27FC236}">
                <a16:creationId xmlns:a16="http://schemas.microsoft.com/office/drawing/2014/main" id="{488D524C-2336-4BE3-A94E-3F6686EE0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628303" y="5371284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JUnit – About">
            <a:extLst>
              <a:ext uri="{FF2B5EF4-FFF2-40B4-BE49-F238E27FC236}">
                <a16:creationId xmlns:a16="http://schemas.microsoft.com/office/drawing/2014/main" id="{54D2EF9B-40C2-4C9C-A0CC-586101BD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43" y="3989656"/>
            <a:ext cx="2431691" cy="7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ira | Issue &amp; Project Tracking Software | Atlassian">
            <a:extLst>
              <a:ext uri="{FF2B5EF4-FFF2-40B4-BE49-F238E27FC236}">
                <a16:creationId xmlns:a16="http://schemas.microsoft.com/office/drawing/2014/main" id="{00D8C66F-638E-47F1-8DD9-EDBEEA10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116" y="2668769"/>
            <a:ext cx="2337271" cy="7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841AB2F2-AE01-4DD2-9A2B-6B35CD29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933" y="2684254"/>
            <a:ext cx="969429" cy="9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950EB1B1-1FA8-458C-8278-B15076D4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41" y="2684254"/>
            <a:ext cx="813221" cy="114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logo and symbol, meaning, history, PNG">
            <a:extLst>
              <a:ext uri="{FF2B5EF4-FFF2-40B4-BE49-F238E27FC236}">
                <a16:creationId xmlns:a16="http://schemas.microsoft.com/office/drawing/2014/main" id="{F2ED21F6-1AA4-42C8-832B-308583F40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1" r="23920"/>
          <a:stretch/>
        </p:blipFill>
        <p:spPr bwMode="auto">
          <a:xfrm>
            <a:off x="10520039" y="2684254"/>
            <a:ext cx="1082337" cy="130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7D27EF-BB29-45BF-B427-E7C8DF83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41" y="4351540"/>
            <a:ext cx="937203" cy="7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lenium">
            <a:extLst>
              <a:ext uri="{FF2B5EF4-FFF2-40B4-BE49-F238E27FC236}">
                <a16:creationId xmlns:a16="http://schemas.microsoft.com/office/drawing/2014/main" id="{8CD5051A-47C8-476B-B428-6981CD64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9" y="5617130"/>
            <a:ext cx="2979067" cy="6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ring-boot-logo - THE CURIOUS DEVELOPER">
            <a:extLst>
              <a:ext uri="{FF2B5EF4-FFF2-40B4-BE49-F238E27FC236}">
                <a16:creationId xmlns:a16="http://schemas.microsoft.com/office/drawing/2014/main" id="{E2FFB9AF-D64D-4481-B9E2-7ADAD3FC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54" y="4351540"/>
            <a:ext cx="2197593" cy="115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5494-68DE-4A53-853E-0ECD387F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 (CI)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D355-1F4E-4942-B2DD-73C09AE4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7225" cy="182309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Version Control System – Git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B69125-6D0F-4D7B-9913-C2313DD8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65" y="1791586"/>
            <a:ext cx="3207798" cy="13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FBBF7-39CA-4C68-A6A9-F4EED994E0ED}"/>
              </a:ext>
            </a:extLst>
          </p:cNvPr>
          <p:cNvSpPr txBox="1"/>
          <p:nvPr/>
        </p:nvSpPr>
        <p:spPr>
          <a:xfrm>
            <a:off x="838200" y="4159469"/>
            <a:ext cx="575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Cloud-based hosting service - GitHub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E58BA6-0CC4-4F88-85CE-AF970178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64" y="3639844"/>
            <a:ext cx="1544715" cy="15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00F0C-8F08-4695-B34E-313061AECF5B}"/>
              </a:ext>
            </a:extLst>
          </p:cNvPr>
          <p:cNvSpPr txBox="1"/>
          <p:nvPr/>
        </p:nvSpPr>
        <p:spPr>
          <a:xfrm>
            <a:off x="838200" y="5450889"/>
            <a:ext cx="45098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Smart commits from GitHub linking to Jira</a:t>
            </a:r>
          </a:p>
          <a:p>
            <a:endParaRPr lang="en-GB" dirty="0"/>
          </a:p>
        </p:txBody>
      </p:sp>
      <p:pic>
        <p:nvPicPr>
          <p:cNvPr id="8" name="Picture 22" descr="Jira | Issue &amp; Project Tracking Software | Atlassian">
            <a:extLst>
              <a:ext uri="{FF2B5EF4-FFF2-40B4-BE49-F238E27FC236}">
                <a16:creationId xmlns:a16="http://schemas.microsoft.com/office/drawing/2014/main" id="{CAD8A217-CA75-4AC7-A8A4-3FF27853D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98400"/>
            <a:ext cx="2337271" cy="7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7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4433-FB03-4542-A23E-8C364B4C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sprint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0FB6A-4D97-4622-950C-DD5A9E7B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68" y="1369347"/>
            <a:ext cx="5983549" cy="54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1D82-F11A-4691-866A-3B42599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07773-D4BA-4038-88BC-0D366133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83" y="2306860"/>
            <a:ext cx="8525310" cy="27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E65-5E60-4BC6-AA30-CE9E26D8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 Diagram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E4AF4-4509-43EC-B388-3DAAB5F5C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42" y="365125"/>
            <a:ext cx="5557421" cy="62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4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BFAF-835D-43F7-BBDD-43D576B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4" name="Picture 14" descr="JUnit – About">
            <a:extLst>
              <a:ext uri="{FF2B5EF4-FFF2-40B4-BE49-F238E27FC236}">
                <a16:creationId xmlns:a16="http://schemas.microsoft.com/office/drawing/2014/main" id="{894C4CFB-211D-462C-8700-AE175788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4" y="1597417"/>
            <a:ext cx="2774659" cy="8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44CB6-A8BA-4214-9841-CFAFACEC0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5"/>
          <a:stretch/>
        </p:blipFill>
        <p:spPr>
          <a:xfrm>
            <a:off x="6190712" y="2716566"/>
            <a:ext cx="5614045" cy="3861787"/>
          </a:xfrm>
          <a:prstGeom prst="rect">
            <a:avLst/>
          </a:prstGeom>
        </p:spPr>
      </p:pic>
      <p:pic>
        <p:nvPicPr>
          <p:cNvPr id="7" name="Picture 6" descr="Mockito">
            <a:extLst>
              <a:ext uri="{FF2B5EF4-FFF2-40B4-BE49-F238E27FC236}">
                <a16:creationId xmlns:a16="http://schemas.microsoft.com/office/drawing/2014/main" id="{C11D1CD6-4635-408D-9200-22E8B3633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7488603" y="1025062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7703D-644B-4ABA-B667-90F5A196A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43" y="3204156"/>
            <a:ext cx="5417564" cy="18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Hobby Web Application</vt:lpstr>
      <vt:lpstr>Introduction</vt:lpstr>
      <vt:lpstr>Sprint plan</vt:lpstr>
      <vt:lpstr>Consultant journey</vt:lpstr>
      <vt:lpstr>Continuous Integration (CI) </vt:lpstr>
      <vt:lpstr>Jira sprint</vt:lpstr>
      <vt:lpstr>Entity Relationship Diagram</vt:lpstr>
      <vt:lpstr>UML Diagram</vt:lpstr>
      <vt:lpstr>Testing</vt:lpstr>
      <vt:lpstr>Testing Coverage</vt:lpstr>
      <vt:lpstr>Selenium</vt:lpstr>
      <vt:lpstr>Demonstrations</vt:lpstr>
      <vt:lpstr>Sprint review</vt:lpstr>
      <vt:lpstr>Sprint 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Web Application</dc:title>
  <dc:creator>Ali Khattab</dc:creator>
  <cp:lastModifiedBy>Ali Khattab</cp:lastModifiedBy>
  <cp:revision>11</cp:revision>
  <dcterms:created xsi:type="dcterms:W3CDTF">2021-11-20T13:53:17Z</dcterms:created>
  <dcterms:modified xsi:type="dcterms:W3CDTF">2021-11-20T15:15:04Z</dcterms:modified>
</cp:coreProperties>
</file>