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70" r:id="rId10"/>
    <p:sldId id="268" r:id="rId11"/>
    <p:sldId id="269" r:id="rId12"/>
    <p:sldId id="27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FF14-D59D-4F52-8190-CFA68C655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05FE4-B52B-455B-A47D-B528D7CB7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E0E12-E838-4DD5-AE28-EC120F2B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5F0E9-43F2-4670-B761-516A15F0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8EA69-2F0D-4630-A1E0-761C7436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8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A74F-25C0-4687-A415-36B033DD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F2632-69E8-4AEA-8261-20778CB4D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1AA5A-21D4-4E65-9DA3-BCBAFB61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28330-A54D-4565-8794-FF5E86CC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1059-CF66-4C3D-B77F-C55784A6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6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929A5-68CB-470B-9DA1-185057AF3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48D18-4827-43BD-BF10-5BC982F1A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1D227-4F63-45BD-9C88-7CC0E71E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98C6F-6892-424A-A591-B564C65C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54476-1C9B-4398-B941-C7A0A7A7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77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1BF1-2875-4006-847A-793B357F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8D960-D18D-4EB6-81B6-B6300C90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BDB78-2D93-421C-826F-F5D9247E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EBFA0-0C24-4A6A-AFA7-8750BFAC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A1829-AAD2-40E7-957A-13A72A2B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29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EB4F-29B3-4970-BDE5-DD0CDF71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E1A1-C5FC-4029-A2E4-F65B4CEF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BAE45-3A9F-44B6-A7A4-FB0A0565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8E7E-6235-4411-A531-9817BABF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ADEA8-EFB8-4DEC-9CBC-1DCBFC68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58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8EE9-72FC-47EA-B003-B5ED365B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09D94-B0FC-4DCD-BCC7-A02BA3C63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9645E-B229-40C6-A705-44A910284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E9F45-C807-4E9E-8C3D-E966E0E7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40456-0EEE-4F73-BA68-52065080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F46B-4703-4224-A5AA-D74FE020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62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93EB-215B-4620-8980-1120F406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FC3A5-6BB1-47EB-AA61-1DCE01554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D42F-217B-4E61-A017-C9F72DE71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4B01B-27BD-426B-AED9-9D8D56036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C95FE-EE9A-4C04-986A-5CA467D5A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D9826C-A8EA-4505-BD6A-4A18FEDF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83D92-5BCE-4D9A-9EB4-5D48BE8D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E64D9-7601-474D-838F-319B0CCC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10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89CD-1823-4530-A33B-A5CAD916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E7200-C494-4E1D-A2F9-4C1A496D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782BE-AE52-4BD9-AC0A-B0A94BAF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B25C7-5B42-46F3-9A9B-56804ECC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38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CC2E3-8320-4EC1-A9C7-45343C3F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79C7A-CD90-4DA1-8586-C9569145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1DD6D-325D-49F3-B59D-EE160529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19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6E8A-0CB0-4399-8707-1F36C571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ED61F-E4D7-4307-8D90-F5D9A1D3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519EF-059A-4661-9788-EAB6B207F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01A4A-3021-4F02-94B1-63FD7C10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BF9E4-EC29-4274-985B-F7EE470C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3CEB1-F11D-4984-A067-08DE2CC8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50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07B8-5E08-4FFA-A5D3-AD7C7B4F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432A0-274D-4DA0-91BE-989CAC03E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6299B-8DDF-4D0D-9BAB-31365D524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7AF58-5E84-43B6-A221-5FCA90C4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FF03C-D895-4F64-B1B1-A57E8AB1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0280B-2557-4519-812A-43B61B02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62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2014D-FE25-4DC7-931C-96EE04A0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4DDB1-2CD3-48A7-B7E0-E1D0C48D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782E-2277-45E9-A02D-35F1C5B7E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2836-364E-441C-8B2B-20A41A77C060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AF60A-E453-48CB-8952-A941144AB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B04D6-500A-4772-8BD9-880A223C0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maplejiralxc1.atlassian.net/jira/software/projects/IMS/code" TargetMode="External"/><Relationship Id="rId2" Type="http://schemas.openxmlformats.org/officeDocument/2006/relationships/hyperlink" Target="https://github.com/aliktb/IMS-Star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D671-8453-4268-852A-F4E9683B0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138C3-860A-459B-AAF7-8EA817DAD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Ali Khattab – 21SepSoftware</a:t>
            </a:r>
          </a:p>
        </p:txBody>
      </p:sp>
    </p:spTree>
    <p:extLst>
      <p:ext uri="{BB962C8B-B14F-4D97-AF65-F5344CB8AC3E}">
        <p14:creationId xmlns:p14="http://schemas.microsoft.com/office/powerpoint/2010/main" val="290113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E2FB-37C9-4016-B824-9690CFB4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35E77-79DC-4332-ABBB-EF63AF098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68" y="1355120"/>
            <a:ext cx="6518246" cy="5281017"/>
          </a:xfrm>
        </p:spPr>
      </p:pic>
    </p:spTree>
    <p:extLst>
      <p:ext uri="{BB962C8B-B14F-4D97-AF65-F5344CB8AC3E}">
        <p14:creationId xmlns:p14="http://schemas.microsoft.com/office/powerpoint/2010/main" val="18011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E2FB-37C9-4016-B824-9690CFB4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35E77-79DC-4332-ABBB-EF63AF098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9" y="1975059"/>
            <a:ext cx="4790114" cy="3880902"/>
          </a:xfr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835DC66-BDFF-43FF-9E9E-7570854CB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428203"/>
              </p:ext>
            </p:extLst>
          </p:nvPr>
        </p:nvGraphicFramePr>
        <p:xfrm>
          <a:off x="5933580" y="1567051"/>
          <a:ext cx="5156666" cy="259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78">
                  <a:extLst>
                    <a:ext uri="{9D8B030D-6E8A-4147-A177-3AD203B41FA5}">
                      <a16:colId xmlns:a16="http://schemas.microsoft.com/office/drawing/2014/main" val="2455226385"/>
                    </a:ext>
                  </a:extLst>
                </a:gridCol>
                <a:gridCol w="1174459">
                  <a:extLst>
                    <a:ext uri="{9D8B030D-6E8A-4147-A177-3AD203B41FA5}">
                      <a16:colId xmlns:a16="http://schemas.microsoft.com/office/drawing/2014/main" val="985053771"/>
                    </a:ext>
                  </a:extLst>
                </a:gridCol>
                <a:gridCol w="1399626">
                  <a:extLst>
                    <a:ext uri="{9D8B030D-6E8A-4147-A177-3AD203B41FA5}">
                      <a16:colId xmlns:a16="http://schemas.microsoft.com/office/drawing/2014/main" val="609660646"/>
                    </a:ext>
                  </a:extLst>
                </a:gridCol>
                <a:gridCol w="1016403">
                  <a:extLst>
                    <a:ext uri="{9D8B030D-6E8A-4147-A177-3AD203B41FA5}">
                      <a16:colId xmlns:a16="http://schemas.microsoft.com/office/drawing/2014/main" val="3775924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order_item_id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order_id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customer_id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item_id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65845"/>
                  </a:ext>
                </a:extLst>
              </a:tr>
              <a:tr h="37473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94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3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8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4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097035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65445DAD-962D-4A64-B9E1-4D5BE143B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850503"/>
              </p:ext>
            </p:extLst>
          </p:nvPr>
        </p:nvGraphicFramePr>
        <p:xfrm>
          <a:off x="6543413" y="4512254"/>
          <a:ext cx="3993159" cy="111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347">
                  <a:extLst>
                    <a:ext uri="{9D8B030D-6E8A-4147-A177-3AD203B41FA5}">
                      <a16:colId xmlns:a16="http://schemas.microsoft.com/office/drawing/2014/main" val="2455226385"/>
                    </a:ext>
                  </a:extLst>
                </a:gridCol>
                <a:gridCol w="1448037">
                  <a:extLst>
                    <a:ext uri="{9D8B030D-6E8A-4147-A177-3AD203B41FA5}">
                      <a16:colId xmlns:a16="http://schemas.microsoft.com/office/drawing/2014/main" val="985053771"/>
                    </a:ext>
                  </a:extLst>
                </a:gridCol>
                <a:gridCol w="1437775">
                  <a:extLst>
                    <a:ext uri="{9D8B030D-6E8A-4147-A177-3AD203B41FA5}">
                      <a16:colId xmlns:a16="http://schemas.microsoft.com/office/drawing/2014/main" val="609660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order_id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customer_id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total_cost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65845"/>
                  </a:ext>
                </a:extLst>
              </a:tr>
              <a:tr h="37473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946323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CA11E4D7-DE58-4803-9E1B-D29783DC10F0}"/>
              </a:ext>
            </a:extLst>
          </p:cNvPr>
          <p:cNvSpPr/>
          <p:nvPr/>
        </p:nvSpPr>
        <p:spPr>
          <a:xfrm rot="9040015">
            <a:off x="3092795" y="3350551"/>
            <a:ext cx="2873650" cy="171544"/>
          </a:xfrm>
          <a:prstGeom prst="rightArrow">
            <a:avLst>
              <a:gd name="adj1" fmla="val 14445"/>
              <a:gd name="adj2" fmla="val 77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043140-3381-4E06-ABA2-31AD41967891}"/>
              </a:ext>
            </a:extLst>
          </p:cNvPr>
          <p:cNvSpPr/>
          <p:nvPr/>
        </p:nvSpPr>
        <p:spPr>
          <a:xfrm rot="10422027">
            <a:off x="3288127" y="4673558"/>
            <a:ext cx="3139478" cy="133928"/>
          </a:xfrm>
          <a:prstGeom prst="rightArrow">
            <a:avLst>
              <a:gd name="adj1" fmla="val 14445"/>
              <a:gd name="adj2" fmla="val 77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02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0059-7B79-4170-B5D7-1F426FB2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05FCA-3CA0-4624-AF2C-B69D88A52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34" y="365125"/>
            <a:ext cx="6602136" cy="616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8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EEE4-2E36-4008-8CCB-EE21C424A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Demonstrations</a:t>
            </a:r>
          </a:p>
        </p:txBody>
      </p:sp>
    </p:spTree>
    <p:extLst>
      <p:ext uri="{BB962C8B-B14F-4D97-AF65-F5344CB8AC3E}">
        <p14:creationId xmlns:p14="http://schemas.microsoft.com/office/powerpoint/2010/main" val="243906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A5D1-B46D-4D62-8BE0-16E3795A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CED7-67E6-480B-8E7B-B41383B8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did I complete</a:t>
            </a:r>
          </a:p>
          <a:p>
            <a:endParaRPr lang="en-GB" dirty="0"/>
          </a:p>
          <a:p>
            <a:r>
              <a:rPr lang="en-GB" dirty="0"/>
              <a:t>What got left behind</a:t>
            </a:r>
          </a:p>
        </p:txBody>
      </p:sp>
    </p:spTree>
    <p:extLst>
      <p:ext uri="{BB962C8B-B14F-4D97-AF65-F5344CB8AC3E}">
        <p14:creationId xmlns:p14="http://schemas.microsoft.com/office/powerpoint/2010/main" val="374960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A3F4-9F6F-497A-825C-6B7103DE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F8C8F-50B5-401C-9E97-00D14FCF5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went well?</a:t>
            </a:r>
          </a:p>
          <a:p>
            <a:endParaRPr lang="en-GB" dirty="0"/>
          </a:p>
          <a:p>
            <a:r>
              <a:rPr lang="en-GB" dirty="0"/>
              <a:t>What could be improved?</a:t>
            </a:r>
          </a:p>
        </p:txBody>
      </p:sp>
    </p:spTree>
    <p:extLst>
      <p:ext uri="{BB962C8B-B14F-4D97-AF65-F5344CB8AC3E}">
        <p14:creationId xmlns:p14="http://schemas.microsoft.com/office/powerpoint/2010/main" val="2163462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C2E6-3B2C-44EC-A347-5157B4D1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C370-2976-4607-BB23-4600535EC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GitHub:    </a:t>
            </a:r>
            <a:r>
              <a:rPr lang="en-GB" sz="2000" dirty="0">
                <a:hlinkClick r:id="rId2"/>
              </a:rPr>
              <a:t>https://github.com/aliktb/IMS-Starter</a:t>
            </a:r>
            <a:endParaRPr lang="en-GB" sz="2000" dirty="0"/>
          </a:p>
          <a:p>
            <a:endParaRPr lang="en-GB" dirty="0"/>
          </a:p>
          <a:p>
            <a:r>
              <a:rPr lang="en-GB" dirty="0"/>
              <a:t>Jira:    </a:t>
            </a:r>
            <a:r>
              <a:rPr lang="en-GB" sz="2000" dirty="0">
                <a:hlinkClick r:id="rId3"/>
              </a:rPr>
              <a:t>https://emaplejiralxc1.atlassian.net/jira/software/projects/IMS/code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70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C4E9-E1A1-4738-8ABB-43318FAB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48E02-9162-4337-BD6C-39CFAF8D8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  <a:p>
            <a:endParaRPr lang="en-GB" dirty="0"/>
          </a:p>
          <a:p>
            <a:r>
              <a:rPr lang="en-GB" dirty="0"/>
              <a:t>Brief: Design and build an Inventory Management System (IMS) for a store</a:t>
            </a:r>
          </a:p>
          <a:p>
            <a:endParaRPr lang="en-GB" dirty="0"/>
          </a:p>
          <a:p>
            <a:r>
              <a:rPr lang="en-GB" dirty="0"/>
              <a:t>How did I approach the specification?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93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9F23-131A-459E-AFF3-F0693EDC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ECDD-CFA3-4AAB-AB6F-359EAA7E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Technologies learned for this project: </a:t>
            </a:r>
          </a:p>
        </p:txBody>
      </p:sp>
      <p:pic>
        <p:nvPicPr>
          <p:cNvPr id="1026" name="Picture 2" descr="Java (programming language) - Wikipedia">
            <a:extLst>
              <a:ext uri="{FF2B5EF4-FFF2-40B4-BE49-F238E27FC236}">
                <a16:creationId xmlns:a16="http://schemas.microsoft.com/office/drawing/2014/main" id="{D23033ED-0B32-4564-9806-B3A440719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25" y="3903952"/>
            <a:ext cx="1415518" cy="25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MySQL Logo in SVG Vector or PNG File Format - Logo.wine">
            <a:extLst>
              <a:ext uri="{FF2B5EF4-FFF2-40B4-BE49-F238E27FC236}">
                <a16:creationId xmlns:a16="http://schemas.microsoft.com/office/drawing/2014/main" id="{121794C2-E8F3-4238-8BA6-000F0BBE41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" t="14230" r="8260" b="11999"/>
          <a:stretch/>
        </p:blipFill>
        <p:spPr bwMode="auto">
          <a:xfrm>
            <a:off x="540862" y="2272161"/>
            <a:ext cx="2407640" cy="139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ckito">
            <a:extLst>
              <a:ext uri="{FF2B5EF4-FFF2-40B4-BE49-F238E27FC236}">
                <a16:creationId xmlns:a16="http://schemas.microsoft.com/office/drawing/2014/main" id="{9E7F2166-0027-40A3-B244-CFBAD749B6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1" b="3947"/>
          <a:stretch/>
        </p:blipFill>
        <p:spPr bwMode="auto">
          <a:xfrm>
            <a:off x="7552157" y="3923447"/>
            <a:ext cx="3107423" cy="133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7323DEA-4EF0-473A-B266-5B14959E2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056" y="4026077"/>
            <a:ext cx="3107423" cy="79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Unit – About">
            <a:extLst>
              <a:ext uri="{FF2B5EF4-FFF2-40B4-BE49-F238E27FC236}">
                <a16:creationId xmlns:a16="http://schemas.microsoft.com/office/drawing/2014/main" id="{72E59402-652F-41B9-993B-831C64865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157" y="2523534"/>
            <a:ext cx="2774659" cy="85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302C806-B38A-4873-987E-BED0E493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056" y="2724524"/>
            <a:ext cx="2774659" cy="6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og4j - Wikipedia">
            <a:extLst>
              <a:ext uri="{FF2B5EF4-FFF2-40B4-BE49-F238E27FC236}">
                <a16:creationId xmlns:a16="http://schemas.microsoft.com/office/drawing/2014/main" id="{EDB60351-232D-4AF4-B798-3219A0B68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825" y="5632860"/>
            <a:ext cx="2607243" cy="100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Jira | Issue &amp; Project Tracking Software | Atlassian">
            <a:extLst>
              <a:ext uri="{FF2B5EF4-FFF2-40B4-BE49-F238E27FC236}">
                <a16:creationId xmlns:a16="http://schemas.microsoft.com/office/drawing/2014/main" id="{7FFF373F-B28E-479C-B8AB-B98F128BA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056" y="5467978"/>
            <a:ext cx="2987941" cy="100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41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354F-A400-4A1D-965C-9ADF5203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533623-980B-45B0-8AD3-D96199FE8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8" y="1497740"/>
            <a:ext cx="9904183" cy="4802187"/>
          </a:xfrm>
        </p:spPr>
      </p:pic>
    </p:spTree>
    <p:extLst>
      <p:ext uri="{BB962C8B-B14F-4D97-AF65-F5344CB8AC3E}">
        <p14:creationId xmlns:p14="http://schemas.microsoft.com/office/powerpoint/2010/main" val="5103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524C-45C7-4940-B98B-6E8D3449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33938-0BBF-4AC9-873D-B09D4C220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Version Control System – Git</a:t>
            </a:r>
          </a:p>
          <a:p>
            <a:endParaRPr lang="en-GB" dirty="0"/>
          </a:p>
          <a:p>
            <a:r>
              <a:rPr lang="en-GB" dirty="0"/>
              <a:t>Cloud-based hosting service – GitHub</a:t>
            </a:r>
          </a:p>
          <a:p>
            <a:endParaRPr lang="en-GB" dirty="0"/>
          </a:p>
          <a:p>
            <a:r>
              <a:rPr lang="en-GB" dirty="0"/>
              <a:t>Smart commits from GitHub linking to Jira</a:t>
            </a:r>
          </a:p>
        </p:txBody>
      </p:sp>
    </p:spTree>
    <p:extLst>
      <p:ext uri="{BB962C8B-B14F-4D97-AF65-F5344CB8AC3E}">
        <p14:creationId xmlns:p14="http://schemas.microsoft.com/office/powerpoint/2010/main" val="49560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0CA0-0920-47F6-AEE8-8418E1F4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Sprint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61CAB9-909A-4626-9D70-1B492A032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81" b="26379"/>
          <a:stretch/>
        </p:blipFill>
        <p:spPr>
          <a:xfrm>
            <a:off x="1022756" y="1690688"/>
            <a:ext cx="9532535" cy="4802187"/>
          </a:xfrm>
        </p:spPr>
      </p:pic>
    </p:spTree>
    <p:extLst>
      <p:ext uri="{BB962C8B-B14F-4D97-AF65-F5344CB8AC3E}">
        <p14:creationId xmlns:p14="http://schemas.microsoft.com/office/powerpoint/2010/main" val="311918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4EF9-1400-4B09-AD40-E17F0060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GMaster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2D0D4-3F5B-466E-A563-395A13FA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 Branch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4FEDF-FAB2-464E-81BA-BA999FE2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634606" cy="197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5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FE98-69B3-44BB-B826-B4C1873B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84847D-DA29-4B6B-8E96-DC9A878F9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85" y="2899415"/>
            <a:ext cx="4629655" cy="27303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31D437-15E8-4FEC-A767-B6FF44152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633" y="2487828"/>
            <a:ext cx="4721513" cy="4005047"/>
          </a:xfrm>
          <a:prstGeom prst="rect">
            <a:avLst/>
          </a:prstGeom>
        </p:spPr>
      </p:pic>
      <p:pic>
        <p:nvPicPr>
          <p:cNvPr id="12" name="Picture 14" descr="JUnit – About">
            <a:extLst>
              <a:ext uri="{FF2B5EF4-FFF2-40B4-BE49-F238E27FC236}">
                <a16:creationId xmlns:a16="http://schemas.microsoft.com/office/drawing/2014/main" id="{96B9C601-D276-4C33-8EA0-C420F625B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74" y="1635660"/>
            <a:ext cx="2774659" cy="85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Mockito">
            <a:extLst>
              <a:ext uri="{FF2B5EF4-FFF2-40B4-BE49-F238E27FC236}">
                <a16:creationId xmlns:a16="http://schemas.microsoft.com/office/drawing/2014/main" id="{C8EB850A-42E0-45B9-BB6D-74C087CF3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1" b="3947"/>
          <a:stretch/>
        </p:blipFill>
        <p:spPr bwMode="auto">
          <a:xfrm>
            <a:off x="7250154" y="819521"/>
            <a:ext cx="3107423" cy="133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08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8CEB-01B6-41D6-83E5-57751612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Coverage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9D11C-AC2D-41E2-99B8-EDEF72E32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440"/>
          <a:stretch/>
        </p:blipFill>
        <p:spPr>
          <a:xfrm>
            <a:off x="2416395" y="2466874"/>
            <a:ext cx="7088331" cy="28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186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IMS Project</vt:lpstr>
      <vt:lpstr>Introduction</vt:lpstr>
      <vt:lpstr>Consultant Journey</vt:lpstr>
      <vt:lpstr>Jira</vt:lpstr>
      <vt:lpstr>Continuous Integration</vt:lpstr>
      <vt:lpstr>Jira Sprint</vt:lpstr>
      <vt:lpstr>GMaster</vt:lpstr>
      <vt:lpstr>Testing</vt:lpstr>
      <vt:lpstr>Testing Coverage</vt:lpstr>
      <vt:lpstr>Entity Relationship diagram</vt:lpstr>
      <vt:lpstr>Entity Relationship diagram</vt:lpstr>
      <vt:lpstr>UML Diagram</vt:lpstr>
      <vt:lpstr>Demonstrations</vt:lpstr>
      <vt:lpstr>Sprint Review</vt:lpstr>
      <vt:lpstr>Sprint retrospective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Ali Khattab</dc:creator>
  <cp:lastModifiedBy>Ali Khattab</cp:lastModifiedBy>
  <cp:revision>11</cp:revision>
  <dcterms:created xsi:type="dcterms:W3CDTF">2021-10-28T07:59:51Z</dcterms:created>
  <dcterms:modified xsi:type="dcterms:W3CDTF">2021-10-28T17:37:46Z</dcterms:modified>
</cp:coreProperties>
</file>