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70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F14-D59D-4F52-8190-CFA68C655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05FE4-B52B-455B-A47D-B528D7CB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0E12-E838-4DD5-AE28-EC120F2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F0E9-43F2-4670-B761-516A15F0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8EA69-2F0D-4630-A1E0-761C7436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74F-25C0-4687-A415-36B033DD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2632-69E8-4AEA-8261-20778CB4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AA5A-21D4-4E65-9DA3-BCBAFB6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8330-A54D-4565-8794-FF5E86C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1059-CF66-4C3D-B77F-C55784A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929A5-68CB-470B-9DA1-185057AF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8D18-4827-43BD-BF10-5BC982F1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D227-4F63-45BD-9C88-7CC0E71E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8C6F-6892-424A-A591-B564C65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4476-1C9B-4398-B941-C7A0A7A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BF1-2875-4006-847A-793B357F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D960-D18D-4EB6-81B6-B6300C9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DB78-2D93-421C-826F-F5D924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BFA0-0C24-4A6A-AFA7-8750BFAC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1829-AAD2-40E7-957A-13A72A2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B4F-29B3-4970-BDE5-DD0CDF7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E1A1-C5FC-4029-A2E4-F65B4CEF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AE45-3A9F-44B6-A7A4-FB0A056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8E7E-6235-4411-A531-9817BAB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DEA8-EFB8-4DEC-9CBC-1DCBFC68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8EE9-72FC-47EA-B003-B5ED365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9D94-B0FC-4DCD-BCC7-A02BA3C6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645E-B229-40C6-A705-44A91028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9F45-C807-4E9E-8C3D-E966E0E7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0456-0EEE-4F73-BA68-52065080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46B-4703-4224-A5AA-D74FE02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3EB-215B-4620-8980-1120F406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C3A5-6BB1-47EB-AA61-1DCE015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D42F-217B-4E61-A017-C9F72DE7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B01B-27BD-426B-AED9-9D8D56036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95FE-EE9A-4C04-986A-5CA467D5A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9826C-A8EA-4505-BD6A-4A18FEDF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83D92-5BCE-4D9A-9EB4-5D48BE8D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64D9-7601-474D-838F-319B0CC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0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9CD-1823-4530-A33B-A5CAD916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E7200-C494-4E1D-A2F9-4C1A496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82BE-AE52-4BD9-AC0A-B0A94BAF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25C7-5B42-46F3-9A9B-56804EC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C2E3-8320-4EC1-A9C7-45343C3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79C7A-CD90-4DA1-8586-C956914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1DD6D-325D-49F3-B59D-EE160529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E8A-0CB0-4399-8707-1F36C571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D61F-E4D7-4307-8D90-F5D9A1D3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19EF-059A-4661-9788-EAB6B207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1A4A-3021-4F02-94B1-63FD7C10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F9E4-EC29-4274-985B-F7EE470C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CEB1-F11D-4984-A067-08DE2CC8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7B8-5E08-4FFA-A5D3-AD7C7B4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432A0-274D-4DA0-91BE-989CAC03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299B-8DDF-4D0D-9BAB-31365D52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AF58-5E84-43B6-A221-5FCA90C4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F03C-D895-4F64-B1B1-A57E8AB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280B-2557-4519-812A-43B61B0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2014D-FE25-4DC7-931C-96EE04A0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DDB1-2CD3-48A7-B7E0-E1D0C48D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782E-2277-45E9-A02D-35F1C5B7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2836-364E-441C-8B2B-20A41A77C060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60A-E453-48CB-8952-A941144AB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4D6-500A-4772-8BD9-880A223C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7ABB-A669-4731-82E1-F4E01364B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aplejiralxc1.atlassian.net/jira/software/projects/IMS/code" TargetMode="External"/><Relationship Id="rId2" Type="http://schemas.openxmlformats.org/officeDocument/2006/relationships/hyperlink" Target="https://github.com/aliktb/IMS-Star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671-8453-4268-852A-F4E9683B0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38C3-860A-459B-AAF7-8EA817DAD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Ali Khattab – 21SepSoftware</a:t>
            </a:r>
          </a:p>
        </p:txBody>
      </p:sp>
    </p:spTree>
    <p:extLst>
      <p:ext uri="{BB962C8B-B14F-4D97-AF65-F5344CB8AC3E}">
        <p14:creationId xmlns:p14="http://schemas.microsoft.com/office/powerpoint/2010/main" val="290113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8" y="1355120"/>
            <a:ext cx="6518246" cy="5281017"/>
          </a:xfrm>
        </p:spPr>
      </p:pic>
    </p:spTree>
    <p:extLst>
      <p:ext uri="{BB962C8B-B14F-4D97-AF65-F5344CB8AC3E}">
        <p14:creationId xmlns:p14="http://schemas.microsoft.com/office/powerpoint/2010/main" val="18011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2FB-37C9-4016-B824-9690CFB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5E77-79DC-4332-ABBB-EF63AF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975059"/>
            <a:ext cx="4790114" cy="3880902"/>
          </a:xfr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35DC66-BDFF-43FF-9E9E-7570854CB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28203"/>
              </p:ext>
            </p:extLst>
          </p:nvPr>
        </p:nvGraphicFramePr>
        <p:xfrm>
          <a:off x="5933580" y="1567051"/>
          <a:ext cx="5156666" cy="259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8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399626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  <a:gridCol w="1016403">
                  <a:extLst>
                    <a:ext uri="{9D8B030D-6E8A-4147-A177-3AD203B41FA5}">
                      <a16:colId xmlns:a16="http://schemas.microsoft.com/office/drawing/2014/main" val="377592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order_item_id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item_id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7035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445DAD-962D-4A64-B9E1-4D5BE143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0503"/>
              </p:ext>
            </p:extLst>
          </p:nvPr>
        </p:nvGraphicFramePr>
        <p:xfrm>
          <a:off x="6543413" y="4512254"/>
          <a:ext cx="3993159" cy="111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7">
                  <a:extLst>
                    <a:ext uri="{9D8B030D-6E8A-4147-A177-3AD203B41FA5}">
                      <a16:colId xmlns:a16="http://schemas.microsoft.com/office/drawing/2014/main" val="2455226385"/>
                    </a:ext>
                  </a:extLst>
                </a:gridCol>
                <a:gridCol w="1448037">
                  <a:extLst>
                    <a:ext uri="{9D8B030D-6E8A-4147-A177-3AD203B41FA5}">
                      <a16:colId xmlns:a16="http://schemas.microsoft.com/office/drawing/2014/main" val="985053771"/>
                    </a:ext>
                  </a:extLst>
                </a:gridCol>
                <a:gridCol w="1437775">
                  <a:extLst>
                    <a:ext uri="{9D8B030D-6E8A-4147-A177-3AD203B41FA5}">
                      <a16:colId xmlns:a16="http://schemas.microsoft.com/office/drawing/2014/main" val="609660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order_id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total_cost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65845"/>
                  </a:ext>
                </a:extLst>
              </a:tr>
              <a:tr h="37473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632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CA11E4D7-DE58-4803-9E1B-D29783DC10F0}"/>
              </a:ext>
            </a:extLst>
          </p:cNvPr>
          <p:cNvSpPr/>
          <p:nvPr/>
        </p:nvSpPr>
        <p:spPr>
          <a:xfrm rot="9040015">
            <a:off x="3092795" y="3350551"/>
            <a:ext cx="2873650" cy="171544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43140-3381-4E06-ABA2-31AD41967891}"/>
              </a:ext>
            </a:extLst>
          </p:cNvPr>
          <p:cNvSpPr/>
          <p:nvPr/>
        </p:nvSpPr>
        <p:spPr>
          <a:xfrm rot="10422027">
            <a:off x="3288127" y="4673558"/>
            <a:ext cx="3139478" cy="133928"/>
          </a:xfrm>
          <a:prstGeom prst="rightArrow">
            <a:avLst>
              <a:gd name="adj1" fmla="val 14445"/>
              <a:gd name="adj2" fmla="val 77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059-7B79-4170-B5D7-1F426FB2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05FCA-3CA0-4624-AF2C-B69D88A52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34" y="365125"/>
            <a:ext cx="6602136" cy="61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EE4-2E36-4008-8CCB-EE21C424A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43906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5D1-B46D-4D62-8BE0-16E3795A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CED7-67E6-480B-8E7B-B41383B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did I complete</a:t>
            </a:r>
          </a:p>
          <a:p>
            <a:pPr lvl="1"/>
            <a:r>
              <a:rPr lang="en-GB" dirty="0"/>
              <a:t>MVP of IMS including:</a:t>
            </a:r>
          </a:p>
          <a:p>
            <a:pPr lvl="2"/>
            <a:r>
              <a:rPr lang="en-GB" dirty="0"/>
              <a:t>MySQL database</a:t>
            </a:r>
          </a:p>
          <a:p>
            <a:pPr lvl="2"/>
            <a:r>
              <a:rPr lang="en-GB" dirty="0"/>
              <a:t>Full Java Backend application with CRUD functionality</a:t>
            </a:r>
          </a:p>
          <a:p>
            <a:endParaRPr lang="en-GB" dirty="0"/>
          </a:p>
          <a:p>
            <a:r>
              <a:rPr lang="en-GB" dirty="0"/>
              <a:t>What got left behind</a:t>
            </a:r>
          </a:p>
          <a:p>
            <a:pPr lvl="1"/>
            <a:r>
              <a:rPr lang="en-GB" dirty="0"/>
              <a:t>Testing above 80%</a:t>
            </a:r>
          </a:p>
        </p:txBody>
      </p:sp>
    </p:spTree>
    <p:extLst>
      <p:ext uri="{BB962C8B-B14F-4D97-AF65-F5344CB8AC3E}">
        <p14:creationId xmlns:p14="http://schemas.microsoft.com/office/powerpoint/2010/main" val="374960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3F4-9F6F-497A-825C-6B7103D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8C8F-50B5-401C-9E97-00D14FCF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  <a:p>
            <a:pPr lvl="1"/>
            <a:r>
              <a:rPr lang="en-GB" dirty="0"/>
              <a:t>Managed to get a working solution</a:t>
            </a:r>
          </a:p>
          <a:p>
            <a:pPr lvl="1"/>
            <a:r>
              <a:rPr lang="en-GB" dirty="0"/>
              <a:t>Planned my project around diagrams </a:t>
            </a:r>
            <a:r>
              <a:rPr lang="en-GB" dirty="0" err="1"/>
              <a:t>ti</a:t>
            </a:r>
            <a:r>
              <a:rPr lang="en-GB" dirty="0"/>
              <a:t> help simplify the development</a:t>
            </a:r>
          </a:p>
          <a:p>
            <a:pPr lvl="1"/>
            <a:r>
              <a:rPr lang="en-GB" dirty="0"/>
              <a:t>Using feature branch models within GitHub</a:t>
            </a:r>
          </a:p>
          <a:p>
            <a:endParaRPr lang="en-GB" dirty="0"/>
          </a:p>
          <a:p>
            <a:r>
              <a:rPr lang="en-GB" dirty="0"/>
              <a:t>What could be improved?</a:t>
            </a:r>
          </a:p>
          <a:p>
            <a:pPr lvl="1"/>
            <a:r>
              <a:rPr lang="en-GB" dirty="0"/>
              <a:t>Write tests as past of the feature branch as development goes along</a:t>
            </a:r>
          </a:p>
          <a:p>
            <a:pPr lvl="1"/>
            <a:r>
              <a:rPr lang="en-GB" dirty="0"/>
              <a:t>More functionality in the console</a:t>
            </a:r>
          </a:p>
          <a:p>
            <a:pPr lvl="1"/>
            <a:r>
              <a:rPr lang="en-GB" dirty="0"/>
              <a:t>More comments in source code to make </a:t>
            </a:r>
            <a:r>
              <a:rPr lang="en-GB"/>
              <a:t>things clearer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C2E6-3B2C-44EC-A347-5157B4D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C370-2976-4607-BB23-4600535E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GitHub:    </a:t>
            </a:r>
            <a:r>
              <a:rPr lang="en-GB" sz="2000" dirty="0">
                <a:hlinkClick r:id="rId2"/>
              </a:rPr>
              <a:t>https://github.com/aliktb/IMS-Starter</a:t>
            </a:r>
            <a:endParaRPr lang="en-GB" sz="2000" dirty="0"/>
          </a:p>
          <a:p>
            <a:endParaRPr lang="en-GB" dirty="0"/>
          </a:p>
          <a:p>
            <a:r>
              <a:rPr lang="en-GB" dirty="0"/>
              <a:t>Jira:    </a:t>
            </a:r>
            <a:r>
              <a:rPr lang="en-GB" sz="2000" dirty="0">
                <a:hlinkClick r:id="rId3"/>
              </a:rPr>
              <a:t>https://emaplejiralxc1.atlassian.net/jira/software/projects/IMS/code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70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4E9-E1A1-4738-8ABB-43318FA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8E02-9162-4337-BD6C-39CFAF8D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  <a:p>
            <a:endParaRPr lang="en-GB" dirty="0"/>
          </a:p>
          <a:p>
            <a:r>
              <a:rPr lang="en-GB" dirty="0"/>
              <a:t>Brief: Design and build an Inventory Management System (IMS) for a store</a:t>
            </a:r>
          </a:p>
          <a:p>
            <a:endParaRPr lang="en-GB" dirty="0"/>
          </a:p>
          <a:p>
            <a:r>
              <a:rPr lang="en-GB" dirty="0"/>
              <a:t>How did I approach the specification?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9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9F23-131A-459E-AFF3-F0693ED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ECDD-CFA3-4AAB-AB6F-359EAA7E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Technologies learned for this project: 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D23033ED-0B32-4564-9806-B3A44071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5" y="3903952"/>
            <a:ext cx="1415518" cy="25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121794C2-E8F3-4238-8BA6-000F0BBE4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14230" r="8260" b="11999"/>
          <a:stretch/>
        </p:blipFill>
        <p:spPr bwMode="auto">
          <a:xfrm>
            <a:off x="540862" y="2272161"/>
            <a:ext cx="2407640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ckito">
            <a:extLst>
              <a:ext uri="{FF2B5EF4-FFF2-40B4-BE49-F238E27FC236}">
                <a16:creationId xmlns:a16="http://schemas.microsoft.com/office/drawing/2014/main" id="{9E7F2166-0027-40A3-B244-CFBAD749B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552157" y="3923447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323DEA-4EF0-473A-B266-5B14959E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4026077"/>
            <a:ext cx="3107423" cy="7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72E59402-652F-41B9-993B-831C6486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57" y="2523534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302C806-B38A-4873-987E-BED0E493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2724524"/>
            <a:ext cx="2774659" cy="6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4j - Wikipedia">
            <a:extLst>
              <a:ext uri="{FF2B5EF4-FFF2-40B4-BE49-F238E27FC236}">
                <a16:creationId xmlns:a16="http://schemas.microsoft.com/office/drawing/2014/main" id="{EDB60351-232D-4AF4-B798-3219A0B68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25" y="5632860"/>
            <a:ext cx="2607243" cy="10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ira | Issue &amp; Project Tracking Software | Atlassian">
            <a:extLst>
              <a:ext uri="{FF2B5EF4-FFF2-40B4-BE49-F238E27FC236}">
                <a16:creationId xmlns:a16="http://schemas.microsoft.com/office/drawing/2014/main" id="{7FFF373F-B28E-479C-B8AB-B98F128B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56" y="5467978"/>
            <a:ext cx="2987941" cy="10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54F-A400-4A1D-965C-9ADF5203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3623-980B-45B0-8AD3-D96199FE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8" y="1497740"/>
            <a:ext cx="9904183" cy="4802187"/>
          </a:xfrm>
        </p:spPr>
      </p:pic>
    </p:spTree>
    <p:extLst>
      <p:ext uri="{BB962C8B-B14F-4D97-AF65-F5344CB8AC3E}">
        <p14:creationId xmlns:p14="http://schemas.microsoft.com/office/powerpoint/2010/main" val="5103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24C-45C7-4940-B98B-6E8D344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3938-0BBF-4AC9-873D-B09D4C22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– Git</a:t>
            </a:r>
          </a:p>
          <a:p>
            <a:endParaRPr lang="en-GB" dirty="0"/>
          </a:p>
          <a:p>
            <a:r>
              <a:rPr lang="en-GB" dirty="0"/>
              <a:t>Cloud-based hosting service – GitHub</a:t>
            </a:r>
          </a:p>
          <a:p>
            <a:endParaRPr lang="en-GB" dirty="0"/>
          </a:p>
          <a:p>
            <a:r>
              <a:rPr lang="en-GB" dirty="0"/>
              <a:t>Smart commits from GitHub linking to Jira</a:t>
            </a:r>
          </a:p>
        </p:txBody>
      </p:sp>
    </p:spTree>
    <p:extLst>
      <p:ext uri="{BB962C8B-B14F-4D97-AF65-F5344CB8AC3E}">
        <p14:creationId xmlns:p14="http://schemas.microsoft.com/office/powerpoint/2010/main" val="495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0CA0-0920-47F6-AEE8-8418E1F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1CAB9-909A-4626-9D70-1B492A03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1" b="26379"/>
          <a:stretch/>
        </p:blipFill>
        <p:spPr>
          <a:xfrm>
            <a:off x="1022756" y="1690688"/>
            <a:ext cx="9532535" cy="4802187"/>
          </a:xfrm>
        </p:spPr>
      </p:pic>
    </p:spTree>
    <p:extLst>
      <p:ext uri="{BB962C8B-B14F-4D97-AF65-F5344CB8AC3E}">
        <p14:creationId xmlns:p14="http://schemas.microsoft.com/office/powerpoint/2010/main" val="311918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EF9-1400-4B09-AD40-E17F006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GMaster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D0D4-3F5B-466E-A563-395A13FA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4FEDF-FAB2-464E-81BA-BA999FE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634606" cy="19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FE98-69B3-44BB-B826-B4C1873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4847D-DA29-4B6B-8E96-DC9A878F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85" y="2899415"/>
            <a:ext cx="4629655" cy="2730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1D437-15E8-4FEC-A767-B6FF441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3" y="2487828"/>
            <a:ext cx="4721513" cy="4005047"/>
          </a:xfrm>
          <a:prstGeom prst="rect">
            <a:avLst/>
          </a:prstGeom>
        </p:spPr>
      </p:pic>
      <p:pic>
        <p:nvPicPr>
          <p:cNvPr id="12" name="Picture 14" descr="JUnit – About">
            <a:extLst>
              <a:ext uri="{FF2B5EF4-FFF2-40B4-BE49-F238E27FC236}">
                <a16:creationId xmlns:a16="http://schemas.microsoft.com/office/drawing/2014/main" id="{96B9C601-D276-4C33-8EA0-C420F625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4" y="1635660"/>
            <a:ext cx="2774659" cy="8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ockito">
            <a:extLst>
              <a:ext uri="{FF2B5EF4-FFF2-40B4-BE49-F238E27FC236}">
                <a16:creationId xmlns:a16="http://schemas.microsoft.com/office/drawing/2014/main" id="{C8EB850A-42E0-45B9-BB6D-74C087CF3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1" b="3947"/>
          <a:stretch/>
        </p:blipFill>
        <p:spPr bwMode="auto">
          <a:xfrm>
            <a:off x="7250154" y="819521"/>
            <a:ext cx="3107423" cy="133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8CEB-01B6-41D6-83E5-5775161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9D11C-AC2D-41E2-99B8-EDEF72E3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40"/>
          <a:stretch/>
        </p:blipFill>
        <p:spPr>
          <a:xfrm>
            <a:off x="2416395" y="2466874"/>
            <a:ext cx="7088331" cy="2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252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IMS Project</vt:lpstr>
      <vt:lpstr>Introduction</vt:lpstr>
      <vt:lpstr>Consultant Journey</vt:lpstr>
      <vt:lpstr>Jira</vt:lpstr>
      <vt:lpstr>Continuous Integration</vt:lpstr>
      <vt:lpstr>Jira Sprint</vt:lpstr>
      <vt:lpstr>GMaster</vt:lpstr>
      <vt:lpstr>Testing</vt:lpstr>
      <vt:lpstr>Testing Coverage</vt:lpstr>
      <vt:lpstr>Entity Relationship Diagram</vt:lpstr>
      <vt:lpstr>Entity Relationship diagram</vt:lpstr>
      <vt:lpstr>UML Diagram</vt:lpstr>
      <vt:lpstr>Demonstrations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Ali Khattab</dc:creator>
  <cp:lastModifiedBy>Ali Khattab</cp:lastModifiedBy>
  <cp:revision>15</cp:revision>
  <dcterms:created xsi:type="dcterms:W3CDTF">2021-10-28T07:59:51Z</dcterms:created>
  <dcterms:modified xsi:type="dcterms:W3CDTF">2021-10-29T08:31:37Z</dcterms:modified>
</cp:coreProperties>
</file>