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73" r:id="rId6"/>
    <p:sldId id="259" r:id="rId7"/>
    <p:sldId id="275" r:id="rId8"/>
    <p:sldId id="276" r:id="rId9"/>
    <p:sldId id="272" r:id="rId10"/>
    <p:sldId id="277" r:id="rId11"/>
    <p:sldId id="264" r:id="rId12"/>
    <p:sldId id="263" r:id="rId13"/>
    <p:sldId id="265" r:id="rId14"/>
    <p:sldId id="262" r:id="rId15"/>
    <p:sldId id="257" r:id="rId16"/>
    <p:sldId id="258" r:id="rId17"/>
    <p:sldId id="268" r:id="rId18"/>
    <p:sldId id="271" r:id="rId19"/>
    <p:sldId id="261" r:id="rId20"/>
    <p:sldId id="266" r:id="rId21"/>
    <p:sldId id="267" r:id="rId22"/>
    <p:sldId id="270" r:id="rId23"/>
    <p:sldId id="274" r:id="rId2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8867499-3796-D487-12CF-77F38AABEF52}" name="Khattab, Ali" initials="KA" userId="S::akhattab@qa.com::57d9dfca-aa19-49cf-86c1-1ecad3fefd1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91ADE-5D0B-4204-A67A-89863BA8F091}" v="735" dt="2021-12-15T17:05:48.202"/>
    <p1510:client id="{2E0D210A-8ADD-45D6-ABC8-6D1A67F707E8}" v="102" dt="2021-12-16T11:46:48.852"/>
    <p1510:client id="{345C6DF0-A221-4AF9-8621-65D46BAA8B20}" v="384" dt="2021-12-16T11:54:54.285"/>
    <p1510:client id="{39C89F4C-B31A-C478-CF16-1A68C0F4AEF7}" v="12" dt="2021-12-16T11:46:56.585"/>
    <p1510:client id="{46A9F367-8452-464D-8EB3-7AEA3BE93DF6}" v="12" dt="2021-12-15T15:43:36.879"/>
    <p1510:client id="{4ACF47DE-052B-45F7-9EEC-96151443348A}" v="165" dt="2021-12-15T18:07:53.855"/>
    <p1510:client id="{4BF43427-DF2C-4A13-8229-459870153C65}" v="45" dt="2021-12-16T16:33:11.361"/>
    <p1510:client id="{5F8BDD16-0A1B-4EA7-9756-A5529A1E217A}" v="1170" dt="2021-12-16T12:11:19.790"/>
    <p1510:client id="{68CA3F2E-D635-4246-AAB1-A4A2E15190C9}" v="447" dt="2021-12-16T11:58:57.588"/>
    <p1510:client id="{6A85652D-D80A-4A3C-95C8-C3602E973E58}" v="44" dt="2021-12-16T16:35:15.040"/>
    <p1510:client id="{6C3EDC70-E0F6-4FED-937C-34AF68E116E1}" v="560" dt="2021-12-15T16:55:05.608"/>
    <p1510:client id="{8F04D942-C6EC-474B-8EA1-C8CBCE1E6300}" v="84" dt="2021-12-15T15:40:27.358"/>
    <p1510:client id="{94131A98-F8BA-419F-BBA7-F6FA52C59022}" v="10" dt="2021-12-15T15:33:58.028"/>
    <p1510:client id="{A3B87FFD-658F-4588-9E87-C924DF5FDA0B}" v="27" dt="2021-12-16T09:35:35.269"/>
    <p1510:client id="{B5DFC705-B572-411D-9003-5C12C3A33BB2}" v="1459" dt="2021-12-15T17:06:00.028"/>
    <p1510:client id="{BD1C5931-1EA7-4DCC-A6F2-240B9E7E14E7}" v="336" dt="2021-12-15T17:03:56.962"/>
    <p1510:client id="{C42A8BDA-1810-4AA1-8399-51C3AF40E1CA}" v="613" dt="2021-12-16T11:15:08.262"/>
    <p1510:client id="{C762BAD3-5FC7-4335-B62C-B5C239C4CB19}" v="36" dt="2021-12-15T15:44:07.982"/>
    <p1510:client id="{C8B2F89C-6C7D-4FDA-BF22-DF1E5EB61EEE}" v="1150" dt="2021-12-15T17:08:17.281"/>
    <p1510:client id="{CE1717DE-F60B-4B27-8F24-4FDE2EB884EF}" v="93" dt="2021-12-16T10:35:20.004"/>
    <p1510:client id="{D22FFC6D-8804-4E03-A372-82D22198EB7F}" v="382" dt="2021-12-16T10:58:59.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yhough, Sean" userId="S::sfernyhough@qa.com::f697f198-3815-490a-a10f-6a343bd4f4d7" providerId="AD" clId="Web-{B5DFC705-B572-411D-9003-5C12C3A33BB2}"/>
    <pc:docChg chg="modSld">
      <pc:chgData name="Fernyhough, Sean" userId="S::sfernyhough@qa.com::f697f198-3815-490a-a10f-6a343bd4f4d7" providerId="AD" clId="Web-{B5DFC705-B572-411D-9003-5C12C3A33BB2}" dt="2021-12-15T17:05:53.278" v="1000" actId="20577"/>
      <pc:docMkLst>
        <pc:docMk/>
      </pc:docMkLst>
      <pc:sldChg chg="addSp delSp modSp">
        <pc:chgData name="Fernyhough, Sean" userId="S::sfernyhough@qa.com::f697f198-3815-490a-a10f-6a343bd4f4d7" providerId="AD" clId="Web-{B5DFC705-B572-411D-9003-5C12C3A33BB2}" dt="2021-12-15T17:05:53.278" v="1000" actId="20577"/>
        <pc:sldMkLst>
          <pc:docMk/>
          <pc:sldMk cId="2859676081" sldId="262"/>
        </pc:sldMkLst>
        <pc:spChg chg="add del mod">
          <ac:chgData name="Fernyhough, Sean" userId="S::sfernyhough@qa.com::f697f198-3815-490a-a10f-6a343bd4f4d7" providerId="AD" clId="Web-{B5DFC705-B572-411D-9003-5C12C3A33BB2}" dt="2021-12-15T16:30:45.238" v="6"/>
          <ac:spMkLst>
            <pc:docMk/>
            <pc:sldMk cId="2859676081" sldId="262"/>
            <ac:spMk id="3" creationId="{739C8C26-F14E-46FC-8C07-D6156E8239B8}"/>
          </ac:spMkLst>
        </pc:spChg>
        <pc:spChg chg="add mod">
          <ac:chgData name="Fernyhough, Sean" userId="S::sfernyhough@qa.com::f697f198-3815-490a-a10f-6a343bd4f4d7" providerId="AD" clId="Web-{B5DFC705-B572-411D-9003-5C12C3A33BB2}" dt="2021-12-15T17:05:53.278" v="1000" actId="20577"/>
          <ac:spMkLst>
            <pc:docMk/>
            <pc:sldMk cId="2859676081" sldId="262"/>
            <ac:spMk id="4" creationId="{BA782794-DD3E-4CA1-947A-FBBCB5E64BAB}"/>
          </ac:spMkLst>
        </pc:spChg>
      </pc:sldChg>
      <pc:sldChg chg="addSp modSp">
        <pc:chgData name="Fernyhough, Sean" userId="S::sfernyhough@qa.com::f697f198-3815-490a-a10f-6a343bd4f4d7" providerId="AD" clId="Web-{B5DFC705-B572-411D-9003-5C12C3A33BB2}" dt="2021-12-15T16:24:06.211" v="3" actId="1076"/>
        <pc:sldMkLst>
          <pc:docMk/>
          <pc:sldMk cId="53399986" sldId="263"/>
        </pc:sldMkLst>
        <pc:picChg chg="add mod">
          <ac:chgData name="Fernyhough, Sean" userId="S::sfernyhough@qa.com::f697f198-3815-490a-a10f-6a343bd4f4d7" providerId="AD" clId="Web-{B5DFC705-B572-411D-9003-5C12C3A33BB2}" dt="2021-12-15T16:24:06.211" v="3" actId="1076"/>
          <ac:picMkLst>
            <pc:docMk/>
            <pc:sldMk cId="53399986" sldId="263"/>
            <ac:picMk id="3" creationId="{0342F63A-18BE-4407-A2BF-FFB375A176A1}"/>
          </ac:picMkLst>
        </pc:picChg>
      </pc:sldChg>
      <pc:sldChg chg="modSp">
        <pc:chgData name="Fernyhough, Sean" userId="S::sfernyhough@qa.com::f697f198-3815-490a-a10f-6a343bd4f4d7" providerId="AD" clId="Web-{B5DFC705-B572-411D-9003-5C12C3A33BB2}" dt="2021-12-15T17:01:34.099" v="983" actId="20577"/>
        <pc:sldMkLst>
          <pc:docMk/>
          <pc:sldMk cId="1683613333" sldId="268"/>
        </pc:sldMkLst>
        <pc:spChg chg="mod">
          <ac:chgData name="Fernyhough, Sean" userId="S::sfernyhough@qa.com::f697f198-3815-490a-a10f-6a343bd4f4d7" providerId="AD" clId="Web-{B5DFC705-B572-411D-9003-5C12C3A33BB2}" dt="2021-12-15T17:01:34.099" v="983" actId="20577"/>
          <ac:spMkLst>
            <pc:docMk/>
            <pc:sldMk cId="1683613333" sldId="268"/>
            <ac:spMk id="3" creationId="{B170EAAC-D3A4-4771-BDC6-7AEEC392E9A1}"/>
          </ac:spMkLst>
        </pc:spChg>
      </pc:sldChg>
    </pc:docChg>
  </pc:docChgLst>
  <pc:docChgLst>
    <pc:chgData name="alzein7" userId="S::alzein7_outlook.com#ext#@qalearning.onmicrosoft.com::e5059a67-87d7-43aa-9312-7845ad95a280" providerId="AD" clId="Web-{8F04D942-C6EC-474B-8EA1-C8CBCE1E6300}"/>
    <pc:docChg chg="addSld modSld">
      <pc:chgData name="alzein7" userId="S::alzein7_outlook.com#ext#@qalearning.onmicrosoft.com::e5059a67-87d7-43aa-9312-7845ad95a280" providerId="AD" clId="Web-{8F04D942-C6EC-474B-8EA1-C8CBCE1E6300}" dt="2021-12-15T15:40:27.358" v="81" actId="20577"/>
      <pc:docMkLst>
        <pc:docMk/>
      </pc:docMkLst>
      <pc:sldChg chg="modSp">
        <pc:chgData name="alzein7" userId="S::alzein7_outlook.com#ext#@qalearning.onmicrosoft.com::e5059a67-87d7-43aa-9312-7845ad95a280" providerId="AD" clId="Web-{8F04D942-C6EC-474B-8EA1-C8CBCE1E6300}" dt="2021-12-15T15:33:23.894" v="5" actId="20577"/>
        <pc:sldMkLst>
          <pc:docMk/>
          <pc:sldMk cId="109857222" sldId="256"/>
        </pc:sldMkLst>
        <pc:spChg chg="mod">
          <ac:chgData name="alzein7" userId="S::alzein7_outlook.com#ext#@qalearning.onmicrosoft.com::e5059a67-87d7-43aa-9312-7845ad95a280" providerId="AD" clId="Web-{8F04D942-C6EC-474B-8EA1-C8CBCE1E6300}" dt="2021-12-15T15:33:23.894" v="5" actId="20577"/>
          <ac:spMkLst>
            <pc:docMk/>
            <pc:sldMk cId="109857222" sldId="256"/>
            <ac:spMk id="3" creationId="{00000000-0000-0000-0000-000000000000}"/>
          </ac:spMkLst>
        </pc:spChg>
      </pc:sldChg>
      <pc:sldChg chg="modSp">
        <pc:chgData name="alzein7" userId="S::alzein7_outlook.com#ext#@qalearning.onmicrosoft.com::e5059a67-87d7-43aa-9312-7845ad95a280" providerId="AD" clId="Web-{8F04D942-C6EC-474B-8EA1-C8CBCE1E6300}" dt="2021-12-15T15:40:27.358" v="81" actId="20577"/>
        <pc:sldMkLst>
          <pc:docMk/>
          <pc:sldMk cId="3707737973" sldId="259"/>
        </pc:sldMkLst>
        <pc:spChg chg="mod">
          <ac:chgData name="alzein7" userId="S::alzein7_outlook.com#ext#@qalearning.onmicrosoft.com::e5059a67-87d7-43aa-9312-7845ad95a280" providerId="AD" clId="Web-{8F04D942-C6EC-474B-8EA1-C8CBCE1E6300}" dt="2021-12-15T15:37:17.072" v="12" actId="20577"/>
          <ac:spMkLst>
            <pc:docMk/>
            <pc:sldMk cId="3707737973" sldId="259"/>
            <ac:spMk id="2" creationId="{D2D70D64-35F4-40AB-9EBF-780406D2F327}"/>
          </ac:spMkLst>
        </pc:spChg>
        <pc:spChg chg="mod">
          <ac:chgData name="alzein7" userId="S::alzein7_outlook.com#ext#@qalearning.onmicrosoft.com::e5059a67-87d7-43aa-9312-7845ad95a280" providerId="AD" clId="Web-{8F04D942-C6EC-474B-8EA1-C8CBCE1E6300}" dt="2021-12-15T15:40:27.358" v="81" actId="20577"/>
          <ac:spMkLst>
            <pc:docMk/>
            <pc:sldMk cId="3707737973" sldId="259"/>
            <ac:spMk id="3" creationId="{D5338D26-1477-4338-A4CD-E6EA9E0B8143}"/>
          </ac:spMkLst>
        </pc:spChg>
      </pc:sldChg>
      <pc:sldChg chg="add replId">
        <pc:chgData name="alzein7" userId="S::alzein7_outlook.com#ext#@qalearning.onmicrosoft.com::e5059a67-87d7-43aa-9312-7845ad95a280" providerId="AD" clId="Web-{8F04D942-C6EC-474B-8EA1-C8CBCE1E6300}" dt="2021-12-15T15:37:07.150" v="6"/>
        <pc:sldMkLst>
          <pc:docMk/>
          <pc:sldMk cId="2859676081" sldId="262"/>
        </pc:sldMkLst>
      </pc:sldChg>
    </pc:docChg>
  </pc:docChgLst>
  <pc:docChgLst>
    <pc:chgData name="Khattab, Ali" userId="S::akhattab@qa.com::57d9dfca-aa19-49cf-86c1-1ecad3fefd1b" providerId="AD" clId="Web-{6A85652D-D80A-4A3C-95C8-C3602E973E58}"/>
    <pc:docChg chg="modSld">
      <pc:chgData name="Khattab, Ali" userId="S::akhattab@qa.com::57d9dfca-aa19-49cf-86c1-1ecad3fefd1b" providerId="AD" clId="Web-{6A85652D-D80A-4A3C-95C8-C3602E973E58}" dt="2021-12-16T16:35:15.040" v="38"/>
      <pc:docMkLst>
        <pc:docMk/>
      </pc:docMkLst>
      <pc:sldChg chg="modSp">
        <pc:chgData name="Khattab, Ali" userId="S::akhattab@qa.com::57d9dfca-aa19-49cf-86c1-1ecad3fefd1b" providerId="AD" clId="Web-{6A85652D-D80A-4A3C-95C8-C3602E973E58}" dt="2021-12-16T16:27:32.446" v="22" actId="20577"/>
        <pc:sldMkLst>
          <pc:docMk/>
          <pc:sldMk cId="3707737973" sldId="259"/>
        </pc:sldMkLst>
        <pc:spChg chg="mod">
          <ac:chgData name="Khattab, Ali" userId="S::akhattab@qa.com::57d9dfca-aa19-49cf-86c1-1ecad3fefd1b" providerId="AD" clId="Web-{6A85652D-D80A-4A3C-95C8-C3602E973E58}" dt="2021-12-16T16:27:32.446" v="22" actId="20577"/>
          <ac:spMkLst>
            <pc:docMk/>
            <pc:sldMk cId="3707737973" sldId="259"/>
            <ac:spMk id="5" creationId="{69AFA56A-33B1-42B3-9CE7-5BBBAEB6E9DE}"/>
          </ac:spMkLst>
        </pc:spChg>
      </pc:sldChg>
      <pc:sldChg chg="delSp">
        <pc:chgData name="Khattab, Ali" userId="S::akhattab@qa.com::57d9dfca-aa19-49cf-86c1-1ecad3fefd1b" providerId="AD" clId="Web-{6A85652D-D80A-4A3C-95C8-C3602E973E58}" dt="2021-12-16T16:35:15.040" v="38"/>
        <pc:sldMkLst>
          <pc:docMk/>
          <pc:sldMk cId="3236203745" sldId="264"/>
        </pc:sldMkLst>
        <pc:spChg chg="del">
          <ac:chgData name="Khattab, Ali" userId="S::akhattab@qa.com::57d9dfca-aa19-49cf-86c1-1ecad3fefd1b" providerId="AD" clId="Web-{6A85652D-D80A-4A3C-95C8-C3602E973E58}" dt="2021-12-16T16:35:15.040" v="38"/>
          <ac:spMkLst>
            <pc:docMk/>
            <pc:sldMk cId="3236203745" sldId="264"/>
            <ac:spMk id="5" creationId="{ABAD69E4-EB77-49FC-BAFF-25BF946E926D}"/>
          </ac:spMkLst>
        </pc:spChg>
      </pc:sldChg>
      <pc:sldChg chg="modSp">
        <pc:chgData name="Khattab, Ali" userId="S::akhattab@qa.com::57d9dfca-aa19-49cf-86c1-1ecad3fefd1b" providerId="AD" clId="Web-{6A85652D-D80A-4A3C-95C8-C3602E973E58}" dt="2021-12-16T16:26:28.757" v="15" actId="1076"/>
        <pc:sldMkLst>
          <pc:docMk/>
          <pc:sldMk cId="1433061589" sldId="273"/>
        </pc:sldMkLst>
        <pc:spChg chg="mod">
          <ac:chgData name="Khattab, Ali" userId="S::akhattab@qa.com::57d9dfca-aa19-49cf-86c1-1ecad3fefd1b" providerId="AD" clId="Web-{6A85652D-D80A-4A3C-95C8-C3602E973E58}" dt="2021-12-16T16:26:28.757" v="15" actId="1076"/>
          <ac:spMkLst>
            <pc:docMk/>
            <pc:sldMk cId="1433061589" sldId="273"/>
            <ac:spMk id="3" creationId="{C4C5B4FB-EB97-42C9-BB62-2A3698BD30E2}"/>
          </ac:spMkLst>
        </pc:spChg>
      </pc:sldChg>
      <pc:sldChg chg="modSp">
        <pc:chgData name="Khattab, Ali" userId="S::akhattab@qa.com::57d9dfca-aa19-49cf-86c1-1ecad3fefd1b" providerId="AD" clId="Web-{6A85652D-D80A-4A3C-95C8-C3602E973E58}" dt="2021-12-16T16:34:51.743" v="37" actId="20577"/>
        <pc:sldMkLst>
          <pc:docMk/>
          <pc:sldMk cId="3338728660" sldId="277"/>
        </pc:sldMkLst>
        <pc:spChg chg="mod">
          <ac:chgData name="Khattab, Ali" userId="S::akhattab@qa.com::57d9dfca-aa19-49cf-86c1-1ecad3fefd1b" providerId="AD" clId="Web-{6A85652D-D80A-4A3C-95C8-C3602E973E58}" dt="2021-12-16T16:34:51.743" v="37" actId="20577"/>
          <ac:spMkLst>
            <pc:docMk/>
            <pc:sldMk cId="3338728660" sldId="277"/>
            <ac:spMk id="3" creationId="{8FC6B5C0-4F16-48BD-899D-76C689840B01}"/>
          </ac:spMkLst>
        </pc:spChg>
      </pc:sldChg>
    </pc:docChg>
  </pc:docChgLst>
  <pc:docChgLst>
    <pc:chgData name="Fernyhough, Sean" userId="S::sfernyhough@qa.com::f697f198-3815-490a-a10f-6a343bd4f4d7" providerId="AD" clId="Web-{46A9F367-8452-464D-8EB3-7AEA3BE93DF6}"/>
    <pc:docChg chg="modSld">
      <pc:chgData name="Fernyhough, Sean" userId="S::sfernyhough@qa.com::f697f198-3815-490a-a10f-6a343bd4f4d7" providerId="AD" clId="Web-{46A9F367-8452-464D-8EB3-7AEA3BE93DF6}" dt="2021-12-15T15:43:36.879" v="10" actId="14100"/>
      <pc:docMkLst>
        <pc:docMk/>
      </pc:docMkLst>
      <pc:sldChg chg="addSp delSp modSp">
        <pc:chgData name="Fernyhough, Sean" userId="S::sfernyhough@qa.com::f697f198-3815-490a-a10f-6a343bd4f4d7" providerId="AD" clId="Web-{46A9F367-8452-464D-8EB3-7AEA3BE93DF6}" dt="2021-12-15T15:43:36.879" v="10" actId="14100"/>
        <pc:sldMkLst>
          <pc:docMk/>
          <pc:sldMk cId="3236203745" sldId="264"/>
        </pc:sldMkLst>
        <pc:spChg chg="del">
          <ac:chgData name="Fernyhough, Sean" userId="S::sfernyhough@qa.com::f697f198-3815-490a-a10f-6a343bd4f4d7" providerId="AD" clId="Web-{46A9F367-8452-464D-8EB3-7AEA3BE93DF6}" dt="2021-12-15T15:40:11.859" v="0"/>
          <ac:spMkLst>
            <pc:docMk/>
            <pc:sldMk cId="3236203745" sldId="264"/>
            <ac:spMk id="3" creationId="{22EC0391-F041-4F9E-988F-D00EFBE87F7C}"/>
          </ac:spMkLst>
        </pc:spChg>
        <pc:spChg chg="add del mod">
          <ac:chgData name="Fernyhough, Sean" userId="S::sfernyhough@qa.com::f697f198-3815-490a-a10f-6a343bd4f4d7" providerId="AD" clId="Web-{46A9F367-8452-464D-8EB3-7AEA3BE93DF6}" dt="2021-12-15T15:43:17.582" v="7"/>
          <ac:spMkLst>
            <pc:docMk/>
            <pc:sldMk cId="3236203745" sldId="264"/>
            <ac:spMk id="6" creationId="{E432DDB7-0198-402E-9CD8-C0744A3FA6C4}"/>
          </ac:spMkLst>
        </pc:spChg>
        <pc:picChg chg="add del mod ord">
          <ac:chgData name="Fernyhough, Sean" userId="S::sfernyhough@qa.com::f697f198-3815-490a-a10f-6a343bd4f4d7" providerId="AD" clId="Web-{46A9F367-8452-464D-8EB3-7AEA3BE93DF6}" dt="2021-12-15T15:40:58.063" v="6"/>
          <ac:picMkLst>
            <pc:docMk/>
            <pc:sldMk cId="3236203745" sldId="264"/>
            <ac:picMk id="4" creationId="{AC81D7E4-A026-4CD8-8B31-560F0B4975A6}"/>
          </ac:picMkLst>
        </pc:picChg>
        <pc:picChg chg="add mod ord">
          <ac:chgData name="Fernyhough, Sean" userId="S::sfernyhough@qa.com::f697f198-3815-490a-a10f-6a343bd4f4d7" providerId="AD" clId="Web-{46A9F367-8452-464D-8EB3-7AEA3BE93DF6}" dt="2021-12-15T15:43:36.879" v="10" actId="14100"/>
          <ac:picMkLst>
            <pc:docMk/>
            <pc:sldMk cId="3236203745" sldId="264"/>
            <ac:picMk id="7" creationId="{FF50761A-61D0-4245-929E-B584A512540E}"/>
          </ac:picMkLst>
        </pc:picChg>
      </pc:sldChg>
    </pc:docChg>
  </pc:docChgLst>
  <pc:docChgLst>
    <pc:chgData name="Khattab, Ali" userId="S::akhattab@qa.com::57d9dfca-aa19-49cf-86c1-1ecad3fefd1b" providerId="AD" clId="Web-{A3B87FFD-658F-4588-9E87-C924DF5FDA0B}"/>
    <pc:docChg chg="addSld modSld">
      <pc:chgData name="Khattab, Ali" userId="S::akhattab@qa.com::57d9dfca-aa19-49cf-86c1-1ecad3fefd1b" providerId="AD" clId="Web-{A3B87FFD-658F-4588-9E87-C924DF5FDA0B}" dt="2021-12-16T09:35:33.956" v="27" actId="20577"/>
      <pc:docMkLst>
        <pc:docMk/>
      </pc:docMkLst>
      <pc:sldChg chg="addSp delSp modSp mod setBg modClrScheme chgLayout">
        <pc:chgData name="Khattab, Ali" userId="S::akhattab@qa.com::57d9dfca-aa19-49cf-86c1-1ecad3fefd1b" providerId="AD" clId="Web-{A3B87FFD-658F-4588-9E87-C924DF5FDA0B}" dt="2021-12-16T09:35:33.956" v="27" actId="20577"/>
        <pc:sldMkLst>
          <pc:docMk/>
          <pc:sldMk cId="787522032" sldId="270"/>
        </pc:sldMkLst>
        <pc:spChg chg="mod ord">
          <ac:chgData name="Khattab, Ali" userId="S::akhattab@qa.com::57d9dfca-aa19-49cf-86c1-1ecad3fefd1b" providerId="AD" clId="Web-{A3B87FFD-658F-4588-9E87-C924DF5FDA0B}" dt="2021-12-16T09:35:33.956" v="27" actId="20577"/>
          <ac:spMkLst>
            <pc:docMk/>
            <pc:sldMk cId="787522032" sldId="270"/>
            <ac:spMk id="2" creationId="{F75D04B8-5298-4A1D-8978-15CA44AE0D2E}"/>
          </ac:spMkLst>
        </pc:spChg>
        <pc:spChg chg="del">
          <ac:chgData name="Khattab, Ali" userId="S::akhattab@qa.com::57d9dfca-aa19-49cf-86c1-1ecad3fefd1b" providerId="AD" clId="Web-{A3B87FFD-658F-4588-9E87-C924DF5FDA0B}" dt="2021-12-16T09:34:23.751" v="3"/>
          <ac:spMkLst>
            <pc:docMk/>
            <pc:sldMk cId="787522032" sldId="270"/>
            <ac:spMk id="3" creationId="{2D4A5ABD-279B-4AFE-B5B3-3FEAD464D53D}"/>
          </ac:spMkLst>
        </pc:spChg>
        <pc:spChg chg="add">
          <ac:chgData name="Khattab, Ali" userId="S::akhattab@qa.com::57d9dfca-aa19-49cf-86c1-1ecad3fefd1b" providerId="AD" clId="Web-{A3B87FFD-658F-4588-9E87-C924DF5FDA0B}" dt="2021-12-16T09:35:27.628" v="23"/>
          <ac:spMkLst>
            <pc:docMk/>
            <pc:sldMk cId="787522032" sldId="270"/>
            <ac:spMk id="4" creationId="{1FF9A61E-EB11-4C46-82E1-3E00A3B4B4D6}"/>
          </ac:spMkLst>
        </pc:spChg>
        <pc:spChg chg="add del mod">
          <ac:chgData name="Khattab, Ali" userId="S::akhattab@qa.com::57d9dfca-aa19-49cf-86c1-1ecad3fefd1b" providerId="AD" clId="Web-{A3B87FFD-658F-4588-9E87-C924DF5FDA0B}" dt="2021-12-16T09:35:19.393" v="20"/>
          <ac:spMkLst>
            <pc:docMk/>
            <pc:sldMk cId="787522032" sldId="270"/>
            <ac:spMk id="5" creationId="{F84671EC-8F1D-44CB-A148-74A778AA4D86}"/>
          </ac:spMkLst>
        </pc:spChg>
        <pc:spChg chg="add">
          <ac:chgData name="Khattab, Ali" userId="S::akhattab@qa.com::57d9dfca-aa19-49cf-86c1-1ecad3fefd1b" providerId="AD" clId="Web-{A3B87FFD-658F-4588-9E87-C924DF5FDA0B}" dt="2021-12-16T09:35:27.628" v="23"/>
          <ac:spMkLst>
            <pc:docMk/>
            <pc:sldMk cId="787522032" sldId="270"/>
            <ac:spMk id="7" creationId="{BE194971-2F2D-44B0-8AE6-FF2DCCEE0A96}"/>
          </ac:spMkLst>
        </pc:spChg>
        <pc:spChg chg="add del">
          <ac:chgData name="Khattab, Ali" userId="S::akhattab@qa.com::57d9dfca-aa19-49cf-86c1-1ecad3fefd1b" providerId="AD" clId="Web-{A3B87FFD-658F-4588-9E87-C924DF5FDA0B}" dt="2021-12-16T09:35:27.597" v="22"/>
          <ac:spMkLst>
            <pc:docMk/>
            <pc:sldMk cId="787522032" sldId="270"/>
            <ac:spMk id="9" creationId="{3A8EC506-B1DA-46A1-B44D-774E68468E13}"/>
          </ac:spMkLst>
        </pc:spChg>
        <pc:spChg chg="add">
          <ac:chgData name="Khattab, Ali" userId="S::akhattab@qa.com::57d9dfca-aa19-49cf-86c1-1ecad3fefd1b" providerId="AD" clId="Web-{A3B87FFD-658F-4588-9E87-C924DF5FDA0B}" dt="2021-12-16T09:35:27.628" v="23"/>
          <ac:spMkLst>
            <pc:docMk/>
            <pc:sldMk cId="787522032" sldId="270"/>
            <ac:spMk id="10" creationId="{0BA28970-3E8F-46CD-A302-42EE83668B0A}"/>
          </ac:spMkLst>
        </pc:spChg>
        <pc:spChg chg="add del">
          <ac:chgData name="Khattab, Ali" userId="S::akhattab@qa.com::57d9dfca-aa19-49cf-86c1-1ecad3fefd1b" providerId="AD" clId="Web-{A3B87FFD-658F-4588-9E87-C924DF5FDA0B}" dt="2021-12-16T09:35:27.597" v="22"/>
          <ac:spMkLst>
            <pc:docMk/>
            <pc:sldMk cId="787522032" sldId="270"/>
            <ac:spMk id="11" creationId="{BFF30785-305E-45D7-984F-5AA93D3CA561}"/>
          </ac:spMkLst>
        </pc:spChg>
        <pc:spChg chg="add del">
          <ac:chgData name="Khattab, Ali" userId="S::akhattab@qa.com::57d9dfca-aa19-49cf-86c1-1ecad3fefd1b" providerId="AD" clId="Web-{A3B87FFD-658F-4588-9E87-C924DF5FDA0B}" dt="2021-12-16T09:35:27.597" v="22"/>
          <ac:spMkLst>
            <pc:docMk/>
            <pc:sldMk cId="787522032" sldId="270"/>
            <ac:spMk id="15" creationId="{C411DB08-1669-426B-BBEB-FAD285EF80FE}"/>
          </ac:spMkLst>
        </pc:spChg>
        <pc:spChg chg="add del">
          <ac:chgData name="Khattab, Ali" userId="S::akhattab@qa.com::57d9dfca-aa19-49cf-86c1-1ecad3fefd1b" providerId="AD" clId="Web-{A3B87FFD-658F-4588-9E87-C924DF5FDA0B}" dt="2021-12-16T09:35:27.597" v="22"/>
          <ac:spMkLst>
            <pc:docMk/>
            <pc:sldMk cId="787522032" sldId="270"/>
            <ac:spMk id="17" creationId="{029E4219-121F-4CD1-AA58-24746CD2923C}"/>
          </ac:spMkLst>
        </pc:spChg>
        <pc:picChg chg="add del">
          <ac:chgData name="Khattab, Ali" userId="S::akhattab@qa.com::57d9dfca-aa19-49cf-86c1-1ecad3fefd1b" providerId="AD" clId="Web-{A3B87FFD-658F-4588-9E87-C924DF5FDA0B}" dt="2021-12-16T09:35:27.597" v="22"/>
          <ac:picMkLst>
            <pc:docMk/>
            <pc:sldMk cId="787522032" sldId="270"/>
            <ac:picMk id="6" creationId="{6F747A74-FD92-498F-811B-CA5AA2B5F74A}"/>
          </ac:picMkLst>
        </pc:picChg>
        <pc:cxnChg chg="add">
          <ac:chgData name="Khattab, Ali" userId="S::akhattab@qa.com::57d9dfca-aa19-49cf-86c1-1ecad3fefd1b" providerId="AD" clId="Web-{A3B87FFD-658F-4588-9E87-C924DF5FDA0B}" dt="2021-12-16T09:35:27.628" v="23"/>
          <ac:cxnSpMkLst>
            <pc:docMk/>
            <pc:sldMk cId="787522032" sldId="270"/>
            <ac:cxnSpMk id="8" creationId="{5E564EB3-35F2-4EFF-87DC-642DC020526D}"/>
          </ac:cxnSpMkLst>
        </pc:cxnChg>
        <pc:cxnChg chg="add">
          <ac:chgData name="Khattab, Ali" userId="S::akhattab@qa.com::57d9dfca-aa19-49cf-86c1-1ecad3fefd1b" providerId="AD" clId="Web-{A3B87FFD-658F-4588-9E87-C924DF5FDA0B}" dt="2021-12-16T09:35:27.628" v="23"/>
          <ac:cxnSpMkLst>
            <pc:docMk/>
            <pc:sldMk cId="787522032" sldId="270"/>
            <ac:cxnSpMk id="12" creationId="{47AE7893-212D-45CB-A5B0-AE377389AB3F}"/>
          </ac:cxnSpMkLst>
        </pc:cxnChg>
        <pc:cxnChg chg="add del">
          <ac:chgData name="Khattab, Ali" userId="S::akhattab@qa.com::57d9dfca-aa19-49cf-86c1-1ecad3fefd1b" providerId="AD" clId="Web-{A3B87FFD-658F-4588-9E87-C924DF5FDA0B}" dt="2021-12-16T09:35:27.597" v="22"/>
          <ac:cxnSpMkLst>
            <pc:docMk/>
            <pc:sldMk cId="787522032" sldId="270"/>
            <ac:cxnSpMk id="13" creationId="{15E01FA5-D766-43CA-A83D-E7CF3F04E96F}"/>
          </ac:cxnSpMkLst>
        </pc:cxnChg>
        <pc:cxnChg chg="add del">
          <ac:chgData name="Khattab, Ali" userId="S::akhattab@qa.com::57d9dfca-aa19-49cf-86c1-1ecad3fefd1b" providerId="AD" clId="Web-{A3B87FFD-658F-4588-9E87-C924DF5FDA0B}" dt="2021-12-16T09:35:27.597" v="22"/>
          <ac:cxnSpMkLst>
            <pc:docMk/>
            <pc:sldMk cId="787522032" sldId="270"/>
            <ac:cxnSpMk id="19" creationId="{52F50912-06FD-4216-BAD3-21050F59564A}"/>
          </ac:cxnSpMkLst>
        </pc:cxnChg>
      </pc:sldChg>
      <pc:sldChg chg="modSp">
        <pc:chgData name="Khattab, Ali" userId="S::akhattab@qa.com::57d9dfca-aa19-49cf-86c1-1ecad3fefd1b" providerId="AD" clId="Web-{A3B87FFD-658F-4588-9E87-C924DF5FDA0B}" dt="2021-12-16T09:33:51.672" v="2" actId="20577"/>
        <pc:sldMkLst>
          <pc:docMk/>
          <pc:sldMk cId="1433061589" sldId="273"/>
        </pc:sldMkLst>
        <pc:spChg chg="mod">
          <ac:chgData name="Khattab, Ali" userId="S::akhattab@qa.com::57d9dfca-aa19-49cf-86c1-1ecad3fefd1b" providerId="AD" clId="Web-{A3B87FFD-658F-4588-9E87-C924DF5FDA0B}" dt="2021-12-16T09:33:51.672" v="2" actId="20577"/>
          <ac:spMkLst>
            <pc:docMk/>
            <pc:sldMk cId="1433061589" sldId="273"/>
            <ac:spMk id="3" creationId="{C4C5B4FB-EB97-42C9-BB62-2A3698BD30E2}"/>
          </ac:spMkLst>
        </pc:spChg>
      </pc:sldChg>
      <pc:sldChg chg="addSp delSp modSp new">
        <pc:chgData name="Khattab, Ali" userId="S::akhattab@qa.com::57d9dfca-aa19-49cf-86c1-1ecad3fefd1b" providerId="AD" clId="Web-{A3B87FFD-658F-4588-9E87-C924DF5FDA0B}" dt="2021-12-16T09:34:51.252" v="17" actId="20577"/>
        <pc:sldMkLst>
          <pc:docMk/>
          <pc:sldMk cId="283112936" sldId="274"/>
        </pc:sldMkLst>
        <pc:spChg chg="mod">
          <ac:chgData name="Khattab, Ali" userId="S::akhattab@qa.com::57d9dfca-aa19-49cf-86c1-1ecad3fefd1b" providerId="AD" clId="Web-{A3B87FFD-658F-4588-9E87-C924DF5FDA0B}" dt="2021-12-16T09:34:28.595" v="8" actId="20577"/>
          <ac:spMkLst>
            <pc:docMk/>
            <pc:sldMk cId="283112936" sldId="274"/>
            <ac:spMk id="2" creationId="{A6CF8222-DB14-4E34-B1F1-6DD4B8966C3D}"/>
          </ac:spMkLst>
        </pc:spChg>
        <pc:spChg chg="add del mod">
          <ac:chgData name="Khattab, Ali" userId="S::akhattab@qa.com::57d9dfca-aa19-49cf-86c1-1ecad3fefd1b" providerId="AD" clId="Web-{A3B87FFD-658F-4588-9E87-C924DF5FDA0B}" dt="2021-12-16T09:34:51.252" v="17" actId="20577"/>
          <ac:spMkLst>
            <pc:docMk/>
            <pc:sldMk cId="283112936" sldId="274"/>
            <ac:spMk id="3" creationId="{13038B6D-76E5-463F-83B7-9E0B8222FF39}"/>
          </ac:spMkLst>
        </pc:spChg>
        <pc:spChg chg="add del mod">
          <ac:chgData name="Khattab, Ali" userId="S::akhattab@qa.com::57d9dfca-aa19-49cf-86c1-1ecad3fefd1b" providerId="AD" clId="Web-{A3B87FFD-658F-4588-9E87-C924DF5FDA0B}" dt="2021-12-16T09:34:49.689" v="16"/>
          <ac:spMkLst>
            <pc:docMk/>
            <pc:sldMk cId="283112936" sldId="274"/>
            <ac:spMk id="4" creationId="{1AEF2F56-DAE3-4AAF-98B8-5E40DFEDE6C0}"/>
          </ac:spMkLst>
        </pc:spChg>
      </pc:sldChg>
    </pc:docChg>
  </pc:docChgLst>
  <pc:docChgLst>
    <pc:chgData name="EamonMoradi" userId="S::eamonmoradi_hotmail.co.uk#ext#@qalearning.onmicrosoft.com::88b03d8e-1647-4089-b5ab-2bd4ca8a0cc3" providerId="AD" clId="Web-{4BF43427-DF2C-4A13-8229-459870153C65}"/>
    <pc:docChg chg="modSld">
      <pc:chgData name="EamonMoradi" userId="S::eamonmoradi_hotmail.co.uk#ext#@qalearning.onmicrosoft.com::88b03d8e-1647-4089-b5ab-2bd4ca8a0cc3" providerId="AD" clId="Web-{4BF43427-DF2C-4A13-8229-459870153C65}" dt="2021-12-16T16:33:09.689" v="43" actId="20577"/>
      <pc:docMkLst>
        <pc:docMk/>
      </pc:docMkLst>
      <pc:sldChg chg="modSp">
        <pc:chgData name="EamonMoradi" userId="S::eamonmoradi_hotmail.co.uk#ext#@qalearning.onmicrosoft.com::88b03d8e-1647-4089-b5ab-2bd4ca8a0cc3" providerId="AD" clId="Web-{4BF43427-DF2C-4A13-8229-459870153C65}" dt="2021-12-16T16:33:09.689" v="43" actId="20577"/>
        <pc:sldMkLst>
          <pc:docMk/>
          <pc:sldMk cId="1433061589" sldId="273"/>
        </pc:sldMkLst>
        <pc:spChg chg="mod">
          <ac:chgData name="EamonMoradi" userId="S::eamonmoradi_hotmail.co.uk#ext#@qalearning.onmicrosoft.com::88b03d8e-1647-4089-b5ab-2bd4ca8a0cc3" providerId="AD" clId="Web-{4BF43427-DF2C-4A13-8229-459870153C65}" dt="2021-12-16T16:33:09.689" v="43" actId="20577"/>
          <ac:spMkLst>
            <pc:docMk/>
            <pc:sldMk cId="1433061589" sldId="273"/>
            <ac:spMk id="3" creationId="{C4C5B4FB-EB97-42C9-BB62-2A3698BD30E2}"/>
          </ac:spMkLst>
        </pc:spChg>
      </pc:sldChg>
    </pc:docChg>
  </pc:docChgLst>
  <pc:docChgLst>
    <pc:chgData name="Khattab, Ali" userId="S::akhattab@qa.com::57d9dfca-aa19-49cf-86c1-1ecad3fefd1b" providerId="AD" clId="Web-{C42A8BDA-1810-4AA1-8399-51C3AF40E1CA}"/>
    <pc:docChg chg="mod modSld">
      <pc:chgData name="Khattab, Ali" userId="S::akhattab@qa.com::57d9dfca-aa19-49cf-86c1-1ecad3fefd1b" providerId="AD" clId="Web-{C42A8BDA-1810-4AA1-8399-51C3AF40E1CA}" dt="2021-12-16T11:15:07.308" v="369" actId="20577"/>
      <pc:docMkLst>
        <pc:docMk/>
      </pc:docMkLst>
      <pc:sldChg chg="modSp">
        <pc:chgData name="Khattab, Ali" userId="S::akhattab@qa.com::57d9dfca-aa19-49cf-86c1-1ecad3fefd1b" providerId="AD" clId="Web-{C42A8BDA-1810-4AA1-8399-51C3AF40E1CA}" dt="2021-12-16T09:40:09.346" v="121" actId="20577"/>
        <pc:sldMkLst>
          <pc:docMk/>
          <pc:sldMk cId="2428301786" sldId="258"/>
        </pc:sldMkLst>
        <pc:spChg chg="mod">
          <ac:chgData name="Khattab, Ali" userId="S::akhattab@qa.com::57d9dfca-aa19-49cf-86c1-1ecad3fefd1b" providerId="AD" clId="Web-{C42A8BDA-1810-4AA1-8399-51C3AF40E1CA}" dt="2021-12-16T09:40:09.346" v="121" actId="20577"/>
          <ac:spMkLst>
            <pc:docMk/>
            <pc:sldMk cId="2428301786" sldId="258"/>
            <ac:spMk id="3" creationId="{1AA52102-9713-40E3-971C-87681C4BF31A}"/>
          </ac:spMkLst>
        </pc:spChg>
      </pc:sldChg>
      <pc:sldChg chg="addSp delSp modSp">
        <pc:chgData name="Khattab, Ali" userId="S::akhattab@qa.com::57d9dfca-aa19-49cf-86c1-1ecad3fefd1b" providerId="AD" clId="Web-{C42A8BDA-1810-4AA1-8399-51C3AF40E1CA}" dt="2021-12-16T11:15:07.308" v="369" actId="20577"/>
        <pc:sldMkLst>
          <pc:docMk/>
          <pc:sldMk cId="3707737973" sldId="259"/>
        </pc:sldMkLst>
        <pc:spChg chg="add del mod">
          <ac:chgData name="Khattab, Ali" userId="S::akhattab@qa.com::57d9dfca-aa19-49cf-86c1-1ecad3fefd1b" providerId="AD" clId="Web-{C42A8BDA-1810-4AA1-8399-51C3AF40E1CA}" dt="2021-12-16T11:14:08.135" v="338"/>
          <ac:spMkLst>
            <pc:docMk/>
            <pc:sldMk cId="3707737973" sldId="259"/>
            <ac:spMk id="3" creationId="{E471002F-E376-4A6A-BF18-E8C0AA4ECEA5}"/>
          </ac:spMkLst>
        </pc:spChg>
        <pc:spChg chg="mod">
          <ac:chgData name="Khattab, Ali" userId="S::akhattab@qa.com::57d9dfca-aa19-49cf-86c1-1ecad3fefd1b" providerId="AD" clId="Web-{C42A8BDA-1810-4AA1-8399-51C3AF40E1CA}" dt="2021-12-16T11:15:07.308" v="369" actId="20577"/>
          <ac:spMkLst>
            <pc:docMk/>
            <pc:sldMk cId="3707737973" sldId="259"/>
            <ac:spMk id="5" creationId="{69AFA56A-33B1-42B3-9CE7-5BBBAEB6E9DE}"/>
          </ac:spMkLst>
        </pc:spChg>
      </pc:sldChg>
      <pc:sldChg chg="modSp">
        <pc:chgData name="Khattab, Ali" userId="S::akhattab@qa.com::57d9dfca-aa19-49cf-86c1-1ecad3fefd1b" providerId="AD" clId="Web-{C42A8BDA-1810-4AA1-8399-51C3AF40E1CA}" dt="2021-12-16T10:55:13.544" v="126" actId="20577"/>
        <pc:sldMkLst>
          <pc:docMk/>
          <pc:sldMk cId="1040341746" sldId="261"/>
        </pc:sldMkLst>
        <pc:spChg chg="mod">
          <ac:chgData name="Khattab, Ali" userId="S::akhattab@qa.com::57d9dfca-aa19-49cf-86c1-1ecad3fefd1b" providerId="AD" clId="Web-{C42A8BDA-1810-4AA1-8399-51C3AF40E1CA}" dt="2021-12-16T10:55:13.544" v="126" actId="20577"/>
          <ac:spMkLst>
            <pc:docMk/>
            <pc:sldMk cId="1040341746" sldId="261"/>
            <ac:spMk id="3" creationId="{DA3B0119-D496-443F-A0C8-8699BF3B1ED0}"/>
          </ac:spMkLst>
        </pc:spChg>
      </pc:sldChg>
      <pc:sldChg chg="addCm">
        <pc:chgData name="Khattab, Ali" userId="S::akhattab@qa.com::57d9dfca-aa19-49cf-86c1-1ecad3fefd1b" providerId="AD" clId="Web-{C42A8BDA-1810-4AA1-8399-51C3AF40E1CA}" dt="2021-12-16T10:16:26.886" v="123"/>
        <pc:sldMkLst>
          <pc:docMk/>
          <pc:sldMk cId="718008526" sldId="266"/>
        </pc:sldMkLst>
      </pc:sldChg>
      <pc:sldChg chg="modSp">
        <pc:chgData name="Khattab, Ali" userId="S::akhattab@qa.com::57d9dfca-aa19-49cf-86c1-1ecad3fefd1b" providerId="AD" clId="Web-{C42A8BDA-1810-4AA1-8399-51C3AF40E1CA}" dt="2021-12-16T09:36:45.309" v="2" actId="20577"/>
        <pc:sldMkLst>
          <pc:docMk/>
          <pc:sldMk cId="787522032" sldId="270"/>
        </pc:sldMkLst>
        <pc:spChg chg="mod">
          <ac:chgData name="Khattab, Ali" userId="S::akhattab@qa.com::57d9dfca-aa19-49cf-86c1-1ecad3fefd1b" providerId="AD" clId="Web-{C42A8BDA-1810-4AA1-8399-51C3AF40E1CA}" dt="2021-12-16T09:36:45.309" v="2" actId="20577"/>
          <ac:spMkLst>
            <pc:docMk/>
            <pc:sldMk cId="787522032" sldId="270"/>
            <ac:spMk id="2" creationId="{F75D04B8-5298-4A1D-8978-15CA44AE0D2E}"/>
          </ac:spMkLst>
        </pc:spChg>
      </pc:sldChg>
      <pc:sldChg chg="modSp">
        <pc:chgData name="Khattab, Ali" userId="S::akhattab@qa.com::57d9dfca-aa19-49cf-86c1-1ecad3fefd1b" providerId="AD" clId="Web-{C42A8BDA-1810-4AA1-8399-51C3AF40E1CA}" dt="2021-12-16T10:47:00.969" v="124" actId="20577"/>
        <pc:sldMkLst>
          <pc:docMk/>
          <pc:sldMk cId="2782580417" sldId="278"/>
        </pc:sldMkLst>
        <pc:spChg chg="mod">
          <ac:chgData name="Khattab, Ali" userId="S::akhattab@qa.com::57d9dfca-aa19-49cf-86c1-1ecad3fefd1b" providerId="AD" clId="Web-{C42A8BDA-1810-4AA1-8399-51C3AF40E1CA}" dt="2021-12-16T10:47:00.969" v="124" actId="20577"/>
          <ac:spMkLst>
            <pc:docMk/>
            <pc:sldMk cId="2782580417" sldId="278"/>
            <ac:spMk id="3" creationId="{B60903B8-AAB7-4BA4-9F4D-AC76FE252E36}"/>
          </ac:spMkLst>
        </pc:spChg>
      </pc:sldChg>
    </pc:docChg>
  </pc:docChgLst>
  <pc:docChgLst>
    <pc:chgData name="Shah, Hamza" userId="S::hshah@qa.com::64da61e0-4591-4603-8fb6-bb1e20a60bab" providerId="AD" clId="Web-{94131A98-F8BA-419F-BBA7-F6FA52C59022}"/>
    <pc:docChg chg="modSld addMainMaster delMainMaster">
      <pc:chgData name="Shah, Hamza" userId="S::hshah@qa.com::64da61e0-4591-4603-8fb6-bb1e20a60bab" providerId="AD" clId="Web-{94131A98-F8BA-419F-BBA7-F6FA52C59022}" dt="2021-12-15T15:33:58.028" v="9"/>
      <pc:docMkLst>
        <pc:docMk/>
      </pc:docMkLst>
      <pc:sldChg chg="modSp mod modClrScheme chgLayout">
        <pc:chgData name="Shah, Hamza" userId="S::hshah@qa.com::64da61e0-4591-4603-8fb6-bb1e20a60bab" providerId="AD" clId="Web-{94131A98-F8BA-419F-BBA7-F6FA52C59022}" dt="2021-12-15T15:33:58.028" v="9"/>
        <pc:sldMkLst>
          <pc:docMk/>
          <pc:sldMk cId="109857222" sldId="256"/>
        </pc:sldMkLst>
        <pc:spChg chg="mod ord">
          <ac:chgData name="Shah, Hamza" userId="S::hshah@qa.com::64da61e0-4591-4603-8fb6-bb1e20a60bab" providerId="AD" clId="Web-{94131A98-F8BA-419F-BBA7-F6FA52C59022}" dt="2021-12-15T15:33:58.028" v="9"/>
          <ac:spMkLst>
            <pc:docMk/>
            <pc:sldMk cId="109857222" sldId="256"/>
            <ac:spMk id="2" creationId="{00000000-0000-0000-0000-000000000000}"/>
          </ac:spMkLst>
        </pc:spChg>
        <pc:spChg chg="mod ord">
          <ac:chgData name="Shah, Hamza" userId="S::hshah@qa.com::64da61e0-4591-4603-8fb6-bb1e20a60bab" providerId="AD" clId="Web-{94131A98-F8BA-419F-BBA7-F6FA52C59022}" dt="2021-12-15T15:33:58.028" v="9"/>
          <ac:spMkLst>
            <pc:docMk/>
            <pc:sldMk cId="109857222" sldId="256"/>
            <ac:spMk id="3" creationId="{00000000-0000-0000-0000-000000000000}"/>
          </ac:spMkLst>
        </pc:spChg>
      </pc:sldChg>
      <pc:sldMasterChg chg="del delSldLayout">
        <pc:chgData name="Shah, Hamza" userId="S::hshah@qa.com::64da61e0-4591-4603-8fb6-bb1e20a60bab" providerId="AD" clId="Web-{94131A98-F8BA-419F-BBA7-F6FA52C59022}" dt="2021-12-15T15:33:58.028" v="9"/>
        <pc:sldMasterMkLst>
          <pc:docMk/>
          <pc:sldMasterMk cId="2460954070" sldId="2147483660"/>
        </pc:sldMasterMkLst>
        <pc:sldLayoutChg chg="del">
          <pc:chgData name="Shah, Hamza" userId="S::hshah@qa.com::64da61e0-4591-4603-8fb6-bb1e20a60bab" providerId="AD" clId="Web-{94131A98-F8BA-419F-BBA7-F6FA52C59022}" dt="2021-12-15T15:33:58.028" v="9"/>
          <pc:sldLayoutMkLst>
            <pc:docMk/>
            <pc:sldMasterMk cId="2460954070" sldId="2147483660"/>
            <pc:sldLayoutMk cId="2385387890" sldId="2147483661"/>
          </pc:sldLayoutMkLst>
        </pc:sldLayoutChg>
        <pc:sldLayoutChg chg="del">
          <pc:chgData name="Shah, Hamza" userId="S::hshah@qa.com::64da61e0-4591-4603-8fb6-bb1e20a60bab" providerId="AD" clId="Web-{94131A98-F8BA-419F-BBA7-F6FA52C59022}" dt="2021-12-15T15:33:58.028" v="9"/>
          <pc:sldLayoutMkLst>
            <pc:docMk/>
            <pc:sldMasterMk cId="2460954070" sldId="2147483660"/>
            <pc:sldLayoutMk cId="949138452" sldId="2147483662"/>
          </pc:sldLayoutMkLst>
        </pc:sldLayoutChg>
        <pc:sldLayoutChg chg="del">
          <pc:chgData name="Shah, Hamza" userId="S::hshah@qa.com::64da61e0-4591-4603-8fb6-bb1e20a60bab" providerId="AD" clId="Web-{94131A98-F8BA-419F-BBA7-F6FA52C59022}" dt="2021-12-15T15:33:58.028" v="9"/>
          <pc:sldLayoutMkLst>
            <pc:docMk/>
            <pc:sldMasterMk cId="2460954070" sldId="2147483660"/>
            <pc:sldLayoutMk cId="2591524520" sldId="2147483663"/>
          </pc:sldLayoutMkLst>
        </pc:sldLayoutChg>
        <pc:sldLayoutChg chg="del">
          <pc:chgData name="Shah, Hamza" userId="S::hshah@qa.com::64da61e0-4591-4603-8fb6-bb1e20a60bab" providerId="AD" clId="Web-{94131A98-F8BA-419F-BBA7-F6FA52C59022}" dt="2021-12-15T15:33:58.028" v="9"/>
          <pc:sldLayoutMkLst>
            <pc:docMk/>
            <pc:sldMasterMk cId="2460954070" sldId="2147483660"/>
            <pc:sldLayoutMk cId="1203092039" sldId="2147483664"/>
          </pc:sldLayoutMkLst>
        </pc:sldLayoutChg>
        <pc:sldLayoutChg chg="del">
          <pc:chgData name="Shah, Hamza" userId="S::hshah@qa.com::64da61e0-4591-4603-8fb6-bb1e20a60bab" providerId="AD" clId="Web-{94131A98-F8BA-419F-BBA7-F6FA52C59022}" dt="2021-12-15T15:33:58.028" v="9"/>
          <pc:sldLayoutMkLst>
            <pc:docMk/>
            <pc:sldMasterMk cId="2460954070" sldId="2147483660"/>
            <pc:sldLayoutMk cId="3733172339" sldId="2147483665"/>
          </pc:sldLayoutMkLst>
        </pc:sldLayoutChg>
        <pc:sldLayoutChg chg="del">
          <pc:chgData name="Shah, Hamza" userId="S::hshah@qa.com::64da61e0-4591-4603-8fb6-bb1e20a60bab" providerId="AD" clId="Web-{94131A98-F8BA-419F-BBA7-F6FA52C59022}" dt="2021-12-15T15:33:58.028" v="9"/>
          <pc:sldLayoutMkLst>
            <pc:docMk/>
            <pc:sldMasterMk cId="2460954070" sldId="2147483660"/>
            <pc:sldLayoutMk cId="3210312558" sldId="2147483666"/>
          </pc:sldLayoutMkLst>
        </pc:sldLayoutChg>
        <pc:sldLayoutChg chg="del">
          <pc:chgData name="Shah, Hamza" userId="S::hshah@qa.com::64da61e0-4591-4603-8fb6-bb1e20a60bab" providerId="AD" clId="Web-{94131A98-F8BA-419F-BBA7-F6FA52C59022}" dt="2021-12-15T15:33:58.028" v="9"/>
          <pc:sldLayoutMkLst>
            <pc:docMk/>
            <pc:sldMasterMk cId="2460954070" sldId="2147483660"/>
            <pc:sldLayoutMk cId="3146388984" sldId="2147483667"/>
          </pc:sldLayoutMkLst>
        </pc:sldLayoutChg>
        <pc:sldLayoutChg chg="del">
          <pc:chgData name="Shah, Hamza" userId="S::hshah@qa.com::64da61e0-4591-4603-8fb6-bb1e20a60bab" providerId="AD" clId="Web-{94131A98-F8BA-419F-BBA7-F6FA52C59022}" dt="2021-12-15T15:33:58.028" v="9"/>
          <pc:sldLayoutMkLst>
            <pc:docMk/>
            <pc:sldMasterMk cId="2460954070" sldId="2147483660"/>
            <pc:sldLayoutMk cId="3171841454" sldId="2147483668"/>
          </pc:sldLayoutMkLst>
        </pc:sldLayoutChg>
        <pc:sldLayoutChg chg="del">
          <pc:chgData name="Shah, Hamza" userId="S::hshah@qa.com::64da61e0-4591-4603-8fb6-bb1e20a60bab" providerId="AD" clId="Web-{94131A98-F8BA-419F-BBA7-F6FA52C59022}" dt="2021-12-15T15:33:58.028" v="9"/>
          <pc:sldLayoutMkLst>
            <pc:docMk/>
            <pc:sldMasterMk cId="2460954070" sldId="2147483660"/>
            <pc:sldLayoutMk cId="1718958274" sldId="2147483669"/>
          </pc:sldLayoutMkLst>
        </pc:sldLayoutChg>
        <pc:sldLayoutChg chg="del">
          <pc:chgData name="Shah, Hamza" userId="S::hshah@qa.com::64da61e0-4591-4603-8fb6-bb1e20a60bab" providerId="AD" clId="Web-{94131A98-F8BA-419F-BBA7-F6FA52C59022}" dt="2021-12-15T15:33:58.028" v="9"/>
          <pc:sldLayoutMkLst>
            <pc:docMk/>
            <pc:sldMasterMk cId="2460954070" sldId="2147483660"/>
            <pc:sldLayoutMk cId="2202905451" sldId="2147483670"/>
          </pc:sldLayoutMkLst>
        </pc:sldLayoutChg>
        <pc:sldLayoutChg chg="del">
          <pc:chgData name="Shah, Hamza" userId="S::hshah@qa.com::64da61e0-4591-4603-8fb6-bb1e20a60bab" providerId="AD" clId="Web-{94131A98-F8BA-419F-BBA7-F6FA52C59022}" dt="2021-12-15T15:33:58.028" v="9"/>
          <pc:sldLayoutMkLst>
            <pc:docMk/>
            <pc:sldMasterMk cId="2460954070" sldId="2147483660"/>
            <pc:sldLayoutMk cId="3479445657" sldId="2147483671"/>
          </pc:sldLayoutMkLst>
        </pc:sldLayoutChg>
      </pc:sldMasterChg>
      <pc:sldMasterChg chg="add addSldLayout modSldLayout">
        <pc:chgData name="Shah, Hamza" userId="S::hshah@qa.com::64da61e0-4591-4603-8fb6-bb1e20a60bab" providerId="AD" clId="Web-{94131A98-F8BA-419F-BBA7-F6FA52C59022}" dt="2021-12-15T15:33:58.028" v="9"/>
        <pc:sldMasterMkLst>
          <pc:docMk/>
          <pc:sldMasterMk cId="453821753" sldId="2147483672"/>
        </pc:sldMasterMkLst>
        <pc:sldLayoutChg chg="add mod replId">
          <pc:chgData name="Shah, Hamza" userId="S::hshah@qa.com::64da61e0-4591-4603-8fb6-bb1e20a60bab" providerId="AD" clId="Web-{94131A98-F8BA-419F-BBA7-F6FA52C59022}" dt="2021-12-15T15:33:58.028" v="9"/>
          <pc:sldLayoutMkLst>
            <pc:docMk/>
            <pc:sldMasterMk cId="453821753" sldId="2147483672"/>
            <pc:sldLayoutMk cId="2509208850" sldId="2147483673"/>
          </pc:sldLayoutMkLst>
        </pc:sldLayoutChg>
        <pc:sldLayoutChg chg="add mod replId">
          <pc:chgData name="Shah, Hamza" userId="S::hshah@qa.com::64da61e0-4591-4603-8fb6-bb1e20a60bab" providerId="AD" clId="Web-{94131A98-F8BA-419F-BBA7-F6FA52C59022}" dt="2021-12-15T15:33:58.028" v="9"/>
          <pc:sldLayoutMkLst>
            <pc:docMk/>
            <pc:sldMasterMk cId="453821753" sldId="2147483672"/>
            <pc:sldLayoutMk cId="3849736837" sldId="2147483674"/>
          </pc:sldLayoutMkLst>
        </pc:sldLayoutChg>
        <pc:sldLayoutChg chg="add mod replId">
          <pc:chgData name="Shah, Hamza" userId="S::hshah@qa.com::64da61e0-4591-4603-8fb6-bb1e20a60bab" providerId="AD" clId="Web-{94131A98-F8BA-419F-BBA7-F6FA52C59022}" dt="2021-12-15T15:33:58.028" v="9"/>
          <pc:sldLayoutMkLst>
            <pc:docMk/>
            <pc:sldMasterMk cId="453821753" sldId="2147483672"/>
            <pc:sldLayoutMk cId="462680131" sldId="2147483675"/>
          </pc:sldLayoutMkLst>
        </pc:sldLayoutChg>
        <pc:sldLayoutChg chg="add mod replId">
          <pc:chgData name="Shah, Hamza" userId="S::hshah@qa.com::64da61e0-4591-4603-8fb6-bb1e20a60bab" providerId="AD" clId="Web-{94131A98-F8BA-419F-BBA7-F6FA52C59022}" dt="2021-12-15T15:33:58.028" v="9"/>
          <pc:sldLayoutMkLst>
            <pc:docMk/>
            <pc:sldMasterMk cId="453821753" sldId="2147483672"/>
            <pc:sldLayoutMk cId="2962341064" sldId="2147483676"/>
          </pc:sldLayoutMkLst>
        </pc:sldLayoutChg>
        <pc:sldLayoutChg chg="add mod replId">
          <pc:chgData name="Shah, Hamza" userId="S::hshah@qa.com::64da61e0-4591-4603-8fb6-bb1e20a60bab" providerId="AD" clId="Web-{94131A98-F8BA-419F-BBA7-F6FA52C59022}" dt="2021-12-15T15:33:58.028" v="9"/>
          <pc:sldLayoutMkLst>
            <pc:docMk/>
            <pc:sldMasterMk cId="453821753" sldId="2147483672"/>
            <pc:sldLayoutMk cId="3073162996" sldId="2147483677"/>
          </pc:sldLayoutMkLst>
        </pc:sldLayoutChg>
        <pc:sldLayoutChg chg="add mod replId">
          <pc:chgData name="Shah, Hamza" userId="S::hshah@qa.com::64da61e0-4591-4603-8fb6-bb1e20a60bab" providerId="AD" clId="Web-{94131A98-F8BA-419F-BBA7-F6FA52C59022}" dt="2021-12-15T15:33:58.028" v="9"/>
          <pc:sldLayoutMkLst>
            <pc:docMk/>
            <pc:sldMasterMk cId="453821753" sldId="2147483672"/>
            <pc:sldLayoutMk cId="75989385" sldId="2147483678"/>
          </pc:sldLayoutMkLst>
        </pc:sldLayoutChg>
        <pc:sldLayoutChg chg="add mod replId">
          <pc:chgData name="Shah, Hamza" userId="S::hshah@qa.com::64da61e0-4591-4603-8fb6-bb1e20a60bab" providerId="AD" clId="Web-{94131A98-F8BA-419F-BBA7-F6FA52C59022}" dt="2021-12-15T15:33:58.028" v="9"/>
          <pc:sldLayoutMkLst>
            <pc:docMk/>
            <pc:sldMasterMk cId="453821753" sldId="2147483672"/>
            <pc:sldLayoutMk cId="2518585375" sldId="2147483679"/>
          </pc:sldLayoutMkLst>
        </pc:sldLayoutChg>
        <pc:sldLayoutChg chg="add mod replId">
          <pc:chgData name="Shah, Hamza" userId="S::hshah@qa.com::64da61e0-4591-4603-8fb6-bb1e20a60bab" providerId="AD" clId="Web-{94131A98-F8BA-419F-BBA7-F6FA52C59022}" dt="2021-12-15T15:33:58.028" v="9"/>
          <pc:sldLayoutMkLst>
            <pc:docMk/>
            <pc:sldMasterMk cId="453821753" sldId="2147483672"/>
            <pc:sldLayoutMk cId="2132144507" sldId="2147483680"/>
          </pc:sldLayoutMkLst>
        </pc:sldLayoutChg>
        <pc:sldLayoutChg chg="add mod replId">
          <pc:chgData name="Shah, Hamza" userId="S::hshah@qa.com::64da61e0-4591-4603-8fb6-bb1e20a60bab" providerId="AD" clId="Web-{94131A98-F8BA-419F-BBA7-F6FA52C59022}" dt="2021-12-15T15:33:58.028" v="9"/>
          <pc:sldLayoutMkLst>
            <pc:docMk/>
            <pc:sldMasterMk cId="453821753" sldId="2147483672"/>
            <pc:sldLayoutMk cId="2509270" sldId="2147483681"/>
          </pc:sldLayoutMkLst>
        </pc:sldLayoutChg>
        <pc:sldLayoutChg chg="add mod replId">
          <pc:chgData name="Shah, Hamza" userId="S::hshah@qa.com::64da61e0-4591-4603-8fb6-bb1e20a60bab" providerId="AD" clId="Web-{94131A98-F8BA-419F-BBA7-F6FA52C59022}" dt="2021-12-15T15:33:58.028" v="9"/>
          <pc:sldLayoutMkLst>
            <pc:docMk/>
            <pc:sldMasterMk cId="453821753" sldId="2147483672"/>
            <pc:sldLayoutMk cId="4007369600" sldId="2147483682"/>
          </pc:sldLayoutMkLst>
        </pc:sldLayoutChg>
        <pc:sldLayoutChg chg="add mod replId">
          <pc:chgData name="Shah, Hamza" userId="S::hshah@qa.com::64da61e0-4591-4603-8fb6-bb1e20a60bab" providerId="AD" clId="Web-{94131A98-F8BA-419F-BBA7-F6FA52C59022}" dt="2021-12-15T15:33:58.028" v="9"/>
          <pc:sldLayoutMkLst>
            <pc:docMk/>
            <pc:sldMasterMk cId="453821753" sldId="2147483672"/>
            <pc:sldLayoutMk cId="2822343365" sldId="2147483683"/>
          </pc:sldLayoutMkLst>
        </pc:sldLayoutChg>
      </pc:sldMasterChg>
    </pc:docChg>
  </pc:docChgLst>
  <pc:docChgLst>
    <pc:chgData name="alzein7" userId="S::alzein7_outlook.com#ext#@qalearning.onmicrosoft.com::e5059a67-87d7-43aa-9312-7845ad95a280" providerId="AD" clId="Web-{BD1C5931-1EA7-4DCC-A6F2-240B9E7E14E7}"/>
    <pc:docChg chg="modSld">
      <pc:chgData name="alzein7" userId="S::alzein7_outlook.com#ext#@qalearning.onmicrosoft.com::e5059a67-87d7-43aa-9312-7845ad95a280" providerId="AD" clId="Web-{BD1C5931-1EA7-4DCC-A6F2-240B9E7E14E7}" dt="2021-12-15T17:03:56.962" v="334" actId="20577"/>
      <pc:docMkLst>
        <pc:docMk/>
      </pc:docMkLst>
      <pc:sldChg chg="modSp">
        <pc:chgData name="alzein7" userId="S::alzein7_outlook.com#ext#@qalearning.onmicrosoft.com::e5059a67-87d7-43aa-9312-7845ad95a280" providerId="AD" clId="Web-{BD1C5931-1EA7-4DCC-A6F2-240B9E7E14E7}" dt="2021-12-15T17:03:56.962" v="334" actId="20577"/>
        <pc:sldMkLst>
          <pc:docMk/>
          <pc:sldMk cId="2428301786" sldId="258"/>
        </pc:sldMkLst>
        <pc:spChg chg="mod">
          <ac:chgData name="alzein7" userId="S::alzein7_outlook.com#ext#@qalearning.onmicrosoft.com::e5059a67-87d7-43aa-9312-7845ad95a280" providerId="AD" clId="Web-{BD1C5931-1EA7-4DCC-A6F2-240B9E7E14E7}" dt="2021-12-15T17:03:56.962" v="334" actId="20577"/>
          <ac:spMkLst>
            <pc:docMk/>
            <pc:sldMk cId="2428301786" sldId="258"/>
            <ac:spMk id="3" creationId="{1AA52102-9713-40E3-971C-87681C4BF31A}"/>
          </ac:spMkLst>
        </pc:spChg>
      </pc:sldChg>
    </pc:docChg>
  </pc:docChgLst>
  <pc:docChgLst>
    <pc:chgData name="Fernyhough, Sean" userId="S::sfernyhough@qa.com::f697f198-3815-490a-a10f-6a343bd4f4d7" providerId="AD" clId="Web-{39C89F4C-B31A-C478-CF16-1A68C0F4AEF7}"/>
    <pc:docChg chg="modSld">
      <pc:chgData name="Fernyhough, Sean" userId="S::sfernyhough@qa.com::f697f198-3815-490a-a10f-6a343bd4f4d7" providerId="AD" clId="Web-{39C89F4C-B31A-C478-CF16-1A68C0F4AEF7}" dt="2021-12-16T11:46:56.585" v="10" actId="1076"/>
      <pc:docMkLst>
        <pc:docMk/>
      </pc:docMkLst>
      <pc:sldChg chg="addSp delSp modSp">
        <pc:chgData name="Fernyhough, Sean" userId="S::sfernyhough@qa.com::f697f198-3815-490a-a10f-6a343bd4f4d7" providerId="AD" clId="Web-{39C89F4C-B31A-C478-CF16-1A68C0F4AEF7}" dt="2021-12-16T11:46:56.585" v="10" actId="1076"/>
        <pc:sldMkLst>
          <pc:docMk/>
          <pc:sldMk cId="3236203745" sldId="264"/>
        </pc:sldMkLst>
        <pc:spChg chg="add mod">
          <ac:chgData name="Fernyhough, Sean" userId="S::sfernyhough@qa.com::f697f198-3815-490a-a10f-6a343bd4f4d7" providerId="AD" clId="Web-{39C89F4C-B31A-C478-CF16-1A68C0F4AEF7}" dt="2021-12-16T11:46:44.460" v="7" actId="1076"/>
          <ac:spMkLst>
            <pc:docMk/>
            <pc:sldMk cId="3236203745" sldId="264"/>
            <ac:spMk id="5" creationId="{ABAD69E4-EB77-49FC-BAFF-25BF946E926D}"/>
          </ac:spMkLst>
        </pc:spChg>
        <pc:picChg chg="add mod">
          <ac:chgData name="Fernyhough, Sean" userId="S::sfernyhough@qa.com::f697f198-3815-490a-a10f-6a343bd4f4d7" providerId="AD" clId="Web-{39C89F4C-B31A-C478-CF16-1A68C0F4AEF7}" dt="2021-12-16T11:46:56.585" v="10" actId="1076"/>
          <ac:picMkLst>
            <pc:docMk/>
            <pc:sldMk cId="3236203745" sldId="264"/>
            <ac:picMk id="3" creationId="{5788003F-359E-41BA-A87D-43B840B9C464}"/>
          </ac:picMkLst>
        </pc:picChg>
        <pc:picChg chg="del">
          <ac:chgData name="Fernyhough, Sean" userId="S::sfernyhough@qa.com::f697f198-3815-490a-a10f-6a343bd4f4d7" providerId="AD" clId="Web-{39C89F4C-B31A-C478-CF16-1A68C0F4AEF7}" dt="2021-12-16T11:46:27.647" v="2"/>
          <ac:picMkLst>
            <pc:docMk/>
            <pc:sldMk cId="3236203745" sldId="264"/>
            <ac:picMk id="7" creationId="{FF50761A-61D0-4245-929E-B584A512540E}"/>
          </ac:picMkLst>
        </pc:picChg>
      </pc:sldChg>
    </pc:docChg>
  </pc:docChgLst>
  <pc:docChgLst>
    <pc:chgData name="Khattab, Ali" userId="S::akhattab@qa.com::57d9dfca-aa19-49cf-86c1-1ecad3fefd1b" providerId="AD" clId="Web-{C8B2F89C-6C7D-4FDA-BF22-DF1E5EB61EEE}"/>
    <pc:docChg chg="addSld delSld modSld sldOrd">
      <pc:chgData name="Khattab, Ali" userId="S::akhattab@qa.com::57d9dfca-aa19-49cf-86c1-1ecad3fefd1b" providerId="AD" clId="Web-{C8B2F89C-6C7D-4FDA-BF22-DF1E5EB61EEE}" dt="2021-12-15T17:08:16.515" v="1099" actId="20577"/>
      <pc:docMkLst>
        <pc:docMk/>
      </pc:docMkLst>
      <pc:sldChg chg="modSp">
        <pc:chgData name="Khattab, Ali" userId="S::akhattab@qa.com::57d9dfca-aa19-49cf-86c1-1ecad3fefd1b" providerId="AD" clId="Web-{C8B2F89C-6C7D-4FDA-BF22-DF1E5EB61EEE}" dt="2021-12-15T15:33:11.143" v="12" actId="20577"/>
        <pc:sldMkLst>
          <pc:docMk/>
          <pc:sldMk cId="109857222" sldId="256"/>
        </pc:sldMkLst>
        <pc:spChg chg="mod">
          <ac:chgData name="Khattab, Ali" userId="S::akhattab@qa.com::57d9dfca-aa19-49cf-86c1-1ecad3fefd1b" providerId="AD" clId="Web-{C8B2F89C-6C7D-4FDA-BF22-DF1E5EB61EEE}" dt="2021-12-15T15:33:11.143" v="12" actId="20577"/>
          <ac:spMkLst>
            <pc:docMk/>
            <pc:sldMk cId="109857222" sldId="256"/>
            <ac:spMk id="2" creationId="{00000000-0000-0000-0000-000000000000}"/>
          </ac:spMkLst>
        </pc:spChg>
        <pc:spChg chg="mod">
          <ac:chgData name="Khattab, Ali" userId="S::akhattab@qa.com::57d9dfca-aa19-49cf-86c1-1ecad3fefd1b" providerId="AD" clId="Web-{C8B2F89C-6C7D-4FDA-BF22-DF1E5EB61EEE}" dt="2021-12-15T15:32:21.860" v="7" actId="20577"/>
          <ac:spMkLst>
            <pc:docMk/>
            <pc:sldMk cId="109857222" sldId="256"/>
            <ac:spMk id="3" creationId="{00000000-0000-0000-0000-000000000000}"/>
          </ac:spMkLst>
        </pc:spChg>
      </pc:sldChg>
      <pc:sldChg chg="addSp modSp">
        <pc:chgData name="Khattab, Ali" userId="S::akhattab@qa.com::57d9dfca-aa19-49cf-86c1-1ecad3fefd1b" providerId="AD" clId="Web-{C8B2F89C-6C7D-4FDA-BF22-DF1E5EB61EEE}" dt="2021-12-15T16:50:14.291" v="696" actId="20577"/>
        <pc:sldMkLst>
          <pc:docMk/>
          <pc:sldMk cId="2095753311" sldId="257"/>
        </pc:sldMkLst>
        <pc:spChg chg="mod">
          <ac:chgData name="Khattab, Ali" userId="S::akhattab@qa.com::57d9dfca-aa19-49cf-86c1-1ecad3fefd1b" providerId="AD" clId="Web-{C8B2F89C-6C7D-4FDA-BF22-DF1E5EB61EEE}" dt="2021-12-15T16:50:14.291" v="696" actId="20577"/>
          <ac:spMkLst>
            <pc:docMk/>
            <pc:sldMk cId="2095753311" sldId="257"/>
            <ac:spMk id="3" creationId="{92256F16-216A-4E38-9FB8-98CDBFC1E7F4}"/>
          </ac:spMkLst>
        </pc:spChg>
        <pc:picChg chg="add mod">
          <ac:chgData name="Khattab, Ali" userId="S::akhattab@qa.com::57d9dfca-aa19-49cf-86c1-1ecad3fefd1b" providerId="AD" clId="Web-{C8B2F89C-6C7D-4FDA-BF22-DF1E5EB61EEE}" dt="2021-12-15T16:08:48.079" v="217" actId="1076"/>
          <ac:picMkLst>
            <pc:docMk/>
            <pc:sldMk cId="2095753311" sldId="257"/>
            <ac:picMk id="5" creationId="{337F2E3D-BBAF-4973-A105-CC7E069D4B06}"/>
          </ac:picMkLst>
        </pc:picChg>
      </pc:sldChg>
      <pc:sldChg chg="addSp modSp">
        <pc:chgData name="Khattab, Ali" userId="S::akhattab@qa.com::57d9dfca-aa19-49cf-86c1-1ecad3fefd1b" providerId="AD" clId="Web-{C8B2F89C-6C7D-4FDA-BF22-DF1E5EB61EEE}" dt="2021-12-15T16:08:57.205" v="219" actId="1076"/>
        <pc:sldMkLst>
          <pc:docMk/>
          <pc:sldMk cId="2428301786" sldId="258"/>
        </pc:sldMkLst>
        <pc:picChg chg="add mod">
          <ac:chgData name="Khattab, Ali" userId="S::akhattab@qa.com::57d9dfca-aa19-49cf-86c1-1ecad3fefd1b" providerId="AD" clId="Web-{C8B2F89C-6C7D-4FDA-BF22-DF1E5EB61EEE}" dt="2021-12-15T16:08:57.205" v="219" actId="1076"/>
          <ac:picMkLst>
            <pc:docMk/>
            <pc:sldMk cId="2428301786" sldId="258"/>
            <ac:picMk id="5" creationId="{FFFD9571-16C9-49A9-B4BE-AD53E06E98D1}"/>
          </ac:picMkLst>
        </pc:picChg>
      </pc:sldChg>
      <pc:sldChg chg="modSp">
        <pc:chgData name="Khattab, Ali" userId="S::akhattab@qa.com::57d9dfca-aa19-49cf-86c1-1ecad3fefd1b" providerId="AD" clId="Web-{C8B2F89C-6C7D-4FDA-BF22-DF1E5EB61EEE}" dt="2021-12-15T17:08:16.515" v="1099" actId="20577"/>
        <pc:sldMkLst>
          <pc:docMk/>
          <pc:sldMk cId="3707737973" sldId="259"/>
        </pc:sldMkLst>
        <pc:spChg chg="mod">
          <ac:chgData name="Khattab, Ali" userId="S::akhattab@qa.com::57d9dfca-aa19-49cf-86c1-1ecad3fefd1b" providerId="AD" clId="Web-{C8B2F89C-6C7D-4FDA-BF22-DF1E5EB61EEE}" dt="2021-12-15T17:08:16.515" v="1099" actId="20577"/>
          <ac:spMkLst>
            <pc:docMk/>
            <pc:sldMk cId="3707737973" sldId="259"/>
            <ac:spMk id="3" creationId="{D5338D26-1477-4338-A4CD-E6EA9E0B8143}"/>
          </ac:spMkLst>
        </pc:spChg>
      </pc:sldChg>
      <pc:sldChg chg="modSp del">
        <pc:chgData name="Khattab, Ali" userId="S::akhattab@qa.com::57d9dfca-aa19-49cf-86c1-1ecad3fefd1b" providerId="AD" clId="Web-{C8B2F89C-6C7D-4FDA-BF22-DF1E5EB61EEE}" dt="2021-12-15T17:00:43.434" v="1019"/>
        <pc:sldMkLst>
          <pc:docMk/>
          <pc:sldMk cId="2117267879" sldId="260"/>
        </pc:sldMkLst>
        <pc:spChg chg="mod">
          <ac:chgData name="Khattab, Ali" userId="S::akhattab@qa.com::57d9dfca-aa19-49cf-86c1-1ecad3fefd1b" providerId="AD" clId="Web-{C8B2F89C-6C7D-4FDA-BF22-DF1E5EB61EEE}" dt="2021-12-15T16:59:02.447" v="1016" actId="20577"/>
          <ac:spMkLst>
            <pc:docMk/>
            <pc:sldMk cId="2117267879" sldId="260"/>
            <ac:spMk id="3" creationId="{3B4EECCA-050D-42BC-887B-F464DD6E9B7C}"/>
          </ac:spMkLst>
        </pc:spChg>
      </pc:sldChg>
      <pc:sldChg chg="addSp delSp modSp">
        <pc:chgData name="Khattab, Ali" userId="S::akhattab@qa.com::57d9dfca-aa19-49cf-86c1-1ecad3fefd1b" providerId="AD" clId="Web-{C8B2F89C-6C7D-4FDA-BF22-DF1E5EB61EEE}" dt="2021-12-15T16:32:09.495" v="436"/>
        <pc:sldMkLst>
          <pc:docMk/>
          <pc:sldMk cId="2859676081" sldId="262"/>
        </pc:sldMkLst>
        <pc:spChg chg="add del mod">
          <ac:chgData name="Khattab, Ali" userId="S::akhattab@qa.com::57d9dfca-aa19-49cf-86c1-1ecad3fefd1b" providerId="AD" clId="Web-{C8B2F89C-6C7D-4FDA-BF22-DF1E5EB61EEE}" dt="2021-12-15T16:14:45.340" v="247"/>
          <ac:spMkLst>
            <pc:docMk/>
            <pc:sldMk cId="2859676081" sldId="262"/>
            <ac:spMk id="3" creationId="{D5338D26-1477-4338-A4CD-E6EA9E0B8143}"/>
          </ac:spMkLst>
        </pc:spChg>
        <pc:spChg chg="add del">
          <ac:chgData name="Khattab, Ali" userId="S::akhattab@qa.com::57d9dfca-aa19-49cf-86c1-1ecad3fefd1b" providerId="AD" clId="Web-{C8B2F89C-6C7D-4FDA-BF22-DF1E5EB61EEE}" dt="2021-12-15T16:08:18.969" v="206"/>
          <ac:spMkLst>
            <pc:docMk/>
            <pc:sldMk cId="2859676081" sldId="262"/>
            <ac:spMk id="6" creationId="{49424B34-126F-407A-A499-1E1A4395079F}"/>
          </ac:spMkLst>
        </pc:spChg>
        <pc:spChg chg="add del mod">
          <ac:chgData name="Khattab, Ali" userId="S::akhattab@qa.com::57d9dfca-aa19-49cf-86c1-1ecad3fefd1b" providerId="AD" clId="Web-{C8B2F89C-6C7D-4FDA-BF22-DF1E5EB61EEE}" dt="2021-12-15T16:14:51.355" v="250"/>
          <ac:spMkLst>
            <pc:docMk/>
            <pc:sldMk cId="2859676081" sldId="262"/>
            <ac:spMk id="10" creationId="{DB3DDEBB-96EB-4450-B7CE-A4B49AF65CF7}"/>
          </ac:spMkLst>
        </pc:spChg>
        <pc:spChg chg="add mod">
          <ac:chgData name="Khattab, Ali" userId="S::akhattab@qa.com::57d9dfca-aa19-49cf-86c1-1ecad3fefd1b" providerId="AD" clId="Web-{C8B2F89C-6C7D-4FDA-BF22-DF1E5EB61EEE}" dt="2021-12-15T16:14:54.902" v="251" actId="1076"/>
          <ac:spMkLst>
            <pc:docMk/>
            <pc:sldMk cId="2859676081" sldId="262"/>
            <ac:spMk id="11" creationId="{81656D92-2D27-4586-95F3-45FC53E3C439}"/>
          </ac:spMkLst>
        </pc:spChg>
        <pc:spChg chg="add del mod">
          <ac:chgData name="Khattab, Ali" userId="S::akhattab@qa.com::57d9dfca-aa19-49cf-86c1-1ecad3fefd1b" providerId="AD" clId="Web-{C8B2F89C-6C7D-4FDA-BF22-DF1E5EB61EEE}" dt="2021-12-15T16:32:09.495" v="436"/>
          <ac:spMkLst>
            <pc:docMk/>
            <pc:sldMk cId="2859676081" sldId="262"/>
            <ac:spMk id="12" creationId="{B38A32C9-3293-4617-8691-C35A897E234B}"/>
          </ac:spMkLst>
        </pc:spChg>
        <pc:picChg chg="add del mod ord">
          <ac:chgData name="Khattab, Ali" userId="S::akhattab@qa.com::57d9dfca-aa19-49cf-86c1-1ecad3fefd1b" providerId="AD" clId="Web-{C8B2F89C-6C7D-4FDA-BF22-DF1E5EB61EEE}" dt="2021-12-15T16:08:06.391" v="198"/>
          <ac:picMkLst>
            <pc:docMk/>
            <pc:sldMk cId="2859676081" sldId="262"/>
            <ac:picMk id="4" creationId="{E6F6E1B9-2F01-44EA-8852-7BFA514E511F}"/>
          </ac:picMkLst>
        </pc:picChg>
        <pc:picChg chg="add del mod ord">
          <ac:chgData name="Khattab, Ali" userId="S::akhattab@qa.com::57d9dfca-aa19-49cf-86c1-1ecad3fefd1b" providerId="AD" clId="Web-{C8B2F89C-6C7D-4FDA-BF22-DF1E5EB61EEE}" dt="2021-12-15T16:08:12.703" v="202"/>
          <ac:picMkLst>
            <pc:docMk/>
            <pc:sldMk cId="2859676081" sldId="262"/>
            <ac:picMk id="5" creationId="{1B8E296C-FA3C-496F-9242-6AD0A3D074D9}"/>
          </ac:picMkLst>
        </pc:picChg>
        <pc:picChg chg="add del mod ord">
          <ac:chgData name="Khattab, Ali" userId="S::akhattab@qa.com::57d9dfca-aa19-49cf-86c1-1ecad3fefd1b" providerId="AD" clId="Web-{C8B2F89C-6C7D-4FDA-BF22-DF1E5EB61EEE}" dt="2021-12-15T16:08:16.688" v="205"/>
          <ac:picMkLst>
            <pc:docMk/>
            <pc:sldMk cId="2859676081" sldId="262"/>
            <ac:picMk id="7" creationId="{4632E92B-5201-4693-B4B3-1940DFFE0DFB}"/>
          </ac:picMkLst>
        </pc:picChg>
        <pc:picChg chg="add mod">
          <ac:chgData name="Khattab, Ali" userId="S::akhattab@qa.com::57d9dfca-aa19-49cf-86c1-1ecad3fefd1b" providerId="AD" clId="Web-{C8B2F89C-6C7D-4FDA-BF22-DF1E5EB61EEE}" dt="2021-12-15T16:08:35.673" v="215" actId="1076"/>
          <ac:picMkLst>
            <pc:docMk/>
            <pc:sldMk cId="2859676081" sldId="262"/>
            <ac:picMk id="8" creationId="{4AED7D5D-220F-43EF-B6A7-B58CFF1B294F}"/>
          </ac:picMkLst>
        </pc:picChg>
      </pc:sldChg>
      <pc:sldChg chg="addSp delSp modSp new">
        <pc:chgData name="Khattab, Ali" userId="S::akhattab@qa.com::57d9dfca-aa19-49cf-86c1-1ecad3fefd1b" providerId="AD" clId="Web-{C8B2F89C-6C7D-4FDA-BF22-DF1E5EB61EEE}" dt="2021-12-15T16:11:04.130" v="224" actId="1076"/>
        <pc:sldMkLst>
          <pc:docMk/>
          <pc:sldMk cId="53399986" sldId="263"/>
        </pc:sldMkLst>
        <pc:spChg chg="del">
          <ac:chgData name="Khattab, Ali" userId="S::akhattab@qa.com::57d9dfca-aa19-49cf-86c1-1ecad3fefd1b" providerId="AD" clId="Web-{C8B2F89C-6C7D-4FDA-BF22-DF1E5EB61EEE}" dt="2021-12-15T15:41:26.907" v="14"/>
          <ac:spMkLst>
            <pc:docMk/>
            <pc:sldMk cId="53399986" sldId="263"/>
            <ac:spMk id="3" creationId="{B9C59CC9-22BF-477F-93F3-0DEC5A06F545}"/>
          </ac:spMkLst>
        </pc:spChg>
        <pc:spChg chg="add mod">
          <ac:chgData name="Khattab, Ali" userId="S::akhattab@qa.com::57d9dfca-aa19-49cf-86c1-1ecad3fefd1b" providerId="AD" clId="Web-{C8B2F89C-6C7D-4FDA-BF22-DF1E5EB61EEE}" dt="2021-12-15T15:47:15.995" v="52" actId="20577"/>
          <ac:spMkLst>
            <pc:docMk/>
            <pc:sldMk cId="53399986" sldId="263"/>
            <ac:spMk id="10" creationId="{3D1805B1-0000-48E2-8BE7-13A078B9C729}"/>
          </ac:spMkLst>
        </pc:spChg>
        <pc:spChg chg="add del mod">
          <ac:chgData name="Khattab, Ali" userId="S::akhattab@qa.com::57d9dfca-aa19-49cf-86c1-1ecad3fefd1b" providerId="AD" clId="Web-{C8B2F89C-6C7D-4FDA-BF22-DF1E5EB61EEE}" dt="2021-12-15T15:59:00.594" v="126"/>
          <ac:spMkLst>
            <pc:docMk/>
            <pc:sldMk cId="53399986" sldId="263"/>
            <ac:spMk id="24" creationId="{E45BE655-6CDC-40B1-9EC9-A2FE2169C781}"/>
          </ac:spMkLst>
        </pc:spChg>
        <pc:spChg chg="add mod topLvl">
          <ac:chgData name="Khattab, Ali" userId="S::akhattab@qa.com::57d9dfca-aa19-49cf-86c1-1ecad3fefd1b" providerId="AD" clId="Web-{C8B2F89C-6C7D-4FDA-BF22-DF1E5EB61EEE}" dt="2021-12-15T16:01:29.051" v="141" actId="14100"/>
          <ac:spMkLst>
            <pc:docMk/>
            <pc:sldMk cId="53399986" sldId="263"/>
            <ac:spMk id="25" creationId="{449883BE-C01B-407D-BF70-16507755AC14}"/>
          </ac:spMkLst>
        </pc:spChg>
        <pc:spChg chg="add del mod">
          <ac:chgData name="Khattab, Ali" userId="S::akhattab@qa.com::57d9dfca-aa19-49cf-86c1-1ecad3fefd1b" providerId="AD" clId="Web-{C8B2F89C-6C7D-4FDA-BF22-DF1E5EB61EEE}" dt="2021-12-15T16:02:47.772" v="150"/>
          <ac:spMkLst>
            <pc:docMk/>
            <pc:sldMk cId="53399986" sldId="263"/>
            <ac:spMk id="29" creationId="{BB789685-4FE2-406A-ADD4-5E336A828491}"/>
          </ac:spMkLst>
        </pc:spChg>
        <pc:grpChg chg="add mod">
          <ac:chgData name="Khattab, Ali" userId="S::akhattab@qa.com::57d9dfca-aa19-49cf-86c1-1ecad3fefd1b" providerId="AD" clId="Web-{C8B2F89C-6C7D-4FDA-BF22-DF1E5EB61EEE}" dt="2021-12-15T16:07:36.030" v="190" actId="1076"/>
          <ac:grpSpMkLst>
            <pc:docMk/>
            <pc:sldMk cId="53399986" sldId="263"/>
            <ac:grpSpMk id="12" creationId="{EA5B09F1-50A4-47A1-9AC4-1D9963BB091B}"/>
          </ac:grpSpMkLst>
        </pc:grpChg>
        <pc:grpChg chg="add mod">
          <ac:chgData name="Khattab, Ali" userId="S::akhattab@qa.com::57d9dfca-aa19-49cf-86c1-1ecad3fefd1b" providerId="AD" clId="Web-{C8B2F89C-6C7D-4FDA-BF22-DF1E5EB61EEE}" dt="2021-12-15T16:07:31.046" v="189" actId="1076"/>
          <ac:grpSpMkLst>
            <pc:docMk/>
            <pc:sldMk cId="53399986" sldId="263"/>
            <ac:grpSpMk id="18" creationId="{56AC6522-3916-4020-BB2A-720B387AC901}"/>
          </ac:grpSpMkLst>
        </pc:grpChg>
        <pc:grpChg chg="add del mod">
          <ac:chgData name="Khattab, Ali" userId="S::akhattab@qa.com::57d9dfca-aa19-49cf-86c1-1ecad3fefd1b" providerId="AD" clId="Web-{C8B2F89C-6C7D-4FDA-BF22-DF1E5EB61EEE}" dt="2021-12-15T16:00:58.144" v="136"/>
          <ac:grpSpMkLst>
            <pc:docMk/>
            <pc:sldMk cId="53399986" sldId="263"/>
            <ac:grpSpMk id="26" creationId="{BC134688-C7FD-496E-B280-BB4D9A21C716}"/>
          </ac:grpSpMkLst>
        </pc:grpChg>
        <pc:grpChg chg="add mod">
          <ac:chgData name="Khattab, Ali" userId="S::akhattab@qa.com::57d9dfca-aa19-49cf-86c1-1ecad3fefd1b" providerId="AD" clId="Web-{C8B2F89C-6C7D-4FDA-BF22-DF1E5EB61EEE}" dt="2021-12-15T16:03:02.023" v="153" actId="1076"/>
          <ac:grpSpMkLst>
            <pc:docMk/>
            <pc:sldMk cId="53399986" sldId="263"/>
            <ac:grpSpMk id="30" creationId="{97EE1F4F-0C1A-4C2C-A949-EF5A9EFD99B5}"/>
          </ac:grpSpMkLst>
        </pc:grpChg>
        <pc:picChg chg="add del mod ord">
          <ac:chgData name="Khattab, Ali" userId="S::akhattab@qa.com::57d9dfca-aa19-49cf-86c1-1ecad3fefd1b" providerId="AD" clId="Web-{C8B2F89C-6C7D-4FDA-BF22-DF1E5EB61EEE}" dt="2021-12-15T16:02:43.913" v="149"/>
          <ac:picMkLst>
            <pc:docMk/>
            <pc:sldMk cId="53399986" sldId="263"/>
            <ac:picMk id="4" creationId="{EC90C78D-0330-4A3B-9702-633E2B0F71DD}"/>
          </ac:picMkLst>
        </pc:picChg>
        <pc:picChg chg="add del mod">
          <ac:chgData name="Khattab, Ali" userId="S::akhattab@qa.com::57d9dfca-aa19-49cf-86c1-1ecad3fefd1b" providerId="AD" clId="Web-{C8B2F89C-6C7D-4FDA-BF22-DF1E5EB61EEE}" dt="2021-12-15T15:42:02.611" v="19"/>
          <ac:picMkLst>
            <pc:docMk/>
            <pc:sldMk cId="53399986" sldId="263"/>
            <ac:picMk id="5" creationId="{D595C5E1-BA7A-4663-B5B8-78C97D73D22D}"/>
          </ac:picMkLst>
        </pc:picChg>
        <pc:picChg chg="add mod topLvl">
          <ac:chgData name="Khattab, Ali" userId="S::akhattab@qa.com::57d9dfca-aa19-49cf-86c1-1ecad3fefd1b" providerId="AD" clId="Web-{C8B2F89C-6C7D-4FDA-BF22-DF1E5EB61EEE}" dt="2021-12-15T16:01:02.988" v="138" actId="1076"/>
          <ac:picMkLst>
            <pc:docMk/>
            <pc:sldMk cId="53399986" sldId="263"/>
            <ac:picMk id="6" creationId="{8380FFEB-ED57-4D40-AA47-9F3C4DBD1872}"/>
          </ac:picMkLst>
        </pc:picChg>
        <pc:picChg chg="add mod topLvl">
          <ac:chgData name="Khattab, Ali" userId="S::akhattab@qa.com::57d9dfca-aa19-49cf-86c1-1ecad3fefd1b" providerId="AD" clId="Web-{C8B2F89C-6C7D-4FDA-BF22-DF1E5EB61EEE}" dt="2021-12-15T16:01:04.050" v="139" actId="1076"/>
          <ac:picMkLst>
            <pc:docMk/>
            <pc:sldMk cId="53399986" sldId="263"/>
            <ac:picMk id="7" creationId="{8125795D-C7F5-4B2A-82B0-EFFAAAA9D937}"/>
          </ac:picMkLst>
        </pc:picChg>
        <pc:picChg chg="add mod topLvl">
          <ac:chgData name="Khattab, Ali" userId="S::akhattab@qa.com::57d9dfca-aa19-49cf-86c1-1ecad3fefd1b" providerId="AD" clId="Web-{C8B2F89C-6C7D-4FDA-BF22-DF1E5EB61EEE}" dt="2021-12-15T16:01:05.676" v="140" actId="1076"/>
          <ac:picMkLst>
            <pc:docMk/>
            <pc:sldMk cId="53399986" sldId="263"/>
            <ac:picMk id="8" creationId="{1026DA32-D567-44E0-BAEA-EF8BA266BA7A}"/>
          </ac:picMkLst>
        </pc:picChg>
        <pc:picChg chg="add del mod">
          <ac:chgData name="Khattab, Ali" userId="S::akhattab@qa.com::57d9dfca-aa19-49cf-86c1-1ecad3fefd1b" providerId="AD" clId="Web-{C8B2F89C-6C7D-4FDA-BF22-DF1E5EB61EEE}" dt="2021-12-15T15:43:29.520" v="30"/>
          <ac:picMkLst>
            <pc:docMk/>
            <pc:sldMk cId="53399986" sldId="263"/>
            <ac:picMk id="9" creationId="{A5F5329B-8F03-4C7C-95F2-D8643644B420}"/>
          </ac:picMkLst>
        </pc:picChg>
        <pc:picChg chg="add mod">
          <ac:chgData name="Khattab, Ali" userId="S::akhattab@qa.com::57d9dfca-aa19-49cf-86c1-1ecad3fefd1b" providerId="AD" clId="Web-{C8B2F89C-6C7D-4FDA-BF22-DF1E5EB61EEE}" dt="2021-12-15T15:45:42.899" v="41" actId="1076"/>
          <ac:picMkLst>
            <pc:docMk/>
            <pc:sldMk cId="53399986" sldId="263"/>
            <ac:picMk id="11" creationId="{74DFA019-0468-4B32-8024-0F46083B2757}"/>
          </ac:picMkLst>
        </pc:picChg>
        <pc:picChg chg="add mod">
          <ac:chgData name="Khattab, Ali" userId="S::akhattab@qa.com::57d9dfca-aa19-49cf-86c1-1ecad3fefd1b" providerId="AD" clId="Web-{C8B2F89C-6C7D-4FDA-BF22-DF1E5EB61EEE}" dt="2021-12-15T16:07:39.859" v="191" actId="1076"/>
          <ac:picMkLst>
            <pc:docMk/>
            <pc:sldMk cId="53399986" sldId="263"/>
            <ac:picMk id="13" creationId="{77EF1A6E-654F-4ECE-B6C8-2971A031BA44}"/>
          </ac:picMkLst>
        </pc:picChg>
        <pc:picChg chg="add mod">
          <ac:chgData name="Khattab, Ali" userId="S::akhattab@qa.com::57d9dfca-aa19-49cf-86c1-1ecad3fefd1b" providerId="AD" clId="Web-{C8B2F89C-6C7D-4FDA-BF22-DF1E5EB61EEE}" dt="2021-12-15T15:52:00.676" v="69" actId="1076"/>
          <ac:picMkLst>
            <pc:docMk/>
            <pc:sldMk cId="53399986" sldId="263"/>
            <ac:picMk id="14" creationId="{E588AA3E-7F70-4E76-9284-D125DE9703F3}"/>
          </ac:picMkLst>
        </pc:picChg>
        <pc:picChg chg="add mod">
          <ac:chgData name="Khattab, Ali" userId="S::akhattab@qa.com::57d9dfca-aa19-49cf-86c1-1ecad3fefd1b" providerId="AD" clId="Web-{C8B2F89C-6C7D-4FDA-BF22-DF1E5EB61EEE}" dt="2021-12-15T15:52:11.566" v="71" actId="1076"/>
          <ac:picMkLst>
            <pc:docMk/>
            <pc:sldMk cId="53399986" sldId="263"/>
            <ac:picMk id="15" creationId="{950EE63D-92CD-43BC-B6BF-BC24830C01D1}"/>
          </ac:picMkLst>
        </pc:picChg>
        <pc:picChg chg="add mod modCrop">
          <ac:chgData name="Khattab, Ali" userId="S::akhattab@qa.com::57d9dfca-aa19-49cf-86c1-1ecad3fefd1b" providerId="AD" clId="Web-{C8B2F89C-6C7D-4FDA-BF22-DF1E5EB61EEE}" dt="2021-12-15T16:06:54.154" v="183" actId="1076"/>
          <ac:picMkLst>
            <pc:docMk/>
            <pc:sldMk cId="53399986" sldId="263"/>
            <ac:picMk id="16" creationId="{DDE235DA-3CAA-4F90-AA7D-4FB21ABE0DDC}"/>
          </ac:picMkLst>
        </pc:picChg>
        <pc:picChg chg="add mod">
          <ac:chgData name="Khattab, Ali" userId="S::akhattab@qa.com::57d9dfca-aa19-49cf-86c1-1ecad3fefd1b" providerId="AD" clId="Web-{C8B2F89C-6C7D-4FDA-BF22-DF1E5EB61EEE}" dt="2021-12-15T15:52:19.317" v="72" actId="1076"/>
          <ac:picMkLst>
            <pc:docMk/>
            <pc:sldMk cId="53399986" sldId="263"/>
            <ac:picMk id="17" creationId="{902E4F8F-68D5-4EEF-B501-23C9E3F8F894}"/>
          </ac:picMkLst>
        </pc:picChg>
        <pc:picChg chg="add mod">
          <ac:chgData name="Khattab, Ali" userId="S::akhattab@qa.com::57d9dfca-aa19-49cf-86c1-1ecad3fefd1b" providerId="AD" clId="Web-{C8B2F89C-6C7D-4FDA-BF22-DF1E5EB61EEE}" dt="2021-12-15T16:06:58.764" v="185" actId="1076"/>
          <ac:picMkLst>
            <pc:docMk/>
            <pc:sldMk cId="53399986" sldId="263"/>
            <ac:picMk id="19" creationId="{B433557F-3145-4FAF-B0B3-F2FA1AEB7196}"/>
          </ac:picMkLst>
        </pc:picChg>
        <pc:picChg chg="add mod">
          <ac:chgData name="Khattab, Ali" userId="S::akhattab@qa.com::57d9dfca-aa19-49cf-86c1-1ecad3fefd1b" providerId="AD" clId="Web-{C8B2F89C-6C7D-4FDA-BF22-DF1E5EB61EEE}" dt="2021-12-15T16:06:24.247" v="169" actId="1076"/>
          <ac:picMkLst>
            <pc:docMk/>
            <pc:sldMk cId="53399986" sldId="263"/>
            <ac:picMk id="20" creationId="{166E7EE6-FD6E-404B-B9C0-7C7D85B129B3}"/>
          </ac:picMkLst>
        </pc:picChg>
        <pc:picChg chg="add mod">
          <ac:chgData name="Khattab, Ali" userId="S::akhattab@qa.com::57d9dfca-aa19-49cf-86c1-1ecad3fefd1b" providerId="AD" clId="Web-{C8B2F89C-6C7D-4FDA-BF22-DF1E5EB61EEE}" dt="2021-12-15T16:07:42.078" v="192" actId="1076"/>
          <ac:picMkLst>
            <pc:docMk/>
            <pc:sldMk cId="53399986" sldId="263"/>
            <ac:picMk id="21" creationId="{14434D9B-CC17-43B8-9659-523AB6C74AD2}"/>
          </ac:picMkLst>
        </pc:picChg>
        <pc:picChg chg="add mod">
          <ac:chgData name="Khattab, Ali" userId="S::akhattab@qa.com::57d9dfca-aa19-49cf-86c1-1ecad3fefd1b" providerId="AD" clId="Web-{C8B2F89C-6C7D-4FDA-BF22-DF1E5EB61EEE}" dt="2021-12-15T16:07:44.640" v="193" actId="1076"/>
          <ac:picMkLst>
            <pc:docMk/>
            <pc:sldMk cId="53399986" sldId="263"/>
            <ac:picMk id="22" creationId="{FE4B24D4-FCAF-4491-B76F-F027F6C9EE94}"/>
          </ac:picMkLst>
        </pc:picChg>
        <pc:picChg chg="add mod">
          <ac:chgData name="Khattab, Ali" userId="S::akhattab@qa.com::57d9dfca-aa19-49cf-86c1-1ecad3fefd1b" providerId="AD" clId="Web-{C8B2F89C-6C7D-4FDA-BF22-DF1E5EB61EEE}" dt="2021-12-15T16:11:04.130" v="224" actId="1076"/>
          <ac:picMkLst>
            <pc:docMk/>
            <pc:sldMk cId="53399986" sldId="263"/>
            <ac:picMk id="23" creationId="{D396FBE0-30F2-47B7-865F-39A5C87C3FC8}"/>
          </ac:picMkLst>
        </pc:picChg>
        <pc:picChg chg="add mod modCrop">
          <ac:chgData name="Khattab, Ali" userId="S::akhattab@qa.com::57d9dfca-aa19-49cf-86c1-1ecad3fefd1b" providerId="AD" clId="Web-{C8B2F89C-6C7D-4FDA-BF22-DF1E5EB61EEE}" dt="2021-12-15T16:02:51.350" v="151" actId="1076"/>
          <ac:picMkLst>
            <pc:docMk/>
            <pc:sldMk cId="53399986" sldId="263"/>
            <ac:picMk id="27" creationId="{94FDFA44-FA83-473C-9597-6B3267FFB6CD}"/>
          </ac:picMkLst>
        </pc:picChg>
        <pc:picChg chg="add del mod">
          <ac:chgData name="Khattab, Ali" userId="S::akhattab@qa.com::57d9dfca-aa19-49cf-86c1-1ecad3fefd1b" providerId="AD" clId="Web-{C8B2F89C-6C7D-4FDA-BF22-DF1E5EB61EEE}" dt="2021-12-15T16:08:01.687" v="196"/>
          <ac:picMkLst>
            <pc:docMk/>
            <pc:sldMk cId="53399986" sldId="263"/>
            <ac:picMk id="32" creationId="{410CB1F3-B7A9-4771-817D-58F65A9E773C}"/>
          </ac:picMkLst>
        </pc:picChg>
        <pc:picChg chg="add del mod">
          <ac:chgData name="Khattab, Ali" userId="S::akhattab@qa.com::57d9dfca-aa19-49cf-86c1-1ecad3fefd1b" providerId="AD" clId="Web-{C8B2F89C-6C7D-4FDA-BF22-DF1E5EB61EEE}" dt="2021-12-15T16:10:06.738" v="223"/>
          <ac:picMkLst>
            <pc:docMk/>
            <pc:sldMk cId="53399986" sldId="263"/>
            <ac:picMk id="33" creationId="{D8392094-C781-4C3E-9F21-BD1BA3E4C104}"/>
          </ac:picMkLst>
        </pc:picChg>
      </pc:sldChg>
      <pc:sldChg chg="addSp delSp modSp">
        <pc:chgData name="Khattab, Ali" userId="S::akhattab@qa.com::57d9dfca-aa19-49cf-86c1-1ecad3fefd1b" providerId="AD" clId="Web-{C8B2F89C-6C7D-4FDA-BF22-DF1E5EB61EEE}" dt="2021-12-15T16:24:06.418" v="413" actId="20577"/>
        <pc:sldMkLst>
          <pc:docMk/>
          <pc:sldMk cId="3099860241" sldId="265"/>
        </pc:sldMkLst>
        <pc:spChg chg="del">
          <ac:chgData name="Khattab, Ali" userId="S::akhattab@qa.com::57d9dfca-aa19-49cf-86c1-1ecad3fefd1b" providerId="AD" clId="Web-{C8B2F89C-6C7D-4FDA-BF22-DF1E5EB61EEE}" dt="2021-12-15T16:14:41.636" v="246"/>
          <ac:spMkLst>
            <pc:docMk/>
            <pc:sldMk cId="3099860241" sldId="265"/>
            <ac:spMk id="3" creationId="{7BA52275-4974-4510-A244-A7187D7EC3ED}"/>
          </ac:spMkLst>
        </pc:spChg>
        <pc:spChg chg="add mod">
          <ac:chgData name="Khattab, Ali" userId="S::akhattab@qa.com::57d9dfca-aa19-49cf-86c1-1ecad3fefd1b" providerId="AD" clId="Web-{C8B2F89C-6C7D-4FDA-BF22-DF1E5EB61EEE}" dt="2021-12-15T16:24:06.418" v="413" actId="20577"/>
          <ac:spMkLst>
            <pc:docMk/>
            <pc:sldMk cId="3099860241" sldId="265"/>
            <ac:spMk id="9" creationId="{7E413E24-9BAE-46A4-9FF7-2812F5B6EFFE}"/>
          </ac:spMkLst>
        </pc:spChg>
        <pc:picChg chg="add mod">
          <ac:chgData name="Khattab, Ali" userId="S::akhattab@qa.com::57d9dfca-aa19-49cf-86c1-1ecad3fefd1b" providerId="AD" clId="Web-{C8B2F89C-6C7D-4FDA-BF22-DF1E5EB61EEE}" dt="2021-12-15T16:13:00.196" v="243" actId="14100"/>
          <ac:picMkLst>
            <pc:docMk/>
            <pc:sldMk cId="3099860241" sldId="265"/>
            <ac:picMk id="4" creationId="{57C73612-1FEE-4F7F-8913-9D5E476CC3DE}"/>
          </ac:picMkLst>
        </pc:picChg>
        <pc:picChg chg="add del mod">
          <ac:chgData name="Khattab, Ali" userId="S::akhattab@qa.com::57d9dfca-aa19-49cf-86c1-1ecad3fefd1b" providerId="AD" clId="Web-{C8B2F89C-6C7D-4FDA-BF22-DF1E5EB61EEE}" dt="2021-12-15T16:11:46.819" v="230"/>
          <ac:picMkLst>
            <pc:docMk/>
            <pc:sldMk cId="3099860241" sldId="265"/>
            <ac:picMk id="5" creationId="{7ACC0469-6CA1-4FD9-80D8-2E0955B6E4DE}"/>
          </ac:picMkLst>
        </pc:picChg>
        <pc:picChg chg="add mod modCrop">
          <ac:chgData name="Khattab, Ali" userId="S::akhattab@qa.com::57d9dfca-aa19-49cf-86c1-1ecad3fefd1b" providerId="AD" clId="Web-{C8B2F89C-6C7D-4FDA-BF22-DF1E5EB61EEE}" dt="2021-12-15T16:12:05.538" v="235" actId="1076"/>
          <ac:picMkLst>
            <pc:docMk/>
            <pc:sldMk cId="3099860241" sldId="265"/>
            <ac:picMk id="6" creationId="{BAE963DD-8760-4C62-B21C-D9E80F55E321}"/>
          </ac:picMkLst>
        </pc:picChg>
        <pc:picChg chg="add mod">
          <ac:chgData name="Khattab, Ali" userId="S::akhattab@qa.com::57d9dfca-aa19-49cf-86c1-1ecad3fefd1b" providerId="AD" clId="Web-{C8B2F89C-6C7D-4FDA-BF22-DF1E5EB61EEE}" dt="2021-12-15T16:12:48.086" v="242" actId="1076"/>
          <ac:picMkLst>
            <pc:docMk/>
            <pc:sldMk cId="3099860241" sldId="265"/>
            <ac:picMk id="7" creationId="{A429AABB-2105-4732-8997-D5389B74B831}"/>
          </ac:picMkLst>
        </pc:picChg>
      </pc:sldChg>
      <pc:sldChg chg="addSp modSp">
        <pc:chgData name="Khattab, Ali" userId="S::akhattab@qa.com::57d9dfca-aa19-49cf-86c1-1ecad3fefd1b" providerId="AD" clId="Web-{C8B2F89C-6C7D-4FDA-BF22-DF1E5EB61EEE}" dt="2021-12-15T16:13:13.775" v="245" actId="1076"/>
        <pc:sldMkLst>
          <pc:docMk/>
          <pc:sldMk cId="1683613333" sldId="268"/>
        </pc:sldMkLst>
        <pc:grpChg chg="add mod">
          <ac:chgData name="Khattab, Ali" userId="S::akhattab@qa.com::57d9dfca-aa19-49cf-86c1-1ecad3fefd1b" providerId="AD" clId="Web-{C8B2F89C-6C7D-4FDA-BF22-DF1E5EB61EEE}" dt="2021-12-15T16:13:13.775" v="245" actId="1076"/>
          <ac:grpSpMkLst>
            <pc:docMk/>
            <pc:sldMk cId="1683613333" sldId="268"/>
            <ac:grpSpMk id="8" creationId="{9CDE796C-240A-4974-8B93-0DA4D58C9B80}"/>
          </ac:grpSpMkLst>
        </pc:grpChg>
      </pc:sldChg>
      <pc:sldChg chg="modSp new">
        <pc:chgData name="Khattab, Ali" userId="S::akhattab@qa.com::57d9dfca-aa19-49cf-86c1-1ecad3fefd1b" providerId="AD" clId="Web-{C8B2F89C-6C7D-4FDA-BF22-DF1E5EB61EEE}" dt="2021-12-15T16:30:35.336" v="416" actId="20577"/>
        <pc:sldMkLst>
          <pc:docMk/>
          <pc:sldMk cId="787522032" sldId="270"/>
        </pc:sldMkLst>
        <pc:spChg chg="mod">
          <ac:chgData name="Khattab, Ali" userId="S::akhattab@qa.com::57d9dfca-aa19-49cf-86c1-1ecad3fefd1b" providerId="AD" clId="Web-{C8B2F89C-6C7D-4FDA-BF22-DF1E5EB61EEE}" dt="2021-12-15T16:30:35.336" v="416" actId="20577"/>
          <ac:spMkLst>
            <pc:docMk/>
            <pc:sldMk cId="787522032" sldId="270"/>
            <ac:spMk id="2" creationId="{F75D04B8-5298-4A1D-8978-15CA44AE0D2E}"/>
          </ac:spMkLst>
        </pc:spChg>
        <pc:spChg chg="mod">
          <ac:chgData name="Khattab, Ali" userId="S::akhattab@qa.com::57d9dfca-aa19-49cf-86c1-1ecad3fefd1b" providerId="AD" clId="Web-{C8B2F89C-6C7D-4FDA-BF22-DF1E5EB61EEE}" dt="2021-12-15T16:16:12.280" v="302" actId="20577"/>
          <ac:spMkLst>
            <pc:docMk/>
            <pc:sldMk cId="787522032" sldId="270"/>
            <ac:spMk id="3" creationId="{2D4A5ABD-279B-4AFE-B5B3-3FEAD464D53D}"/>
          </ac:spMkLst>
        </pc:spChg>
      </pc:sldChg>
      <pc:sldChg chg="addSp delSp modSp new">
        <pc:chgData name="Khattab, Ali" userId="S::akhattab@qa.com::57d9dfca-aa19-49cf-86c1-1ecad3fefd1b" providerId="AD" clId="Web-{C8B2F89C-6C7D-4FDA-BF22-DF1E5EB61EEE}" dt="2021-12-15T16:31:23.181" v="427"/>
        <pc:sldMkLst>
          <pc:docMk/>
          <pc:sldMk cId="82601985" sldId="271"/>
        </pc:sldMkLst>
        <pc:spChg chg="mod">
          <ac:chgData name="Khattab, Ali" userId="S::akhattab@qa.com::57d9dfca-aa19-49cf-86c1-1ecad3fefd1b" providerId="AD" clId="Web-{C8B2F89C-6C7D-4FDA-BF22-DF1E5EB61EEE}" dt="2021-12-15T16:31:20.993" v="426" actId="20577"/>
          <ac:spMkLst>
            <pc:docMk/>
            <pc:sldMk cId="82601985" sldId="271"/>
            <ac:spMk id="2" creationId="{F9ED99A8-B07C-410F-B9FE-C12BB99C6574}"/>
          </ac:spMkLst>
        </pc:spChg>
        <pc:spChg chg="del">
          <ac:chgData name="Khattab, Ali" userId="S::akhattab@qa.com::57d9dfca-aa19-49cf-86c1-1ecad3fefd1b" providerId="AD" clId="Web-{C8B2F89C-6C7D-4FDA-BF22-DF1E5EB61EEE}" dt="2021-12-15T16:31:23.181" v="427"/>
          <ac:spMkLst>
            <pc:docMk/>
            <pc:sldMk cId="82601985" sldId="271"/>
            <ac:spMk id="3" creationId="{FEA49DF8-2C3B-4ADD-997D-CE6DB1DA73D9}"/>
          </ac:spMkLst>
        </pc:spChg>
        <pc:picChg chg="add mod ord">
          <ac:chgData name="Khattab, Ali" userId="S::akhattab@qa.com::57d9dfca-aa19-49cf-86c1-1ecad3fefd1b" providerId="AD" clId="Web-{C8B2F89C-6C7D-4FDA-BF22-DF1E5EB61EEE}" dt="2021-12-15T16:31:23.181" v="427"/>
          <ac:picMkLst>
            <pc:docMk/>
            <pc:sldMk cId="82601985" sldId="271"/>
            <ac:picMk id="4" creationId="{F3FCADD0-0EA2-4B9F-BB60-D957B6009DB6}"/>
          </ac:picMkLst>
        </pc:picChg>
      </pc:sldChg>
      <pc:sldChg chg="add ord replId">
        <pc:chgData name="Khattab, Ali" userId="S::akhattab@qa.com::57d9dfca-aa19-49cf-86c1-1ecad3fefd1b" providerId="AD" clId="Web-{C8B2F89C-6C7D-4FDA-BF22-DF1E5EB61EEE}" dt="2021-12-15T17:00:37.872" v="1018"/>
        <pc:sldMkLst>
          <pc:docMk/>
          <pc:sldMk cId="713065968" sldId="272"/>
        </pc:sldMkLst>
      </pc:sldChg>
      <pc:sldChg chg="modSp new ord">
        <pc:chgData name="Khattab, Ali" userId="S::akhattab@qa.com::57d9dfca-aa19-49cf-86c1-1ecad3fefd1b" providerId="AD" clId="Web-{C8B2F89C-6C7D-4FDA-BF22-DF1E5EB61EEE}" dt="2021-12-15T17:07:53.093" v="1096" actId="20577"/>
        <pc:sldMkLst>
          <pc:docMk/>
          <pc:sldMk cId="1433061589" sldId="273"/>
        </pc:sldMkLst>
        <pc:spChg chg="mod">
          <ac:chgData name="Khattab, Ali" userId="S::akhattab@qa.com::57d9dfca-aa19-49cf-86c1-1ecad3fefd1b" providerId="AD" clId="Web-{C8B2F89C-6C7D-4FDA-BF22-DF1E5EB61EEE}" dt="2021-12-15T17:05:46.959" v="1074" actId="20577"/>
          <ac:spMkLst>
            <pc:docMk/>
            <pc:sldMk cId="1433061589" sldId="273"/>
            <ac:spMk id="2" creationId="{B298728E-88CC-45C7-9F14-EFAC031275F1}"/>
          </ac:spMkLst>
        </pc:spChg>
        <pc:spChg chg="mod">
          <ac:chgData name="Khattab, Ali" userId="S::akhattab@qa.com::57d9dfca-aa19-49cf-86c1-1ecad3fefd1b" providerId="AD" clId="Web-{C8B2F89C-6C7D-4FDA-BF22-DF1E5EB61EEE}" dt="2021-12-15T17:07:53.093" v="1096" actId="20577"/>
          <ac:spMkLst>
            <pc:docMk/>
            <pc:sldMk cId="1433061589" sldId="273"/>
            <ac:spMk id="3" creationId="{C4C5B4FB-EB97-42C9-BB62-2A3698BD30E2}"/>
          </ac:spMkLst>
        </pc:spChg>
      </pc:sldChg>
    </pc:docChg>
  </pc:docChgLst>
  <pc:docChgLst>
    <pc:chgData name="Khattab, Ali" userId="S::akhattab@qa.com::57d9dfca-aa19-49cf-86c1-1ecad3fefd1b" providerId="AD" clId="Web-{2E0D210A-8ADD-45D6-ABC8-6D1A67F707E8}"/>
    <pc:docChg chg="modSld">
      <pc:chgData name="Khattab, Ali" userId="S::akhattab@qa.com::57d9dfca-aa19-49cf-86c1-1ecad3fefd1b" providerId="AD" clId="Web-{2E0D210A-8ADD-45D6-ABC8-6D1A67F707E8}" dt="2021-12-16T11:46:47.196" v="48" actId="20577"/>
      <pc:docMkLst>
        <pc:docMk/>
      </pc:docMkLst>
      <pc:sldChg chg="modSp">
        <pc:chgData name="Khattab, Ali" userId="S::akhattab@qa.com::57d9dfca-aa19-49cf-86c1-1ecad3fefd1b" providerId="AD" clId="Web-{2E0D210A-8ADD-45D6-ABC8-6D1A67F707E8}" dt="2021-12-16T11:46:47.196" v="48" actId="20577"/>
        <pc:sldMkLst>
          <pc:docMk/>
          <pc:sldMk cId="718008526" sldId="266"/>
        </pc:sldMkLst>
        <pc:spChg chg="mod">
          <ac:chgData name="Khattab, Ali" userId="S::akhattab@qa.com::57d9dfca-aa19-49cf-86c1-1ecad3fefd1b" providerId="AD" clId="Web-{2E0D210A-8ADD-45D6-ABC8-6D1A67F707E8}" dt="2021-12-16T11:46:47.196" v="48" actId="20577"/>
          <ac:spMkLst>
            <pc:docMk/>
            <pc:sldMk cId="718008526" sldId="266"/>
            <ac:spMk id="4" creationId="{7A1F0CC8-8F22-4D37-87C0-93C75A12A03B}"/>
          </ac:spMkLst>
        </pc:spChg>
      </pc:sldChg>
      <pc:sldChg chg="modSp">
        <pc:chgData name="Khattab, Ali" userId="S::akhattab@qa.com::57d9dfca-aa19-49cf-86c1-1ecad3fefd1b" providerId="AD" clId="Web-{2E0D210A-8ADD-45D6-ABC8-6D1A67F707E8}" dt="2021-12-16T11:45:46.929" v="1" actId="20577"/>
        <pc:sldMkLst>
          <pc:docMk/>
          <pc:sldMk cId="3338728660" sldId="277"/>
        </pc:sldMkLst>
        <pc:spChg chg="mod">
          <ac:chgData name="Khattab, Ali" userId="S::akhattab@qa.com::57d9dfca-aa19-49cf-86c1-1ecad3fefd1b" providerId="AD" clId="Web-{2E0D210A-8ADD-45D6-ABC8-6D1A67F707E8}" dt="2021-12-16T11:45:46.929" v="1" actId="20577"/>
          <ac:spMkLst>
            <pc:docMk/>
            <pc:sldMk cId="3338728660" sldId="277"/>
            <ac:spMk id="2" creationId="{095C0807-1CD4-4109-BD6F-1160B8636645}"/>
          </ac:spMkLst>
        </pc:spChg>
      </pc:sldChg>
    </pc:docChg>
  </pc:docChgLst>
  <pc:docChgLst>
    <pc:chgData name="EamonMoradi" userId="S::eamonmoradi_hotmail.co.uk#ext#@qalearning.onmicrosoft.com::88b03d8e-1647-4089-b5ab-2bd4ca8a0cc3" providerId="AD" clId="Web-{345C6DF0-A221-4AF9-8621-65D46BAA8B20}"/>
    <pc:docChg chg="modSld">
      <pc:chgData name="EamonMoradi" userId="S::eamonmoradi_hotmail.co.uk#ext#@qalearning.onmicrosoft.com::88b03d8e-1647-4089-b5ab-2bd4ca8a0cc3" providerId="AD" clId="Web-{345C6DF0-A221-4AF9-8621-65D46BAA8B20}" dt="2021-12-16T11:54:53.331" v="376" actId="20577"/>
      <pc:docMkLst>
        <pc:docMk/>
      </pc:docMkLst>
      <pc:sldChg chg="modSp">
        <pc:chgData name="EamonMoradi" userId="S::eamonmoradi_hotmail.co.uk#ext#@qalearning.onmicrosoft.com::88b03d8e-1647-4089-b5ab-2bd4ca8a0cc3" providerId="AD" clId="Web-{345C6DF0-A221-4AF9-8621-65D46BAA8B20}" dt="2021-12-16T11:02:57.350" v="374" actId="1076"/>
        <pc:sldMkLst>
          <pc:docMk/>
          <pc:sldMk cId="2428301786" sldId="258"/>
        </pc:sldMkLst>
        <pc:picChg chg="mod">
          <ac:chgData name="EamonMoradi" userId="S::eamonmoradi_hotmail.co.uk#ext#@qalearning.onmicrosoft.com::88b03d8e-1647-4089-b5ab-2bd4ca8a0cc3" providerId="AD" clId="Web-{345C6DF0-A221-4AF9-8621-65D46BAA8B20}" dt="2021-12-16T11:02:57.350" v="374" actId="1076"/>
          <ac:picMkLst>
            <pc:docMk/>
            <pc:sldMk cId="2428301786" sldId="258"/>
            <ac:picMk id="5" creationId="{FFFD9571-16C9-49A9-B4BE-AD53E06E98D1}"/>
          </ac:picMkLst>
        </pc:picChg>
      </pc:sldChg>
      <pc:sldChg chg="modSp">
        <pc:chgData name="EamonMoradi" userId="S::eamonmoradi_hotmail.co.uk#ext#@qalearning.onmicrosoft.com::88b03d8e-1647-4089-b5ab-2bd4ca8a0cc3" providerId="AD" clId="Web-{345C6DF0-A221-4AF9-8621-65D46BAA8B20}" dt="2021-12-16T11:02:40.756" v="373" actId="1076"/>
        <pc:sldMkLst>
          <pc:docMk/>
          <pc:sldMk cId="53399986" sldId="263"/>
        </pc:sldMkLst>
        <pc:grpChg chg="mod">
          <ac:chgData name="EamonMoradi" userId="S::eamonmoradi_hotmail.co.uk#ext#@qalearning.onmicrosoft.com::88b03d8e-1647-4089-b5ab-2bd4ca8a0cc3" providerId="AD" clId="Web-{345C6DF0-A221-4AF9-8621-65D46BAA8B20}" dt="2021-12-16T11:02:40.756" v="373" actId="1076"/>
          <ac:grpSpMkLst>
            <pc:docMk/>
            <pc:sldMk cId="53399986" sldId="263"/>
            <ac:grpSpMk id="30" creationId="{97EE1F4F-0C1A-4C2C-A949-EF5A9EFD99B5}"/>
          </ac:grpSpMkLst>
        </pc:grpChg>
      </pc:sldChg>
      <pc:sldChg chg="modSp">
        <pc:chgData name="EamonMoradi" userId="S::eamonmoradi_hotmail.co.uk#ext#@qalearning.onmicrosoft.com::88b03d8e-1647-4089-b5ab-2bd4ca8a0cc3" providerId="AD" clId="Web-{345C6DF0-A221-4AF9-8621-65D46BAA8B20}" dt="2021-12-16T10:56:59.298" v="354" actId="20577"/>
        <pc:sldMkLst>
          <pc:docMk/>
          <pc:sldMk cId="718008526" sldId="266"/>
        </pc:sldMkLst>
        <pc:spChg chg="mod">
          <ac:chgData name="EamonMoradi" userId="S::eamonmoradi_hotmail.co.uk#ext#@qalearning.onmicrosoft.com::88b03d8e-1647-4089-b5ab-2bd4ca8a0cc3" providerId="AD" clId="Web-{345C6DF0-A221-4AF9-8621-65D46BAA8B20}" dt="2021-12-16T10:56:59.298" v="354" actId="20577"/>
          <ac:spMkLst>
            <pc:docMk/>
            <pc:sldMk cId="718008526" sldId="266"/>
            <ac:spMk id="3" creationId="{5FAE8514-C261-4A27-BEEF-6C2FBE9EE0C0}"/>
          </ac:spMkLst>
        </pc:spChg>
      </pc:sldChg>
      <pc:sldChg chg="modSp">
        <pc:chgData name="EamonMoradi" userId="S::eamonmoradi_hotmail.co.uk#ext#@qalearning.onmicrosoft.com::88b03d8e-1647-4089-b5ab-2bd4ca8a0cc3" providerId="AD" clId="Web-{345C6DF0-A221-4AF9-8621-65D46BAA8B20}" dt="2021-12-16T10:59:36.104" v="372" actId="20577"/>
        <pc:sldMkLst>
          <pc:docMk/>
          <pc:sldMk cId="2158254229" sldId="267"/>
        </pc:sldMkLst>
        <pc:spChg chg="mod">
          <ac:chgData name="EamonMoradi" userId="S::eamonmoradi_hotmail.co.uk#ext#@qalearning.onmicrosoft.com::88b03d8e-1647-4089-b5ab-2bd4ca8a0cc3" providerId="AD" clId="Web-{345C6DF0-A221-4AF9-8621-65D46BAA8B20}" dt="2021-12-16T10:59:36.104" v="372" actId="20577"/>
          <ac:spMkLst>
            <pc:docMk/>
            <pc:sldMk cId="2158254229" sldId="267"/>
            <ac:spMk id="3" creationId="{41E113C7-E916-41DF-B4E5-F518EE2FB66C}"/>
          </ac:spMkLst>
        </pc:spChg>
      </pc:sldChg>
      <pc:sldChg chg="modSp">
        <pc:chgData name="EamonMoradi" userId="S::eamonmoradi_hotmail.co.uk#ext#@qalearning.onmicrosoft.com::88b03d8e-1647-4089-b5ab-2bd4ca8a0cc3" providerId="AD" clId="Web-{345C6DF0-A221-4AF9-8621-65D46BAA8B20}" dt="2021-12-16T11:54:53.331" v="376" actId="20577"/>
        <pc:sldMkLst>
          <pc:docMk/>
          <pc:sldMk cId="3338728660" sldId="277"/>
        </pc:sldMkLst>
        <pc:spChg chg="mod">
          <ac:chgData name="EamonMoradi" userId="S::eamonmoradi_hotmail.co.uk#ext#@qalearning.onmicrosoft.com::88b03d8e-1647-4089-b5ab-2bd4ca8a0cc3" providerId="AD" clId="Web-{345C6DF0-A221-4AF9-8621-65D46BAA8B20}" dt="2021-12-16T11:54:53.331" v="376" actId="20577"/>
          <ac:spMkLst>
            <pc:docMk/>
            <pc:sldMk cId="3338728660" sldId="277"/>
            <ac:spMk id="3" creationId="{8FC6B5C0-4F16-48BD-899D-76C689840B01}"/>
          </ac:spMkLst>
        </pc:spChg>
      </pc:sldChg>
    </pc:docChg>
  </pc:docChgLst>
  <pc:docChgLst>
    <pc:chgData name="Yusuf Mussa, Adam" userId="S::aymussa@qa.com::e0a30851-29ce-4679-a836-a7bc039f77eb" providerId="AD" clId="Web-{05D91ADE-5D0B-4204-A67A-89863BA8F091}"/>
    <pc:docChg chg="modSld">
      <pc:chgData name="Yusuf Mussa, Adam" userId="S::aymussa@qa.com::e0a30851-29ce-4679-a836-a7bc039f77eb" providerId="AD" clId="Web-{05D91ADE-5D0B-4204-A67A-89863BA8F091}" dt="2021-12-15T17:05:48.202" v="734" actId="20577"/>
      <pc:docMkLst>
        <pc:docMk/>
      </pc:docMkLst>
      <pc:sldChg chg="modSp">
        <pc:chgData name="Yusuf Mussa, Adam" userId="S::aymussa@qa.com::e0a30851-29ce-4679-a836-a7bc039f77eb" providerId="AD" clId="Web-{05D91ADE-5D0B-4204-A67A-89863BA8F091}" dt="2021-12-15T15:32:29.266" v="8" actId="20577"/>
        <pc:sldMkLst>
          <pc:docMk/>
          <pc:sldMk cId="109857222" sldId="256"/>
        </pc:sldMkLst>
        <pc:spChg chg="mod">
          <ac:chgData name="Yusuf Mussa, Adam" userId="S::aymussa@qa.com::e0a30851-29ce-4679-a836-a7bc039f77eb" providerId="AD" clId="Web-{05D91ADE-5D0B-4204-A67A-89863BA8F091}" dt="2021-12-15T15:32:29.266" v="8" actId="20577"/>
          <ac:spMkLst>
            <pc:docMk/>
            <pc:sldMk cId="109857222" sldId="256"/>
            <ac:spMk id="2" creationId="{00000000-0000-0000-0000-000000000000}"/>
          </ac:spMkLst>
        </pc:spChg>
      </pc:sldChg>
      <pc:sldChg chg="modSp">
        <pc:chgData name="Yusuf Mussa, Adam" userId="S::aymussa@qa.com::e0a30851-29ce-4679-a836-a7bc039f77eb" providerId="AD" clId="Web-{05D91ADE-5D0B-4204-A67A-89863BA8F091}" dt="2021-12-15T16:37:19.290" v="186" actId="20577"/>
        <pc:sldMkLst>
          <pc:docMk/>
          <pc:sldMk cId="3707737973" sldId="259"/>
        </pc:sldMkLst>
        <pc:spChg chg="mod">
          <ac:chgData name="Yusuf Mussa, Adam" userId="S::aymussa@qa.com::e0a30851-29ce-4679-a836-a7bc039f77eb" providerId="AD" clId="Web-{05D91ADE-5D0B-4204-A67A-89863BA8F091}" dt="2021-12-15T16:37:19.290" v="186" actId="20577"/>
          <ac:spMkLst>
            <pc:docMk/>
            <pc:sldMk cId="3707737973" sldId="259"/>
            <ac:spMk id="3" creationId="{D5338D26-1477-4338-A4CD-E6EA9E0B8143}"/>
          </ac:spMkLst>
        </pc:spChg>
      </pc:sldChg>
      <pc:sldChg chg="modSp">
        <pc:chgData name="Yusuf Mussa, Adam" userId="S::aymussa@qa.com::e0a30851-29ce-4679-a836-a7bc039f77eb" providerId="AD" clId="Web-{05D91ADE-5D0B-4204-A67A-89863BA8F091}" dt="2021-12-15T17:05:48.202" v="734" actId="20577"/>
        <pc:sldMkLst>
          <pc:docMk/>
          <pc:sldMk cId="2158254229" sldId="267"/>
        </pc:sldMkLst>
        <pc:spChg chg="mod">
          <ac:chgData name="Yusuf Mussa, Adam" userId="S::aymussa@qa.com::e0a30851-29ce-4679-a836-a7bc039f77eb" providerId="AD" clId="Web-{05D91ADE-5D0B-4204-A67A-89863BA8F091}" dt="2021-12-15T17:05:48.202" v="734" actId="20577"/>
          <ac:spMkLst>
            <pc:docMk/>
            <pc:sldMk cId="2158254229" sldId="267"/>
            <ac:spMk id="3" creationId="{41E113C7-E916-41DF-B4E5-F518EE2FB66C}"/>
          </ac:spMkLst>
        </pc:spChg>
      </pc:sldChg>
    </pc:docChg>
  </pc:docChgLst>
  <pc:docChgLst>
    <pc:chgData name="Yusuf Mussa, Adam" userId="S::aymussa@qa.com::e0a30851-29ce-4679-a836-a7bc039f77eb" providerId="AD" clId="Web-{CE1717DE-F60B-4B27-8F24-4FDE2EB884EF}"/>
    <pc:docChg chg="modSld">
      <pc:chgData name="Yusuf Mussa, Adam" userId="S::aymussa@qa.com::e0a30851-29ce-4679-a836-a7bc039f77eb" providerId="AD" clId="Web-{CE1717DE-F60B-4B27-8F24-4FDE2EB884EF}" dt="2021-12-16T10:35:15.863" v="87" actId="20577"/>
      <pc:docMkLst>
        <pc:docMk/>
      </pc:docMkLst>
      <pc:sldChg chg="modSp">
        <pc:chgData name="Yusuf Mussa, Adam" userId="S::aymussa@qa.com::e0a30851-29ce-4679-a836-a7bc039f77eb" providerId="AD" clId="Web-{CE1717DE-F60B-4B27-8F24-4FDE2EB884EF}" dt="2021-12-16T10:35:15.863" v="87" actId="20577"/>
        <pc:sldMkLst>
          <pc:docMk/>
          <pc:sldMk cId="2158254229" sldId="267"/>
        </pc:sldMkLst>
        <pc:spChg chg="mod">
          <ac:chgData name="Yusuf Mussa, Adam" userId="S::aymussa@qa.com::e0a30851-29ce-4679-a836-a7bc039f77eb" providerId="AD" clId="Web-{CE1717DE-F60B-4B27-8F24-4FDE2EB884EF}" dt="2021-12-16T10:35:15.863" v="87" actId="20577"/>
          <ac:spMkLst>
            <pc:docMk/>
            <pc:sldMk cId="2158254229" sldId="267"/>
            <ac:spMk id="3" creationId="{41E113C7-E916-41DF-B4E5-F518EE2FB66C}"/>
          </ac:spMkLst>
        </pc:spChg>
      </pc:sldChg>
    </pc:docChg>
  </pc:docChgLst>
  <pc:docChgLst>
    <pc:chgData name="Shah, Hamza" userId="S::hshah@qa.com::64da61e0-4591-4603-8fb6-bb1e20a60bab" providerId="AD" clId="Web-{6C3EDC70-E0F6-4FED-937C-34AF68E116E1}"/>
    <pc:docChg chg="addSld modSld sldOrd">
      <pc:chgData name="Shah, Hamza" userId="S::hshah@qa.com::64da61e0-4591-4603-8fb6-bb1e20a60bab" providerId="AD" clId="Web-{6C3EDC70-E0F6-4FED-937C-34AF68E116E1}" dt="2021-12-15T16:55:05.608" v="557" actId="20577"/>
      <pc:docMkLst>
        <pc:docMk/>
      </pc:docMkLst>
      <pc:sldChg chg="modSp">
        <pc:chgData name="Shah, Hamza" userId="S::hshah@qa.com::64da61e0-4591-4603-8fb6-bb1e20a60bab" providerId="AD" clId="Web-{6C3EDC70-E0F6-4FED-937C-34AF68E116E1}" dt="2021-12-15T15:35:31.001" v="34" actId="20577"/>
        <pc:sldMkLst>
          <pc:docMk/>
          <pc:sldMk cId="109857222" sldId="256"/>
        </pc:sldMkLst>
        <pc:spChg chg="mod">
          <ac:chgData name="Shah, Hamza" userId="S::hshah@qa.com::64da61e0-4591-4603-8fb6-bb1e20a60bab" providerId="AD" clId="Web-{6C3EDC70-E0F6-4FED-937C-34AF68E116E1}" dt="2021-12-15T15:35:26.485" v="19" actId="20577"/>
          <ac:spMkLst>
            <pc:docMk/>
            <pc:sldMk cId="109857222" sldId="256"/>
            <ac:spMk id="2" creationId="{00000000-0000-0000-0000-000000000000}"/>
          </ac:spMkLst>
        </pc:spChg>
        <pc:spChg chg="mod">
          <ac:chgData name="Shah, Hamza" userId="S::hshah@qa.com::64da61e0-4591-4603-8fb6-bb1e20a60bab" providerId="AD" clId="Web-{6C3EDC70-E0F6-4FED-937C-34AF68E116E1}" dt="2021-12-15T15:35:31.001" v="34" actId="20577"/>
          <ac:spMkLst>
            <pc:docMk/>
            <pc:sldMk cId="109857222" sldId="256"/>
            <ac:spMk id="3" creationId="{00000000-0000-0000-0000-000000000000}"/>
          </ac:spMkLst>
        </pc:spChg>
      </pc:sldChg>
      <pc:sldChg chg="modSp">
        <pc:chgData name="Shah, Hamza" userId="S::hshah@qa.com::64da61e0-4591-4603-8fb6-bb1e20a60bab" providerId="AD" clId="Web-{6C3EDC70-E0F6-4FED-937C-34AF68E116E1}" dt="2021-12-15T15:37:41.817" v="39" actId="20577"/>
        <pc:sldMkLst>
          <pc:docMk/>
          <pc:sldMk cId="3707737973" sldId="259"/>
        </pc:sldMkLst>
        <pc:spChg chg="mod">
          <ac:chgData name="Shah, Hamza" userId="S::hshah@qa.com::64da61e0-4591-4603-8fb6-bb1e20a60bab" providerId="AD" clId="Web-{6C3EDC70-E0F6-4FED-937C-34AF68E116E1}" dt="2021-12-15T15:37:41.817" v="39" actId="20577"/>
          <ac:spMkLst>
            <pc:docMk/>
            <pc:sldMk cId="3707737973" sldId="259"/>
            <ac:spMk id="2" creationId="{D2D70D64-35F4-40AB-9EBF-780406D2F327}"/>
          </ac:spMkLst>
        </pc:spChg>
      </pc:sldChg>
      <pc:sldChg chg="modSp">
        <pc:chgData name="Shah, Hamza" userId="S::hshah@qa.com::64da61e0-4591-4603-8fb6-bb1e20a60bab" providerId="AD" clId="Web-{6C3EDC70-E0F6-4FED-937C-34AF68E116E1}" dt="2021-12-15T16:34:02.180" v="260" actId="20577"/>
        <pc:sldMkLst>
          <pc:docMk/>
          <pc:sldMk cId="1040341746" sldId="261"/>
        </pc:sldMkLst>
        <pc:spChg chg="mod">
          <ac:chgData name="Shah, Hamza" userId="S::hshah@qa.com::64da61e0-4591-4603-8fb6-bb1e20a60bab" providerId="AD" clId="Web-{6C3EDC70-E0F6-4FED-937C-34AF68E116E1}" dt="2021-12-15T15:39:58.883" v="52" actId="20577"/>
          <ac:spMkLst>
            <pc:docMk/>
            <pc:sldMk cId="1040341746" sldId="261"/>
            <ac:spMk id="2" creationId="{FA6D8E42-AE4E-4714-94C0-7D2343D5ED46}"/>
          </ac:spMkLst>
        </pc:spChg>
        <pc:spChg chg="mod">
          <ac:chgData name="Shah, Hamza" userId="S::hshah@qa.com::64da61e0-4591-4603-8fb6-bb1e20a60bab" providerId="AD" clId="Web-{6C3EDC70-E0F6-4FED-937C-34AF68E116E1}" dt="2021-12-15T16:34:02.180" v="260" actId="20577"/>
          <ac:spMkLst>
            <pc:docMk/>
            <pc:sldMk cId="1040341746" sldId="261"/>
            <ac:spMk id="3" creationId="{DA3B0119-D496-443F-A0C8-8699BF3B1ED0}"/>
          </ac:spMkLst>
        </pc:spChg>
      </pc:sldChg>
      <pc:sldChg chg="modSp">
        <pc:chgData name="Shah, Hamza" userId="S::hshah@qa.com::64da61e0-4591-4603-8fb6-bb1e20a60bab" providerId="AD" clId="Web-{6C3EDC70-E0F6-4FED-937C-34AF68E116E1}" dt="2021-12-15T16:24:23.602" v="82" actId="20577"/>
        <pc:sldMkLst>
          <pc:docMk/>
          <pc:sldMk cId="2859676081" sldId="262"/>
        </pc:sldMkLst>
        <pc:spChg chg="mod">
          <ac:chgData name="Shah, Hamza" userId="S::hshah@qa.com::64da61e0-4591-4603-8fb6-bb1e20a60bab" providerId="AD" clId="Web-{6C3EDC70-E0F6-4FED-937C-34AF68E116E1}" dt="2021-12-15T16:24:23.602" v="82" actId="20577"/>
          <ac:spMkLst>
            <pc:docMk/>
            <pc:sldMk cId="2859676081" sldId="262"/>
            <ac:spMk id="11" creationId="{81656D92-2D27-4586-95F3-45FC53E3C439}"/>
          </ac:spMkLst>
        </pc:spChg>
      </pc:sldChg>
      <pc:sldChg chg="modSp">
        <pc:chgData name="Shah, Hamza" userId="S::hshah@qa.com::64da61e0-4591-4603-8fb6-bb1e20a60bab" providerId="AD" clId="Web-{6C3EDC70-E0F6-4FED-937C-34AF68E116E1}" dt="2021-12-15T15:38:58.459" v="44" actId="20577"/>
        <pc:sldMkLst>
          <pc:docMk/>
          <pc:sldMk cId="53399986" sldId="263"/>
        </pc:sldMkLst>
        <pc:spChg chg="mod">
          <ac:chgData name="Shah, Hamza" userId="S::hshah@qa.com::64da61e0-4591-4603-8fb6-bb1e20a60bab" providerId="AD" clId="Web-{6C3EDC70-E0F6-4FED-937C-34AF68E116E1}" dt="2021-12-15T15:38:58.459" v="44" actId="20577"/>
          <ac:spMkLst>
            <pc:docMk/>
            <pc:sldMk cId="53399986" sldId="263"/>
            <ac:spMk id="2" creationId="{4F9EA7D4-63DC-41A9-833C-A2CB4EF61353}"/>
          </ac:spMkLst>
        </pc:spChg>
      </pc:sldChg>
      <pc:sldChg chg="modSp new">
        <pc:chgData name="Shah, Hamza" userId="S::hshah@qa.com::64da61e0-4591-4603-8fb6-bb1e20a60bab" providerId="AD" clId="Web-{6C3EDC70-E0F6-4FED-937C-34AF68E116E1}" dt="2021-12-15T15:38:32.818" v="42" actId="20577"/>
        <pc:sldMkLst>
          <pc:docMk/>
          <pc:sldMk cId="3236203745" sldId="264"/>
        </pc:sldMkLst>
        <pc:spChg chg="mod">
          <ac:chgData name="Shah, Hamza" userId="S::hshah@qa.com::64da61e0-4591-4603-8fb6-bb1e20a60bab" providerId="AD" clId="Web-{6C3EDC70-E0F6-4FED-937C-34AF68E116E1}" dt="2021-12-15T15:38:32.818" v="42" actId="20577"/>
          <ac:spMkLst>
            <pc:docMk/>
            <pc:sldMk cId="3236203745" sldId="264"/>
            <ac:spMk id="2" creationId="{FAA190EC-4260-4BA0-812D-47A25645A01C}"/>
          </ac:spMkLst>
        </pc:spChg>
      </pc:sldChg>
      <pc:sldChg chg="modSp new">
        <pc:chgData name="Shah, Hamza" userId="S::hshah@qa.com::64da61e0-4591-4603-8fb6-bb1e20a60bab" providerId="AD" clId="Web-{6C3EDC70-E0F6-4FED-937C-34AF68E116E1}" dt="2021-12-15T15:45:52.329" v="80" actId="20577"/>
        <pc:sldMkLst>
          <pc:docMk/>
          <pc:sldMk cId="3099860241" sldId="265"/>
        </pc:sldMkLst>
        <pc:spChg chg="mod">
          <ac:chgData name="Shah, Hamza" userId="S::hshah@qa.com::64da61e0-4591-4603-8fb6-bb1e20a60bab" providerId="AD" clId="Web-{6C3EDC70-E0F6-4FED-937C-34AF68E116E1}" dt="2021-12-15T15:39:40.976" v="50" actId="20577"/>
          <ac:spMkLst>
            <pc:docMk/>
            <pc:sldMk cId="3099860241" sldId="265"/>
            <ac:spMk id="2" creationId="{30223C20-8E8F-46B5-BAD3-A3868DA37BB1}"/>
          </ac:spMkLst>
        </pc:spChg>
        <pc:spChg chg="mod">
          <ac:chgData name="Shah, Hamza" userId="S::hshah@qa.com::64da61e0-4591-4603-8fb6-bb1e20a60bab" providerId="AD" clId="Web-{6C3EDC70-E0F6-4FED-937C-34AF68E116E1}" dt="2021-12-15T15:45:52.329" v="80" actId="20577"/>
          <ac:spMkLst>
            <pc:docMk/>
            <pc:sldMk cId="3099860241" sldId="265"/>
            <ac:spMk id="3" creationId="{7BA52275-4974-4510-A244-A7187D7EC3ED}"/>
          </ac:spMkLst>
        </pc:spChg>
      </pc:sldChg>
      <pc:sldChg chg="modSp new">
        <pc:chgData name="Shah, Hamza" userId="S::hshah@qa.com::64da61e0-4591-4603-8fb6-bb1e20a60bab" providerId="AD" clId="Web-{6C3EDC70-E0F6-4FED-937C-34AF68E116E1}" dt="2021-12-15T16:30:16.377" v="125" actId="20577"/>
        <pc:sldMkLst>
          <pc:docMk/>
          <pc:sldMk cId="718008526" sldId="266"/>
        </pc:sldMkLst>
        <pc:spChg chg="mod">
          <ac:chgData name="Shah, Hamza" userId="S::hshah@qa.com::64da61e0-4591-4603-8fb6-bb1e20a60bab" providerId="AD" clId="Web-{6C3EDC70-E0F6-4FED-937C-34AF68E116E1}" dt="2021-12-15T15:40:19.024" v="55" actId="20577"/>
          <ac:spMkLst>
            <pc:docMk/>
            <pc:sldMk cId="718008526" sldId="266"/>
            <ac:spMk id="2" creationId="{A974D11A-A39B-42FF-9BA0-5DB6490CE0A6}"/>
          </ac:spMkLst>
        </pc:spChg>
        <pc:spChg chg="mod">
          <ac:chgData name="Shah, Hamza" userId="S::hshah@qa.com::64da61e0-4591-4603-8fb6-bb1e20a60bab" providerId="AD" clId="Web-{6C3EDC70-E0F6-4FED-937C-34AF68E116E1}" dt="2021-12-15T16:30:16.377" v="125" actId="20577"/>
          <ac:spMkLst>
            <pc:docMk/>
            <pc:sldMk cId="718008526" sldId="266"/>
            <ac:spMk id="3" creationId="{5FAE8514-C261-4A27-BEEF-6C2FBE9EE0C0}"/>
          </ac:spMkLst>
        </pc:spChg>
      </pc:sldChg>
      <pc:sldChg chg="modSp new">
        <pc:chgData name="Shah, Hamza" userId="S::hshah@qa.com::64da61e0-4591-4603-8fb6-bb1e20a60bab" providerId="AD" clId="Web-{6C3EDC70-E0F6-4FED-937C-34AF68E116E1}" dt="2021-12-15T15:40:46.962" v="58" actId="20577"/>
        <pc:sldMkLst>
          <pc:docMk/>
          <pc:sldMk cId="2158254229" sldId="267"/>
        </pc:sldMkLst>
        <pc:spChg chg="mod">
          <ac:chgData name="Shah, Hamza" userId="S::hshah@qa.com::64da61e0-4591-4603-8fb6-bb1e20a60bab" providerId="AD" clId="Web-{6C3EDC70-E0F6-4FED-937C-34AF68E116E1}" dt="2021-12-15T15:40:46.962" v="58" actId="20577"/>
          <ac:spMkLst>
            <pc:docMk/>
            <pc:sldMk cId="2158254229" sldId="267"/>
            <ac:spMk id="2" creationId="{5057B855-A85E-49ED-964E-DDA62D401545}"/>
          </ac:spMkLst>
        </pc:spChg>
      </pc:sldChg>
      <pc:sldChg chg="modSp new">
        <pc:chgData name="Shah, Hamza" userId="S::hshah@qa.com::64da61e0-4591-4603-8fb6-bb1e20a60bab" providerId="AD" clId="Web-{6C3EDC70-E0F6-4FED-937C-34AF68E116E1}" dt="2021-12-15T15:40:52.197" v="63" actId="20577"/>
        <pc:sldMkLst>
          <pc:docMk/>
          <pc:sldMk cId="1683613333" sldId="268"/>
        </pc:sldMkLst>
        <pc:spChg chg="mod">
          <ac:chgData name="Shah, Hamza" userId="S::hshah@qa.com::64da61e0-4591-4603-8fb6-bb1e20a60bab" providerId="AD" clId="Web-{6C3EDC70-E0F6-4FED-937C-34AF68E116E1}" dt="2021-12-15T15:40:52.197" v="63" actId="20577"/>
          <ac:spMkLst>
            <pc:docMk/>
            <pc:sldMk cId="1683613333" sldId="268"/>
            <ac:spMk id="2" creationId="{B4C70880-AE4B-4F12-A0F5-8FC7F1EDD199}"/>
          </ac:spMkLst>
        </pc:spChg>
      </pc:sldChg>
      <pc:sldChg chg="modSp new ord">
        <pc:chgData name="Shah, Hamza" userId="S::hshah@qa.com::64da61e0-4591-4603-8fb6-bb1e20a60bab" providerId="AD" clId="Web-{6C3EDC70-E0F6-4FED-937C-34AF68E116E1}" dt="2021-12-15T16:55:05.608" v="557" actId="20577"/>
        <pc:sldMkLst>
          <pc:docMk/>
          <pc:sldMk cId="358567422" sldId="269"/>
        </pc:sldMkLst>
        <pc:spChg chg="mod">
          <ac:chgData name="Shah, Hamza" userId="S::hshah@qa.com::64da61e0-4591-4603-8fb6-bb1e20a60bab" providerId="AD" clId="Web-{6C3EDC70-E0F6-4FED-937C-34AF68E116E1}" dt="2021-12-15T15:41:06.541" v="77" actId="20577"/>
          <ac:spMkLst>
            <pc:docMk/>
            <pc:sldMk cId="358567422" sldId="269"/>
            <ac:spMk id="2" creationId="{2F305036-197D-4C4D-8A20-98DACFDDC5A0}"/>
          </ac:spMkLst>
        </pc:spChg>
        <pc:spChg chg="mod">
          <ac:chgData name="Shah, Hamza" userId="S::hshah@qa.com::64da61e0-4591-4603-8fb6-bb1e20a60bab" providerId="AD" clId="Web-{6C3EDC70-E0F6-4FED-937C-34AF68E116E1}" dt="2021-12-15T16:55:05.608" v="557" actId="20577"/>
          <ac:spMkLst>
            <pc:docMk/>
            <pc:sldMk cId="358567422" sldId="269"/>
            <ac:spMk id="3" creationId="{5A6F38BF-7ACD-4C44-9932-A8C79204FABC}"/>
          </ac:spMkLst>
        </pc:spChg>
      </pc:sldChg>
    </pc:docChg>
  </pc:docChgLst>
  <pc:docChgLst>
    <pc:chgData name="alzein7" userId="S::alzein7_outlook.com#ext#@qalearning.onmicrosoft.com::e5059a67-87d7-43aa-9312-7845ad95a280" providerId="AD" clId="Web-{68CA3F2E-D635-4246-AAB1-A4A2E15190C9}"/>
    <pc:docChg chg="addSld modSld">
      <pc:chgData name="alzein7" userId="S::alzein7_outlook.com#ext#@qalearning.onmicrosoft.com::e5059a67-87d7-43aa-9312-7845ad95a280" providerId="AD" clId="Web-{68CA3F2E-D635-4246-AAB1-A4A2E15190C9}" dt="2021-12-16T11:58:57.588" v="273" actId="1076"/>
      <pc:docMkLst>
        <pc:docMk/>
      </pc:docMkLst>
      <pc:sldChg chg="addSp delSp modSp">
        <pc:chgData name="alzein7" userId="S::alzein7_outlook.com#ext#@qalearning.onmicrosoft.com::e5059a67-87d7-43aa-9312-7845ad95a280" providerId="AD" clId="Web-{68CA3F2E-D635-4246-AAB1-A4A2E15190C9}" dt="2021-12-16T11:58:57.588" v="273" actId="1076"/>
        <pc:sldMkLst>
          <pc:docMk/>
          <pc:sldMk cId="3707737973" sldId="259"/>
        </pc:sldMkLst>
        <pc:spChg chg="mod">
          <ac:chgData name="alzein7" userId="S::alzein7_outlook.com#ext#@qalearning.onmicrosoft.com::e5059a67-87d7-43aa-9312-7845ad95a280" providerId="AD" clId="Web-{68CA3F2E-D635-4246-AAB1-A4A2E15190C9}" dt="2021-12-16T10:43:53.690" v="253" actId="20577"/>
          <ac:spMkLst>
            <pc:docMk/>
            <pc:sldMk cId="3707737973" sldId="259"/>
            <ac:spMk id="2" creationId="{D2D70D64-35F4-40AB-9EBF-780406D2F327}"/>
          </ac:spMkLst>
        </pc:spChg>
        <pc:spChg chg="del mod ord">
          <ac:chgData name="alzein7" userId="S::alzein7_outlook.com#ext#@qalearning.onmicrosoft.com::e5059a67-87d7-43aa-9312-7845ad95a280" providerId="AD" clId="Web-{68CA3F2E-D635-4246-AAB1-A4A2E15190C9}" dt="2021-12-16T10:36:01.493" v="146"/>
          <ac:spMkLst>
            <pc:docMk/>
            <pc:sldMk cId="3707737973" sldId="259"/>
            <ac:spMk id="3" creationId="{D5338D26-1477-4338-A4CD-E6EA9E0B8143}"/>
          </ac:spMkLst>
        </pc:spChg>
        <pc:spChg chg="add mod">
          <ac:chgData name="alzein7" userId="S::alzein7_outlook.com#ext#@qalearning.onmicrosoft.com::e5059a67-87d7-43aa-9312-7845ad95a280" providerId="AD" clId="Web-{68CA3F2E-D635-4246-AAB1-A4A2E15190C9}" dt="2021-12-16T11:58:57.588" v="273" actId="1076"/>
          <ac:spMkLst>
            <pc:docMk/>
            <pc:sldMk cId="3707737973" sldId="259"/>
            <ac:spMk id="5" creationId="{69AFA56A-33B1-42B3-9CE7-5BBBAEB6E9DE}"/>
          </ac:spMkLst>
        </pc:spChg>
        <pc:spChg chg="add del mod">
          <ac:chgData name="alzein7" userId="S::alzein7_outlook.com#ext#@qalearning.onmicrosoft.com::e5059a67-87d7-43aa-9312-7845ad95a280" providerId="AD" clId="Web-{68CA3F2E-D635-4246-AAB1-A4A2E15190C9}" dt="2021-12-16T10:36:06.150" v="147"/>
          <ac:spMkLst>
            <pc:docMk/>
            <pc:sldMk cId="3707737973" sldId="259"/>
            <ac:spMk id="7" creationId="{05D9A819-5F89-496E-A3B5-3B6BA16C8FDC}"/>
          </ac:spMkLst>
        </pc:spChg>
        <pc:picChg chg="add del mod modCrop">
          <ac:chgData name="alzein7" userId="S::alzein7_outlook.com#ext#@qalearning.onmicrosoft.com::e5059a67-87d7-43aa-9312-7845ad95a280" providerId="AD" clId="Web-{68CA3F2E-D635-4246-AAB1-A4A2E15190C9}" dt="2021-12-16T10:17:28.831" v="114"/>
          <ac:picMkLst>
            <pc:docMk/>
            <pc:sldMk cId="3707737973" sldId="259"/>
            <ac:picMk id="4" creationId="{2F4A2B12-5163-4527-97B0-B846A13FFC01}"/>
          </ac:picMkLst>
        </pc:picChg>
      </pc:sldChg>
      <pc:sldChg chg="addSp delSp modSp add mod replId modClrScheme chgLayout">
        <pc:chgData name="alzein7" userId="S::alzein7_outlook.com#ext#@qalearning.onmicrosoft.com::e5059a67-87d7-43aa-9312-7845ad95a280" providerId="AD" clId="Web-{68CA3F2E-D635-4246-AAB1-A4A2E15190C9}" dt="2021-12-16T10:07:42.288" v="77" actId="20577"/>
        <pc:sldMkLst>
          <pc:docMk/>
          <pc:sldMk cId="2231309931" sldId="275"/>
        </pc:sldMkLst>
        <pc:spChg chg="del mod">
          <ac:chgData name="alzein7" userId="S::alzein7_outlook.com#ext#@qalearning.onmicrosoft.com::e5059a67-87d7-43aa-9312-7845ad95a280" providerId="AD" clId="Web-{68CA3F2E-D635-4246-AAB1-A4A2E15190C9}" dt="2021-12-16T10:05:13.285" v="26"/>
          <ac:spMkLst>
            <pc:docMk/>
            <pc:sldMk cId="2231309931" sldId="275"/>
            <ac:spMk id="2" creationId="{D2D70D64-35F4-40AB-9EBF-780406D2F327}"/>
          </ac:spMkLst>
        </pc:spChg>
        <pc:spChg chg="del">
          <ac:chgData name="alzein7" userId="S::alzein7_outlook.com#ext#@qalearning.onmicrosoft.com::e5059a67-87d7-43aa-9312-7845ad95a280" providerId="AD" clId="Web-{68CA3F2E-D635-4246-AAB1-A4A2E15190C9}" dt="2021-12-16T10:04:58.832" v="23"/>
          <ac:spMkLst>
            <pc:docMk/>
            <pc:sldMk cId="2231309931" sldId="275"/>
            <ac:spMk id="3" creationId="{D5338D26-1477-4338-A4CD-E6EA9E0B8143}"/>
          </ac:spMkLst>
        </pc:spChg>
        <pc:spChg chg="add del mod">
          <ac:chgData name="alzein7" userId="S::alzein7_outlook.com#ext#@qalearning.onmicrosoft.com::e5059a67-87d7-43aa-9312-7845ad95a280" providerId="AD" clId="Web-{68CA3F2E-D635-4246-AAB1-A4A2E15190C9}" dt="2021-12-16T10:05:02.426" v="24"/>
          <ac:spMkLst>
            <pc:docMk/>
            <pc:sldMk cId="2231309931" sldId="275"/>
            <ac:spMk id="6" creationId="{50FAAA1B-6ABF-44A3-84E6-B71FE6EA54FA}"/>
          </ac:spMkLst>
        </pc:spChg>
        <pc:spChg chg="add del mod">
          <ac:chgData name="alzein7" userId="S::alzein7_outlook.com#ext#@qalearning.onmicrosoft.com::e5059a67-87d7-43aa-9312-7845ad95a280" providerId="AD" clId="Web-{68CA3F2E-D635-4246-AAB1-A4A2E15190C9}" dt="2021-12-16T10:05:16.269" v="27"/>
          <ac:spMkLst>
            <pc:docMk/>
            <pc:sldMk cId="2231309931" sldId="275"/>
            <ac:spMk id="8" creationId="{D3BEAB34-6BD3-46A8-B184-169198122A5F}"/>
          </ac:spMkLst>
        </pc:spChg>
        <pc:spChg chg="add mod">
          <ac:chgData name="alzein7" userId="S::alzein7_outlook.com#ext#@qalearning.onmicrosoft.com::e5059a67-87d7-43aa-9312-7845ad95a280" providerId="AD" clId="Web-{68CA3F2E-D635-4246-AAB1-A4A2E15190C9}" dt="2021-12-16T10:07:42.288" v="77" actId="20577"/>
          <ac:spMkLst>
            <pc:docMk/>
            <pc:sldMk cId="2231309931" sldId="275"/>
            <ac:spMk id="9" creationId="{6CD69B34-B388-4EC5-9CBE-CEF8A24952D2}"/>
          </ac:spMkLst>
        </pc:spChg>
        <pc:picChg chg="mod modCrop">
          <ac:chgData name="alzein7" userId="S::alzein7_outlook.com#ext#@qalearning.onmicrosoft.com::e5059a67-87d7-43aa-9312-7845ad95a280" providerId="AD" clId="Web-{68CA3F2E-D635-4246-AAB1-A4A2E15190C9}" dt="2021-12-16T10:07:28.116" v="75" actId="1076"/>
          <ac:picMkLst>
            <pc:docMk/>
            <pc:sldMk cId="2231309931" sldId="275"/>
            <ac:picMk id="4" creationId="{2F4A2B12-5163-4527-97B0-B846A13FFC01}"/>
          </ac:picMkLst>
        </pc:picChg>
      </pc:sldChg>
      <pc:sldChg chg="addSp delSp modSp new mod modClrScheme chgLayout">
        <pc:chgData name="alzein7" userId="S::alzein7_outlook.com#ext#@qalearning.onmicrosoft.com::e5059a67-87d7-43aa-9312-7845ad95a280" providerId="AD" clId="Web-{68CA3F2E-D635-4246-AAB1-A4A2E15190C9}" dt="2021-12-16T10:09:32.071" v="102" actId="14100"/>
        <pc:sldMkLst>
          <pc:docMk/>
          <pc:sldMk cId="1622600899" sldId="276"/>
        </pc:sldMkLst>
        <pc:spChg chg="del">
          <ac:chgData name="alzein7" userId="S::alzein7_outlook.com#ext#@qalearning.onmicrosoft.com::e5059a67-87d7-43aa-9312-7845ad95a280" providerId="AD" clId="Web-{68CA3F2E-D635-4246-AAB1-A4A2E15190C9}" dt="2021-12-16T10:07:50.647" v="78"/>
          <ac:spMkLst>
            <pc:docMk/>
            <pc:sldMk cId="1622600899" sldId="276"/>
            <ac:spMk id="2" creationId="{8235BFC2-3201-449A-9681-FEC1097E9000}"/>
          </ac:spMkLst>
        </pc:spChg>
        <pc:spChg chg="del">
          <ac:chgData name="alzein7" userId="S::alzein7_outlook.com#ext#@qalearning.onmicrosoft.com::e5059a67-87d7-43aa-9312-7845ad95a280" providerId="AD" clId="Web-{68CA3F2E-D635-4246-AAB1-A4A2E15190C9}" dt="2021-12-16T10:07:50.647" v="78"/>
          <ac:spMkLst>
            <pc:docMk/>
            <pc:sldMk cId="1622600899" sldId="276"/>
            <ac:spMk id="3" creationId="{4DB3FDE7-6EF2-4DE0-8166-C49980134C18}"/>
          </ac:spMkLst>
        </pc:spChg>
        <pc:spChg chg="add mod">
          <ac:chgData name="alzein7" userId="S::alzein7_outlook.com#ext#@qalearning.onmicrosoft.com::e5059a67-87d7-43aa-9312-7845ad95a280" providerId="AD" clId="Web-{68CA3F2E-D635-4246-AAB1-A4A2E15190C9}" dt="2021-12-16T10:09:09.321" v="101" actId="20577"/>
          <ac:spMkLst>
            <pc:docMk/>
            <pc:sldMk cId="1622600899" sldId="276"/>
            <ac:spMk id="7" creationId="{E8313A65-2E6F-487D-AA0E-D1A20D87FF26}"/>
          </ac:spMkLst>
        </pc:spChg>
        <pc:picChg chg="add mod">
          <ac:chgData name="alzein7" userId="S::alzein7_outlook.com#ext#@qalearning.onmicrosoft.com::e5059a67-87d7-43aa-9312-7845ad95a280" providerId="AD" clId="Web-{68CA3F2E-D635-4246-AAB1-A4A2E15190C9}" dt="2021-12-16T10:09:32.071" v="102" actId="14100"/>
          <ac:picMkLst>
            <pc:docMk/>
            <pc:sldMk cId="1622600899" sldId="276"/>
            <ac:picMk id="4" creationId="{5B8A2C4A-163E-412D-8C86-CE3911E40250}"/>
          </ac:picMkLst>
        </pc:picChg>
        <pc:picChg chg="add del mod">
          <ac:chgData name="alzein7" userId="S::alzein7_outlook.com#ext#@qalearning.onmicrosoft.com::e5059a67-87d7-43aa-9312-7845ad95a280" providerId="AD" clId="Web-{68CA3F2E-D635-4246-AAB1-A4A2E15190C9}" dt="2021-12-16T10:08:33.086" v="82"/>
          <ac:picMkLst>
            <pc:docMk/>
            <pc:sldMk cId="1622600899" sldId="276"/>
            <ac:picMk id="5" creationId="{D5E3D25F-67DD-41A6-8DC2-A9054CF574D7}"/>
          </ac:picMkLst>
        </pc:picChg>
      </pc:sldChg>
    </pc:docChg>
  </pc:docChgLst>
  <pc:docChgLst>
    <pc:chgData name="EamonMoradi" userId="S::eamonmoradi_hotmail.co.uk#ext#@qalearning.onmicrosoft.com::88b03d8e-1647-4089-b5ab-2bd4ca8a0cc3" providerId="AD" clId="Web-{4ACF47DE-052B-45F7-9EEC-96151443348A}"/>
    <pc:docChg chg="addSld modSld sldOrd">
      <pc:chgData name="EamonMoradi" userId="S::eamonmoradi_hotmail.co.uk#ext#@qalearning.onmicrosoft.com::88b03d8e-1647-4089-b5ab-2bd4ca8a0cc3" providerId="AD" clId="Web-{4ACF47DE-052B-45F7-9EEC-96151443348A}" dt="2021-12-15T18:07:53.855" v="194" actId="20577"/>
      <pc:docMkLst>
        <pc:docMk/>
      </pc:docMkLst>
      <pc:sldChg chg="modSp new">
        <pc:chgData name="EamonMoradi" userId="S::eamonmoradi_hotmail.co.uk#ext#@qalearning.onmicrosoft.com::88b03d8e-1647-4089-b5ab-2bd4ca8a0cc3" providerId="AD" clId="Web-{4ACF47DE-052B-45F7-9EEC-96151443348A}" dt="2021-12-15T15:34:21.365" v="14" actId="20577"/>
        <pc:sldMkLst>
          <pc:docMk/>
          <pc:sldMk cId="2095753311" sldId="257"/>
        </pc:sldMkLst>
        <pc:spChg chg="mod">
          <ac:chgData name="EamonMoradi" userId="S::eamonmoradi_hotmail.co.uk#ext#@qalearning.onmicrosoft.com::88b03d8e-1647-4089-b5ab-2bd4ca8a0cc3" providerId="AD" clId="Web-{4ACF47DE-052B-45F7-9EEC-96151443348A}" dt="2021-12-15T15:34:21.365" v="14" actId="20577"/>
          <ac:spMkLst>
            <pc:docMk/>
            <pc:sldMk cId="2095753311" sldId="257"/>
            <ac:spMk id="2" creationId="{04E398D7-3CA9-4B4D-B224-8C89DC3DD42B}"/>
          </ac:spMkLst>
        </pc:spChg>
      </pc:sldChg>
      <pc:sldChg chg="modSp new">
        <pc:chgData name="EamonMoradi" userId="S::eamonmoradi_hotmail.co.uk#ext#@qalearning.onmicrosoft.com::88b03d8e-1647-4089-b5ab-2bd4ca8a0cc3" providerId="AD" clId="Web-{4ACF47DE-052B-45F7-9EEC-96151443348A}" dt="2021-12-15T18:07:53.855" v="194" actId="20577"/>
        <pc:sldMkLst>
          <pc:docMk/>
          <pc:sldMk cId="2428301786" sldId="258"/>
        </pc:sldMkLst>
        <pc:spChg chg="mod">
          <ac:chgData name="EamonMoradi" userId="S::eamonmoradi_hotmail.co.uk#ext#@qalearning.onmicrosoft.com::88b03d8e-1647-4089-b5ab-2bd4ca8a0cc3" providerId="AD" clId="Web-{4ACF47DE-052B-45F7-9EEC-96151443348A}" dt="2021-12-15T15:34:25.990" v="19" actId="20577"/>
          <ac:spMkLst>
            <pc:docMk/>
            <pc:sldMk cId="2428301786" sldId="258"/>
            <ac:spMk id="2" creationId="{54B6EADE-175F-48B9-A023-B11EF2FEE0E9}"/>
          </ac:spMkLst>
        </pc:spChg>
        <pc:spChg chg="mod">
          <ac:chgData name="EamonMoradi" userId="S::eamonmoradi_hotmail.co.uk#ext#@qalearning.onmicrosoft.com::88b03d8e-1647-4089-b5ab-2bd4ca8a0cc3" providerId="AD" clId="Web-{4ACF47DE-052B-45F7-9EEC-96151443348A}" dt="2021-12-15T18:07:53.855" v="194" actId="20577"/>
          <ac:spMkLst>
            <pc:docMk/>
            <pc:sldMk cId="2428301786" sldId="258"/>
            <ac:spMk id="3" creationId="{1AA52102-9713-40E3-971C-87681C4BF31A}"/>
          </ac:spMkLst>
        </pc:spChg>
      </pc:sldChg>
      <pc:sldChg chg="modSp new ord">
        <pc:chgData name="EamonMoradi" userId="S::eamonmoradi_hotmail.co.uk#ext#@qalearning.onmicrosoft.com::88b03d8e-1647-4089-b5ab-2bd4ca8a0cc3" providerId="AD" clId="Web-{4ACF47DE-052B-45F7-9EEC-96151443348A}" dt="2021-12-15T15:34:18.474" v="9"/>
        <pc:sldMkLst>
          <pc:docMk/>
          <pc:sldMk cId="3707737973" sldId="259"/>
        </pc:sldMkLst>
        <pc:spChg chg="mod">
          <ac:chgData name="EamonMoradi" userId="S::eamonmoradi_hotmail.co.uk#ext#@qalearning.onmicrosoft.com::88b03d8e-1647-4089-b5ab-2bd4ca8a0cc3" providerId="AD" clId="Web-{4ACF47DE-052B-45F7-9EEC-96151443348A}" dt="2021-12-15T15:34:15.240" v="8" actId="20577"/>
          <ac:spMkLst>
            <pc:docMk/>
            <pc:sldMk cId="3707737973" sldId="259"/>
            <ac:spMk id="2" creationId="{D2D70D64-35F4-40AB-9EBF-780406D2F327}"/>
          </ac:spMkLst>
        </pc:spChg>
      </pc:sldChg>
      <pc:sldChg chg="modSp new">
        <pc:chgData name="EamonMoradi" userId="S::eamonmoradi_hotmail.co.uk#ext#@qalearning.onmicrosoft.com::88b03d8e-1647-4089-b5ab-2bd4ca8a0cc3" providerId="AD" clId="Web-{4ACF47DE-052B-45F7-9EEC-96151443348A}" dt="2021-12-15T15:34:59.461" v="29" actId="20577"/>
        <pc:sldMkLst>
          <pc:docMk/>
          <pc:sldMk cId="2117267879" sldId="260"/>
        </pc:sldMkLst>
        <pc:spChg chg="mod">
          <ac:chgData name="EamonMoradi" userId="S::eamonmoradi_hotmail.co.uk#ext#@qalearning.onmicrosoft.com::88b03d8e-1647-4089-b5ab-2bd4ca8a0cc3" providerId="AD" clId="Web-{4ACF47DE-052B-45F7-9EEC-96151443348A}" dt="2021-12-15T15:34:59.461" v="29" actId="20577"/>
          <ac:spMkLst>
            <pc:docMk/>
            <pc:sldMk cId="2117267879" sldId="260"/>
            <ac:spMk id="2" creationId="{F3614938-AD06-4A5C-A34F-D13D384DA6FF}"/>
          </ac:spMkLst>
        </pc:spChg>
      </pc:sldChg>
      <pc:sldChg chg="new">
        <pc:chgData name="EamonMoradi" userId="S::eamonmoradi_hotmail.co.uk#ext#@qalearning.onmicrosoft.com::88b03d8e-1647-4089-b5ab-2bd4ca8a0cc3" providerId="AD" clId="Web-{4ACF47DE-052B-45F7-9EEC-96151443348A}" dt="2021-12-15T15:35:03.196" v="30"/>
        <pc:sldMkLst>
          <pc:docMk/>
          <pc:sldMk cId="1040341746" sldId="261"/>
        </pc:sldMkLst>
      </pc:sldChg>
      <pc:sldChg chg="modSp">
        <pc:chgData name="EamonMoradi" userId="S::eamonmoradi_hotmail.co.uk#ext#@qalearning.onmicrosoft.com::88b03d8e-1647-4089-b5ab-2bd4ca8a0cc3" providerId="AD" clId="Web-{4ACF47DE-052B-45F7-9EEC-96151443348A}" dt="2021-12-15T15:44:07.982" v="31" actId="1076"/>
        <pc:sldMkLst>
          <pc:docMk/>
          <pc:sldMk cId="3236203745" sldId="264"/>
        </pc:sldMkLst>
        <pc:picChg chg="mod">
          <ac:chgData name="EamonMoradi" userId="S::eamonmoradi_hotmail.co.uk#ext#@qalearning.onmicrosoft.com::88b03d8e-1647-4089-b5ab-2bd4ca8a0cc3" providerId="AD" clId="Web-{4ACF47DE-052B-45F7-9EEC-96151443348A}" dt="2021-12-15T15:44:07.982" v="31" actId="1076"/>
          <ac:picMkLst>
            <pc:docMk/>
            <pc:sldMk cId="3236203745" sldId="264"/>
            <ac:picMk id="7" creationId="{FF50761A-61D0-4245-929E-B584A512540E}"/>
          </ac:picMkLst>
        </pc:picChg>
      </pc:sldChg>
    </pc:docChg>
  </pc:docChgLst>
  <pc:docChgLst>
    <pc:chgData name="Yusuf Mussa, Adam" userId="S::aymussa@qa.com::e0a30851-29ce-4679-a836-a7bc039f77eb" providerId="AD" clId="Web-{D22FFC6D-8804-4E03-A372-82D22198EB7F}"/>
    <pc:docChg chg="modSld">
      <pc:chgData name="Yusuf Mussa, Adam" userId="S::aymussa@qa.com::e0a30851-29ce-4679-a836-a7bc039f77eb" providerId="AD" clId="Web-{D22FFC6D-8804-4E03-A372-82D22198EB7F}" dt="2021-12-16T10:58:53.852" v="372" actId="20577"/>
      <pc:docMkLst>
        <pc:docMk/>
      </pc:docMkLst>
      <pc:sldChg chg="modSp">
        <pc:chgData name="Yusuf Mussa, Adam" userId="S::aymussa@qa.com::e0a30851-29ce-4679-a836-a7bc039f77eb" providerId="AD" clId="Web-{D22FFC6D-8804-4E03-A372-82D22198EB7F}" dt="2021-12-16T10:49:53.629" v="348" actId="20577"/>
        <pc:sldMkLst>
          <pc:docMk/>
          <pc:sldMk cId="109857222" sldId="256"/>
        </pc:sldMkLst>
        <pc:spChg chg="mod">
          <ac:chgData name="Yusuf Mussa, Adam" userId="S::aymussa@qa.com::e0a30851-29ce-4679-a836-a7bc039f77eb" providerId="AD" clId="Web-{D22FFC6D-8804-4E03-A372-82D22198EB7F}" dt="2021-12-16T10:49:53.629" v="348" actId="20577"/>
          <ac:spMkLst>
            <pc:docMk/>
            <pc:sldMk cId="109857222" sldId="256"/>
            <ac:spMk id="3" creationId="{00000000-0000-0000-0000-000000000000}"/>
          </ac:spMkLst>
        </pc:spChg>
      </pc:sldChg>
      <pc:sldChg chg="modSp">
        <pc:chgData name="Yusuf Mussa, Adam" userId="S::aymussa@qa.com::e0a30851-29ce-4679-a836-a7bc039f77eb" providerId="AD" clId="Web-{D22FFC6D-8804-4E03-A372-82D22198EB7F}" dt="2021-12-16T10:42:01.489" v="113" actId="1076"/>
        <pc:sldMkLst>
          <pc:docMk/>
          <pc:sldMk cId="718008526" sldId="266"/>
        </pc:sldMkLst>
        <pc:spChg chg="mod">
          <ac:chgData name="Yusuf Mussa, Adam" userId="S::aymussa@qa.com::e0a30851-29ce-4679-a836-a7bc039f77eb" providerId="AD" clId="Web-{D22FFC6D-8804-4E03-A372-82D22198EB7F}" dt="2021-12-16T10:42:01.489" v="113" actId="1076"/>
          <ac:spMkLst>
            <pc:docMk/>
            <pc:sldMk cId="718008526" sldId="266"/>
            <ac:spMk id="3" creationId="{5FAE8514-C261-4A27-BEEF-6C2FBE9EE0C0}"/>
          </ac:spMkLst>
        </pc:spChg>
        <pc:spChg chg="mod">
          <ac:chgData name="Yusuf Mussa, Adam" userId="S::aymussa@qa.com::e0a30851-29ce-4679-a836-a7bc039f77eb" providerId="AD" clId="Web-{D22FFC6D-8804-4E03-A372-82D22198EB7F}" dt="2021-12-16T10:41:48.285" v="112" actId="20577"/>
          <ac:spMkLst>
            <pc:docMk/>
            <pc:sldMk cId="718008526" sldId="266"/>
            <ac:spMk id="4" creationId="{7A1F0CC8-8F22-4D37-87C0-93C75A12A03B}"/>
          </ac:spMkLst>
        </pc:spChg>
      </pc:sldChg>
      <pc:sldChg chg="modSp">
        <pc:chgData name="Yusuf Mussa, Adam" userId="S::aymussa@qa.com::e0a30851-29ce-4679-a836-a7bc039f77eb" providerId="AD" clId="Web-{D22FFC6D-8804-4E03-A372-82D22198EB7F}" dt="2021-12-16T10:58:53.852" v="372" actId="20577"/>
        <pc:sldMkLst>
          <pc:docMk/>
          <pc:sldMk cId="2158254229" sldId="267"/>
        </pc:sldMkLst>
        <pc:spChg chg="mod">
          <ac:chgData name="Yusuf Mussa, Adam" userId="S::aymussa@qa.com::e0a30851-29ce-4679-a836-a7bc039f77eb" providerId="AD" clId="Web-{D22FFC6D-8804-4E03-A372-82D22198EB7F}" dt="2021-12-16T10:58:53.852" v="372" actId="20577"/>
          <ac:spMkLst>
            <pc:docMk/>
            <pc:sldMk cId="2158254229" sldId="267"/>
            <ac:spMk id="3" creationId="{41E113C7-E916-41DF-B4E5-F518EE2FB66C}"/>
          </ac:spMkLst>
        </pc:spChg>
      </pc:sldChg>
      <pc:sldChg chg="modSp">
        <pc:chgData name="Yusuf Mussa, Adam" userId="S::aymussa@qa.com::e0a30851-29ce-4679-a836-a7bc039f77eb" providerId="AD" clId="Web-{D22FFC6D-8804-4E03-A372-82D22198EB7F}" dt="2021-12-16T10:41:16.814" v="107" actId="20577"/>
        <pc:sldMkLst>
          <pc:docMk/>
          <pc:sldMk cId="713065968" sldId="272"/>
        </pc:sldMkLst>
        <pc:spChg chg="mod">
          <ac:chgData name="Yusuf Mussa, Adam" userId="S::aymussa@qa.com::e0a30851-29ce-4679-a836-a7bc039f77eb" providerId="AD" clId="Web-{D22FFC6D-8804-4E03-A372-82D22198EB7F}" dt="2021-12-16T10:41:16.814" v="107" actId="20577"/>
          <ac:spMkLst>
            <pc:docMk/>
            <pc:sldMk cId="713065968" sldId="272"/>
            <ac:spMk id="3" creationId="{3B4EECCA-050D-42BC-887B-F464DD6E9B7C}"/>
          </ac:spMkLst>
        </pc:spChg>
      </pc:sldChg>
      <pc:sldChg chg="modSp">
        <pc:chgData name="Yusuf Mussa, Adam" userId="S::aymussa@qa.com::e0a30851-29ce-4679-a836-a7bc039f77eb" providerId="AD" clId="Web-{D22FFC6D-8804-4E03-A372-82D22198EB7F}" dt="2021-12-16T10:52:19.373" v="352" actId="20577"/>
        <pc:sldMkLst>
          <pc:docMk/>
          <pc:sldMk cId="2782580417" sldId="278"/>
        </pc:sldMkLst>
        <pc:spChg chg="mod">
          <ac:chgData name="Yusuf Mussa, Adam" userId="S::aymussa@qa.com::e0a30851-29ce-4679-a836-a7bc039f77eb" providerId="AD" clId="Web-{D22FFC6D-8804-4E03-A372-82D22198EB7F}" dt="2021-12-16T10:52:19.373" v="352" actId="20577"/>
          <ac:spMkLst>
            <pc:docMk/>
            <pc:sldMk cId="2782580417" sldId="278"/>
            <ac:spMk id="3" creationId="{B60903B8-AAB7-4BA4-9F4D-AC76FE252E36}"/>
          </ac:spMkLst>
        </pc:spChg>
      </pc:sldChg>
    </pc:docChg>
  </pc:docChgLst>
  <pc:docChgLst>
    <pc:chgData name="Shah, Hamza" userId="S::hshah@qa.com::64da61e0-4591-4603-8fb6-bb1e20a60bab" providerId="AD" clId="Web-{5F8BDD16-0A1B-4EA7-9756-A5529A1E217A}"/>
    <pc:docChg chg="addSld delSld modSld">
      <pc:chgData name="Shah, Hamza" userId="S::hshah@qa.com::64da61e0-4591-4603-8fb6-bb1e20a60bab" providerId="AD" clId="Web-{5F8BDD16-0A1B-4EA7-9756-A5529A1E217A}" dt="2021-12-16T12:11:19.790" v="1143" actId="1076"/>
      <pc:docMkLst>
        <pc:docMk/>
      </pc:docMkLst>
      <pc:sldChg chg="modSp">
        <pc:chgData name="Shah, Hamza" userId="S::hshah@qa.com::64da61e0-4591-4603-8fb6-bb1e20a60bab" providerId="AD" clId="Web-{5F8BDD16-0A1B-4EA7-9756-A5529A1E217A}" dt="2021-12-16T10:38:05.482" v="838" actId="20577"/>
        <pc:sldMkLst>
          <pc:docMk/>
          <pc:sldMk cId="109857222" sldId="256"/>
        </pc:sldMkLst>
        <pc:spChg chg="mod">
          <ac:chgData name="Shah, Hamza" userId="S::hshah@qa.com::64da61e0-4591-4603-8fb6-bb1e20a60bab" providerId="AD" clId="Web-{5F8BDD16-0A1B-4EA7-9756-A5529A1E217A}" dt="2021-12-16T10:38:05.482" v="838" actId="20577"/>
          <ac:spMkLst>
            <pc:docMk/>
            <pc:sldMk cId="109857222" sldId="256"/>
            <ac:spMk id="3" creationId="{00000000-0000-0000-0000-000000000000}"/>
          </ac:spMkLst>
        </pc:spChg>
      </pc:sldChg>
      <pc:sldChg chg="modSp">
        <pc:chgData name="Shah, Hamza" userId="S::hshah@qa.com::64da61e0-4591-4603-8fb6-bb1e20a60bab" providerId="AD" clId="Web-{5F8BDD16-0A1B-4EA7-9756-A5529A1E217A}" dt="2021-12-16T10:38:34.561" v="840" actId="20577"/>
        <pc:sldMkLst>
          <pc:docMk/>
          <pc:sldMk cId="1040341746" sldId="261"/>
        </pc:sldMkLst>
        <pc:spChg chg="mod">
          <ac:chgData name="Shah, Hamza" userId="S::hshah@qa.com::64da61e0-4591-4603-8fb6-bb1e20a60bab" providerId="AD" clId="Web-{5F8BDD16-0A1B-4EA7-9756-A5529A1E217A}" dt="2021-12-16T10:38:34.561" v="840" actId="20577"/>
          <ac:spMkLst>
            <pc:docMk/>
            <pc:sldMk cId="1040341746" sldId="261"/>
            <ac:spMk id="3" creationId="{DA3B0119-D496-443F-A0C8-8699BF3B1ED0}"/>
          </ac:spMkLst>
        </pc:spChg>
      </pc:sldChg>
      <pc:sldChg chg="addSp modSp delCm">
        <pc:chgData name="Shah, Hamza" userId="S::hshah@qa.com::64da61e0-4591-4603-8fb6-bb1e20a60bab" providerId="AD" clId="Web-{5F8BDD16-0A1B-4EA7-9756-A5529A1E217A}" dt="2021-12-16T12:11:19.790" v="1143" actId="1076"/>
        <pc:sldMkLst>
          <pc:docMk/>
          <pc:sldMk cId="718008526" sldId="266"/>
        </pc:sldMkLst>
        <pc:spChg chg="mod">
          <ac:chgData name="Shah, Hamza" userId="S::hshah@qa.com::64da61e0-4591-4603-8fb6-bb1e20a60bab" providerId="AD" clId="Web-{5F8BDD16-0A1B-4EA7-9756-A5529A1E217A}" dt="2021-12-16T10:21:44.602" v="689" actId="1076"/>
          <ac:spMkLst>
            <pc:docMk/>
            <pc:sldMk cId="718008526" sldId="266"/>
            <ac:spMk id="3" creationId="{5FAE8514-C261-4A27-BEEF-6C2FBE9EE0C0}"/>
          </ac:spMkLst>
        </pc:spChg>
        <pc:spChg chg="add mod">
          <ac:chgData name="Shah, Hamza" userId="S::hshah@qa.com::64da61e0-4591-4603-8fb6-bb1e20a60bab" providerId="AD" clId="Web-{5F8BDD16-0A1B-4EA7-9756-A5529A1E217A}" dt="2021-12-16T12:11:19.790" v="1143" actId="1076"/>
          <ac:spMkLst>
            <pc:docMk/>
            <pc:sldMk cId="718008526" sldId="266"/>
            <ac:spMk id="4" creationId="{7A1F0CC8-8F22-4D37-87C0-93C75A12A03B}"/>
          </ac:spMkLst>
        </pc:spChg>
      </pc:sldChg>
      <pc:sldChg chg="modSp del">
        <pc:chgData name="Shah, Hamza" userId="S::hshah@qa.com::64da61e0-4591-4603-8fb6-bb1e20a60bab" providerId="AD" clId="Web-{5F8BDD16-0A1B-4EA7-9756-A5529A1E217A}" dt="2021-12-16T10:52:34.438" v="903"/>
        <pc:sldMkLst>
          <pc:docMk/>
          <pc:sldMk cId="358567422" sldId="269"/>
        </pc:sldMkLst>
        <pc:spChg chg="mod">
          <ac:chgData name="Shah, Hamza" userId="S::hshah@qa.com::64da61e0-4591-4603-8fb6-bb1e20a60bab" providerId="AD" clId="Web-{5F8BDD16-0A1B-4EA7-9756-A5529A1E217A}" dt="2021-12-16T10:34:26.384" v="736" actId="20577"/>
          <ac:spMkLst>
            <pc:docMk/>
            <pc:sldMk cId="358567422" sldId="269"/>
            <ac:spMk id="2" creationId="{2F305036-197D-4C4D-8A20-98DACFDDC5A0}"/>
          </ac:spMkLst>
        </pc:spChg>
        <pc:spChg chg="mod">
          <ac:chgData name="Shah, Hamza" userId="S::hshah@qa.com::64da61e0-4591-4603-8fb6-bb1e20a60bab" providerId="AD" clId="Web-{5F8BDD16-0A1B-4EA7-9756-A5529A1E217A}" dt="2021-12-16T10:30:47.238" v="708" actId="20577"/>
          <ac:spMkLst>
            <pc:docMk/>
            <pc:sldMk cId="358567422" sldId="269"/>
            <ac:spMk id="3" creationId="{5A6F38BF-7ACD-4C44-9932-A8C79204FABC}"/>
          </ac:spMkLst>
        </pc:spChg>
      </pc:sldChg>
      <pc:sldChg chg="addSp delSp modSp new mod setBg">
        <pc:chgData name="Shah, Hamza" userId="S::hshah@qa.com::64da61e0-4591-4603-8fb6-bb1e20a60bab" providerId="AD" clId="Web-{5F8BDD16-0A1B-4EA7-9756-A5529A1E217A}" dt="2021-12-16T11:54:11.799" v="1142" actId="20577"/>
        <pc:sldMkLst>
          <pc:docMk/>
          <pc:sldMk cId="3338728660" sldId="277"/>
        </pc:sldMkLst>
        <pc:spChg chg="mod">
          <ac:chgData name="Shah, Hamza" userId="S::hshah@qa.com::64da61e0-4591-4603-8fb6-bb1e20a60bab" providerId="AD" clId="Web-{5F8BDD16-0A1B-4EA7-9756-A5529A1E217A}" dt="2021-12-16T11:50:43.873" v="1054" actId="14100"/>
          <ac:spMkLst>
            <pc:docMk/>
            <pc:sldMk cId="3338728660" sldId="277"/>
            <ac:spMk id="2" creationId="{095C0807-1CD4-4109-BD6F-1160B8636645}"/>
          </ac:spMkLst>
        </pc:spChg>
        <pc:spChg chg="mod">
          <ac:chgData name="Shah, Hamza" userId="S::hshah@qa.com::64da61e0-4591-4603-8fb6-bb1e20a60bab" providerId="AD" clId="Web-{5F8BDD16-0A1B-4EA7-9756-A5529A1E217A}" dt="2021-12-16T11:54:11.799" v="1142" actId="20577"/>
          <ac:spMkLst>
            <pc:docMk/>
            <pc:sldMk cId="3338728660" sldId="277"/>
            <ac:spMk id="3" creationId="{8FC6B5C0-4F16-48BD-899D-76C689840B01}"/>
          </ac:spMkLst>
        </pc:spChg>
        <pc:spChg chg="add del">
          <ac:chgData name="Shah, Hamza" userId="S::hshah@qa.com::64da61e0-4591-4603-8fb6-bb1e20a60bab" providerId="AD" clId="Web-{5F8BDD16-0A1B-4EA7-9756-A5529A1E217A}" dt="2021-12-16T11:49:15.527" v="1041"/>
          <ac:spMkLst>
            <pc:docMk/>
            <pc:sldMk cId="3338728660" sldId="277"/>
            <ac:spMk id="9" creationId="{4FAE1107-CEC3-4041-8BAA-CDB6F6759B35}"/>
          </ac:spMkLst>
        </pc:spChg>
        <pc:picChg chg="add del mod modCrop">
          <ac:chgData name="Shah, Hamza" userId="S::hshah@qa.com::64da61e0-4591-4603-8fb6-bb1e20a60bab" providerId="AD" clId="Web-{5F8BDD16-0A1B-4EA7-9756-A5529A1E217A}" dt="2021-12-16T11:54:00.721" v="1138"/>
          <ac:picMkLst>
            <pc:docMk/>
            <pc:sldMk cId="3338728660" sldId="277"/>
            <ac:picMk id="4" creationId="{5BF38111-310E-4827-898C-563BCE1A610D}"/>
          </ac:picMkLst>
        </pc:picChg>
        <pc:cxnChg chg="add del">
          <ac:chgData name="Shah, Hamza" userId="S::hshah@qa.com::64da61e0-4591-4603-8fb6-bb1e20a60bab" providerId="AD" clId="Web-{5F8BDD16-0A1B-4EA7-9756-A5529A1E217A}" dt="2021-12-16T11:49:15.527" v="1041"/>
          <ac:cxnSpMkLst>
            <pc:docMk/>
            <pc:sldMk cId="3338728660" sldId="277"/>
            <ac:cxnSpMk id="11" creationId="{1AEA88FB-F5DD-45CE-AAE1-7B33D0ABDD25}"/>
          </ac:cxnSpMkLst>
        </pc:cxnChg>
      </pc:sldChg>
      <pc:sldChg chg="modSp new del">
        <pc:chgData name="Shah, Hamza" userId="S::hshah@qa.com::64da61e0-4591-4603-8fb6-bb1e20a60bab" providerId="AD" clId="Web-{5F8BDD16-0A1B-4EA7-9756-A5529A1E217A}" dt="2021-12-16T10:53:07.048" v="911"/>
        <pc:sldMkLst>
          <pc:docMk/>
          <pc:sldMk cId="2782580417" sldId="278"/>
        </pc:sldMkLst>
        <pc:spChg chg="mod">
          <ac:chgData name="Shah, Hamza" userId="S::hshah@qa.com::64da61e0-4591-4603-8fb6-bb1e20a60bab" providerId="AD" clId="Web-{5F8BDD16-0A1B-4EA7-9756-A5529A1E217A}" dt="2021-12-16T10:34:44.009" v="751" actId="20577"/>
          <ac:spMkLst>
            <pc:docMk/>
            <pc:sldMk cId="2782580417" sldId="278"/>
            <ac:spMk id="2" creationId="{B3E0977D-8515-4E1A-8CEC-D5FC0156A7B3}"/>
          </ac:spMkLst>
        </pc:spChg>
        <pc:spChg chg="mod">
          <ac:chgData name="Shah, Hamza" userId="S::hshah@qa.com::64da61e0-4591-4603-8fb6-bb1e20a60bab" providerId="AD" clId="Web-{5F8BDD16-0A1B-4EA7-9756-A5529A1E217A}" dt="2021-12-16T10:52:54.173" v="907" actId="20577"/>
          <ac:spMkLst>
            <pc:docMk/>
            <pc:sldMk cId="2782580417" sldId="278"/>
            <ac:spMk id="3" creationId="{B60903B8-AAB7-4BA4-9F4D-AC76FE252E3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20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73815-2707-4475-8F1A-B873CB631BB4}" type="datetimeFigureOut">
              <a:rPr lang="en-US" dirty="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0736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4AFB99-0EAB-4182-AFF8-E214C82A68F6}" type="datetimeFigureOut">
              <a:rPr lang="en-US" dirty="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34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D3794B-289A-4A80-97D7-111025398D45}" type="datetimeFigureOut">
              <a:rPr lang="en-US" dirty="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4973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680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6A301-0538-44EC-B09D-202E1042A48B}" type="datetimeFigureOut">
              <a:rPr lang="en-US" dirty="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6234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89574A-8875-45EF-8EA2-3CAA0F7ABC4C}" type="datetimeFigureOut">
              <a:rPr lang="en-US" dirty="0"/>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73162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EF4D4C-5367-4C26-9E2B-D8088D7FCA81}" type="datetimeFigureOut">
              <a:rPr lang="en-US" dirty="0"/>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5989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518585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3214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12/16/2021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8217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maplejiralxc1.atlassian.net/jira/software/projects/CIN/boards/4/backlog" TargetMode="External"/><Relationship Id="rId2" Type="http://schemas.openxmlformats.org/officeDocument/2006/relationships/hyperlink" Target="https://github.com/aliktb/team-instinct-cinema-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cs typeface="Calibri Light"/>
              </a:rPr>
              <a:t>QA Cinema</a:t>
            </a:r>
            <a:endParaRPr lang="en-GB" err="1">
              <a:cs typeface="Calibri Light"/>
            </a:endParaRPr>
          </a:p>
        </p:txBody>
      </p:sp>
      <p:sp>
        <p:nvSpPr>
          <p:cNvPr id="3" name="Subtitle 2"/>
          <p:cNvSpPr>
            <a:spLocks noGrp="1"/>
          </p:cNvSpPr>
          <p:nvPr>
            <p:ph type="subTitle" idx="1"/>
          </p:nvPr>
        </p:nvSpPr>
        <p:spPr>
          <a:xfrm>
            <a:off x="8610600" y="4635350"/>
            <a:ext cx="3200400" cy="2225040"/>
          </a:xfrm>
        </p:spPr>
        <p:txBody>
          <a:bodyPr vert="horz" lIns="91440" tIns="45720" rIns="91440" bIns="45720" rtlCol="0" anchor="t">
            <a:normAutofit/>
          </a:bodyPr>
          <a:lstStyle/>
          <a:p>
            <a:r>
              <a:rPr lang="en-GB" sz="1600">
                <a:cs typeface="Calibri"/>
              </a:rPr>
              <a:t>Team Instinct members:</a:t>
            </a:r>
            <a:endParaRPr lang="en-US" sz="1600"/>
          </a:p>
          <a:p>
            <a:r>
              <a:rPr lang="en-GB" sz="1600">
                <a:cs typeface="Calibri"/>
              </a:rPr>
              <a:t>Ali Khattab</a:t>
            </a:r>
            <a:endParaRPr lang="en-GB" sz="1600"/>
          </a:p>
          <a:p>
            <a:r>
              <a:rPr lang="en-GB" sz="1600">
                <a:cs typeface="Calibri"/>
              </a:rPr>
              <a:t>Sean Fernyhough</a:t>
            </a:r>
          </a:p>
          <a:p>
            <a:r>
              <a:rPr lang="en-GB" sz="1600">
                <a:cs typeface="Calibri"/>
              </a:rPr>
              <a:t>Hamid Mohammed</a:t>
            </a:r>
          </a:p>
          <a:p>
            <a:r>
              <a:rPr lang="en-GB" sz="1600">
                <a:cs typeface="Calibri"/>
              </a:rPr>
              <a:t>Eamon Moradi</a:t>
            </a:r>
          </a:p>
          <a:p>
            <a:r>
              <a:rPr lang="en-GB" sz="1600">
                <a:cs typeface="Calibri"/>
              </a:rPr>
              <a:t>Adam Yusuf Mussa</a:t>
            </a:r>
          </a:p>
          <a:p>
            <a:r>
              <a:rPr lang="en-GB" sz="1600">
                <a:cs typeface="Calibri"/>
              </a:rPr>
              <a:t>Hamza Shah</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3C20-8E8F-46B5-BAD3-A3868DA37BB1}"/>
              </a:ext>
            </a:extLst>
          </p:cNvPr>
          <p:cNvSpPr>
            <a:spLocks noGrp="1"/>
          </p:cNvSpPr>
          <p:nvPr>
            <p:ph type="title"/>
          </p:nvPr>
        </p:nvSpPr>
        <p:spPr/>
        <p:txBody>
          <a:bodyPr/>
          <a:lstStyle/>
          <a:p>
            <a:r>
              <a:rPr lang="en-GB" b="1">
                <a:ea typeface="+mj-lt"/>
                <a:cs typeface="+mj-lt"/>
              </a:rPr>
              <a:t>CI: </a:t>
            </a:r>
            <a:r>
              <a:rPr lang="en-GB">
                <a:ea typeface="+mj-lt"/>
                <a:cs typeface="+mj-lt"/>
              </a:rPr>
              <a:t>How did we approach version control?</a:t>
            </a:r>
            <a:endParaRPr lang="en-US"/>
          </a:p>
        </p:txBody>
      </p:sp>
      <p:pic>
        <p:nvPicPr>
          <p:cNvPr id="4" name="Picture 4" descr="Logo, icon&#10;&#10;Description automatically generated">
            <a:extLst>
              <a:ext uri="{FF2B5EF4-FFF2-40B4-BE49-F238E27FC236}">
                <a16:creationId xmlns:a16="http://schemas.microsoft.com/office/drawing/2014/main" id="{57C73612-1FEE-4F7F-8913-9D5E476CC3DE}"/>
              </a:ext>
            </a:extLst>
          </p:cNvPr>
          <p:cNvPicPr>
            <a:picLocks noChangeAspect="1"/>
          </p:cNvPicPr>
          <p:nvPr/>
        </p:nvPicPr>
        <p:blipFill>
          <a:blip r:embed="rId2"/>
          <a:stretch>
            <a:fillRect/>
          </a:stretch>
        </p:blipFill>
        <p:spPr>
          <a:xfrm>
            <a:off x="9706706" y="2406329"/>
            <a:ext cx="1863971" cy="775342"/>
          </a:xfrm>
          <a:prstGeom prst="rect">
            <a:avLst/>
          </a:prstGeom>
        </p:spPr>
      </p:pic>
      <p:pic>
        <p:nvPicPr>
          <p:cNvPr id="6" name="Picture 6">
            <a:extLst>
              <a:ext uri="{FF2B5EF4-FFF2-40B4-BE49-F238E27FC236}">
                <a16:creationId xmlns:a16="http://schemas.microsoft.com/office/drawing/2014/main" id="{BAE963DD-8760-4C62-B21C-D9E80F55E321}"/>
              </a:ext>
            </a:extLst>
          </p:cNvPr>
          <p:cNvPicPr>
            <a:picLocks noChangeAspect="1"/>
          </p:cNvPicPr>
          <p:nvPr/>
        </p:nvPicPr>
        <p:blipFill rotWithShape="1">
          <a:blip r:embed="rId3"/>
          <a:srcRect t="22293" r="356" b="22293"/>
          <a:stretch/>
        </p:blipFill>
        <p:spPr>
          <a:xfrm>
            <a:off x="8837246" y="3712552"/>
            <a:ext cx="2733440" cy="855070"/>
          </a:xfrm>
          <a:prstGeom prst="rect">
            <a:avLst/>
          </a:prstGeom>
        </p:spPr>
      </p:pic>
      <p:pic>
        <p:nvPicPr>
          <p:cNvPr id="7" name="Picture 7" descr="A picture containing text, clipart&#10;&#10;Description automatically generated">
            <a:extLst>
              <a:ext uri="{FF2B5EF4-FFF2-40B4-BE49-F238E27FC236}">
                <a16:creationId xmlns:a16="http://schemas.microsoft.com/office/drawing/2014/main" id="{A429AABB-2105-4732-8997-D5389B74B831}"/>
              </a:ext>
            </a:extLst>
          </p:cNvPr>
          <p:cNvPicPr>
            <a:picLocks noChangeAspect="1"/>
          </p:cNvPicPr>
          <p:nvPr/>
        </p:nvPicPr>
        <p:blipFill>
          <a:blip r:embed="rId4"/>
          <a:stretch>
            <a:fillRect/>
          </a:stretch>
        </p:blipFill>
        <p:spPr>
          <a:xfrm>
            <a:off x="9550400" y="5020980"/>
            <a:ext cx="1873739" cy="626037"/>
          </a:xfrm>
          <a:prstGeom prst="rect">
            <a:avLst/>
          </a:prstGeom>
        </p:spPr>
      </p:pic>
      <p:sp>
        <p:nvSpPr>
          <p:cNvPr id="9" name="Content Placeholder 8">
            <a:extLst>
              <a:ext uri="{FF2B5EF4-FFF2-40B4-BE49-F238E27FC236}">
                <a16:creationId xmlns:a16="http://schemas.microsoft.com/office/drawing/2014/main" id="{7E413E24-9BAE-46A4-9FF7-2812F5B6EFFE}"/>
              </a:ext>
            </a:extLst>
          </p:cNvPr>
          <p:cNvSpPr>
            <a:spLocks noGrp="1"/>
          </p:cNvSpPr>
          <p:nvPr>
            <p:ph idx="1"/>
          </p:nvPr>
        </p:nvSpPr>
        <p:spPr>
          <a:xfrm>
            <a:off x="1024128" y="2286000"/>
            <a:ext cx="7189843" cy="4023360"/>
          </a:xfrm>
        </p:spPr>
        <p:txBody>
          <a:bodyPr vert="horz" lIns="45720" tIns="45720" rIns="45720" bIns="45720" rtlCol="0" anchor="t">
            <a:normAutofit/>
          </a:bodyPr>
          <a:lstStyle/>
          <a:p>
            <a:r>
              <a:rPr lang="en-GB"/>
              <a:t>Git was used as Version Control System (VCS)</a:t>
            </a:r>
          </a:p>
          <a:p>
            <a:endParaRPr lang="en-GB"/>
          </a:p>
          <a:p>
            <a:r>
              <a:rPr lang="en-GB"/>
              <a:t>Feature-Branch Model (FBM) was used to reduce merge conflicts</a:t>
            </a:r>
          </a:p>
          <a:p>
            <a:endParaRPr lang="en-GB"/>
          </a:p>
          <a:p>
            <a:r>
              <a:rPr lang="en-GB"/>
              <a:t>GitHub was used as online Repository Hosting Site</a:t>
            </a:r>
          </a:p>
          <a:p>
            <a:endParaRPr lang="en-GB"/>
          </a:p>
          <a:p>
            <a:r>
              <a:rPr lang="en-GB"/>
              <a:t>Jira was used to keep track of user stories</a:t>
            </a:r>
          </a:p>
          <a:p>
            <a:endParaRPr lang="en-GB"/>
          </a:p>
        </p:txBody>
      </p:sp>
    </p:spTree>
    <p:extLst>
      <p:ext uri="{BB962C8B-B14F-4D97-AF65-F5344CB8AC3E}">
        <p14:creationId xmlns:p14="http://schemas.microsoft.com/office/powerpoint/2010/main" val="3099860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0D64-35F4-40AB-9EBF-780406D2F327}"/>
              </a:ext>
            </a:extLst>
          </p:cNvPr>
          <p:cNvSpPr>
            <a:spLocks noGrp="1"/>
          </p:cNvSpPr>
          <p:nvPr>
            <p:ph type="title"/>
          </p:nvPr>
        </p:nvSpPr>
        <p:spPr/>
        <p:txBody>
          <a:bodyPr/>
          <a:lstStyle/>
          <a:p>
            <a:r>
              <a:rPr lang="en-US"/>
              <a:t>MongoDB</a:t>
            </a:r>
          </a:p>
        </p:txBody>
      </p:sp>
      <p:pic>
        <p:nvPicPr>
          <p:cNvPr id="8" name="Picture 8" descr="Logo&#10;&#10;Description automatically generated">
            <a:extLst>
              <a:ext uri="{FF2B5EF4-FFF2-40B4-BE49-F238E27FC236}">
                <a16:creationId xmlns:a16="http://schemas.microsoft.com/office/drawing/2014/main" id="{4AED7D5D-220F-43EF-B6A7-B58CFF1B294F}"/>
              </a:ext>
            </a:extLst>
          </p:cNvPr>
          <p:cNvPicPr>
            <a:picLocks noChangeAspect="1"/>
          </p:cNvPicPr>
          <p:nvPr/>
        </p:nvPicPr>
        <p:blipFill>
          <a:blip r:embed="rId2"/>
          <a:stretch>
            <a:fillRect/>
          </a:stretch>
        </p:blipFill>
        <p:spPr>
          <a:xfrm>
            <a:off x="8856540" y="792284"/>
            <a:ext cx="2724150" cy="838200"/>
          </a:xfrm>
          <a:prstGeom prst="rect">
            <a:avLst/>
          </a:prstGeom>
        </p:spPr>
      </p:pic>
      <p:sp>
        <p:nvSpPr>
          <p:cNvPr id="11" name="Content Placeholder 2">
            <a:extLst>
              <a:ext uri="{FF2B5EF4-FFF2-40B4-BE49-F238E27FC236}">
                <a16:creationId xmlns:a16="http://schemas.microsoft.com/office/drawing/2014/main" id="{81656D92-2D27-4586-95F3-45FC53E3C439}"/>
              </a:ext>
            </a:extLst>
          </p:cNvPr>
          <p:cNvSpPr>
            <a:spLocks noGrp="1"/>
          </p:cNvSpPr>
          <p:nvPr/>
        </p:nvSpPr>
        <p:spPr>
          <a:xfrm>
            <a:off x="1024128" y="2178538"/>
            <a:ext cx="9720073" cy="4023360"/>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GB"/>
          </a:p>
          <a:p>
            <a:endParaRPr lang="en-GB"/>
          </a:p>
        </p:txBody>
      </p:sp>
      <p:sp>
        <p:nvSpPr>
          <p:cNvPr id="4" name="TextBox 3">
            <a:extLst>
              <a:ext uri="{FF2B5EF4-FFF2-40B4-BE49-F238E27FC236}">
                <a16:creationId xmlns:a16="http://schemas.microsoft.com/office/drawing/2014/main" id="{BA782794-DD3E-4CA1-947A-FBBCB5E64BAB}"/>
              </a:ext>
            </a:extLst>
          </p:cNvPr>
          <p:cNvSpPr txBox="1"/>
          <p:nvPr/>
        </p:nvSpPr>
        <p:spPr>
          <a:xfrm>
            <a:off x="723365" y="2093252"/>
            <a:ext cx="11116637"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200">
                <a:ea typeface="+mn-lt"/>
                <a:cs typeface="+mn-lt"/>
              </a:rPr>
              <a:t>MongoDB is a non-relational database management system that stores objects as documents within collections. </a:t>
            </a:r>
            <a:endParaRPr lang="en-US" sz="2200">
              <a:ea typeface="+mn-lt"/>
              <a:cs typeface="+mn-lt"/>
            </a:endParaRPr>
          </a:p>
          <a:p>
            <a:pPr marL="742950" lvl="1" indent="-285750">
              <a:buFont typeface="Arial"/>
              <a:buChar char="•"/>
            </a:pPr>
            <a:r>
              <a:rPr lang="en-GB" sz="2200">
                <a:ea typeface="+mn-lt"/>
                <a:cs typeface="+mn-lt"/>
              </a:rPr>
              <a:t>Collections are stored in databases. </a:t>
            </a:r>
            <a:endParaRPr lang="en-GB" sz="2200"/>
          </a:p>
          <a:p>
            <a:pPr marL="285750" indent="-285750">
              <a:buFont typeface="Arial"/>
              <a:buChar char="•"/>
            </a:pPr>
            <a:endParaRPr lang="en-GB" sz="2200">
              <a:ea typeface="+mn-lt"/>
              <a:cs typeface="+mn-lt"/>
            </a:endParaRPr>
          </a:p>
          <a:p>
            <a:pPr marL="457200" indent="-457200">
              <a:buFont typeface="Arial"/>
              <a:buChar char="•"/>
            </a:pPr>
            <a:r>
              <a:rPr lang="en-GB" sz="2200">
                <a:ea typeface="+mn-lt"/>
                <a:cs typeface="+mn-lt"/>
              </a:rPr>
              <a:t>Database stored on MongoDB Atlas</a:t>
            </a:r>
            <a:endParaRPr lang="en-GB" sz="2200"/>
          </a:p>
          <a:p>
            <a:pPr marL="742950" lvl="1" indent="-285750">
              <a:buFont typeface="Arial"/>
              <a:buChar char="•"/>
            </a:pPr>
            <a:r>
              <a:rPr lang="en-GB" sz="2200">
                <a:ea typeface="+mn-lt"/>
                <a:cs typeface="+mn-lt"/>
              </a:rPr>
              <a:t>Requests from express to remote MongoDB Atlas URI</a:t>
            </a:r>
            <a:endParaRPr lang="en-GB" sz="2200"/>
          </a:p>
          <a:p>
            <a:pPr marL="285750" indent="-285750">
              <a:buFont typeface="Arial"/>
              <a:buChar char="•"/>
            </a:pPr>
            <a:endParaRPr lang="en-GB" sz="2200">
              <a:ea typeface="+mn-lt"/>
              <a:cs typeface="+mn-lt"/>
            </a:endParaRPr>
          </a:p>
          <a:p>
            <a:pPr marL="285750" indent="-285750">
              <a:buFont typeface="Arial"/>
              <a:buChar char="•"/>
            </a:pPr>
            <a:r>
              <a:rPr lang="en-GB" sz="2200">
                <a:ea typeface="+mn-lt"/>
                <a:cs typeface="+mn-lt"/>
              </a:rPr>
              <a:t>Allows for persistent storage accessible from any device</a:t>
            </a:r>
            <a:endParaRPr lang="en-GB" sz="2200"/>
          </a:p>
          <a:p>
            <a:pPr marL="285750" indent="-285750">
              <a:buFont typeface="Arial"/>
              <a:buChar char="•"/>
            </a:pPr>
            <a:endParaRPr lang="en-GB" sz="2200">
              <a:ea typeface="+mn-lt"/>
              <a:cs typeface="+mn-lt"/>
            </a:endParaRPr>
          </a:p>
          <a:p>
            <a:pPr marL="285750" indent="-285750">
              <a:buFont typeface="Arial"/>
              <a:buChar char="•"/>
            </a:pPr>
            <a:r>
              <a:rPr lang="en-GB" sz="2200">
                <a:ea typeface="+mn-lt"/>
                <a:cs typeface="+mn-lt"/>
              </a:rPr>
              <a:t>Mongoose is a node module that acts as an interface between express and MongoDB</a:t>
            </a:r>
            <a:endParaRPr lang="en-GB" sz="2200"/>
          </a:p>
          <a:p>
            <a:pPr marL="742950" lvl="1" indent="-285750">
              <a:buFont typeface="Arial"/>
              <a:buChar char="•"/>
            </a:pPr>
            <a:r>
              <a:rPr lang="en-GB" sz="2200">
                <a:ea typeface="+mn-lt"/>
                <a:cs typeface="+mn-lt"/>
              </a:rPr>
              <a:t>Mongoose allows MongoDB schemas and queries to be written in JavaScript</a:t>
            </a:r>
            <a:endParaRPr lang="en-US" sz="2200"/>
          </a:p>
          <a:p>
            <a:pPr marL="742950" lvl="1" indent="-285750">
              <a:buFont typeface="Arial"/>
              <a:buChar char="•"/>
            </a:pPr>
            <a:endParaRPr lang="en-GB"/>
          </a:p>
        </p:txBody>
      </p:sp>
    </p:spTree>
    <p:extLst>
      <p:ext uri="{BB962C8B-B14F-4D97-AF65-F5344CB8AC3E}">
        <p14:creationId xmlns:p14="http://schemas.microsoft.com/office/powerpoint/2010/main" val="2859676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398D7-3CA9-4B4D-B224-8C89DC3DD42B}"/>
              </a:ext>
            </a:extLst>
          </p:cNvPr>
          <p:cNvSpPr>
            <a:spLocks noGrp="1"/>
          </p:cNvSpPr>
          <p:nvPr>
            <p:ph type="title"/>
          </p:nvPr>
        </p:nvSpPr>
        <p:spPr/>
        <p:txBody>
          <a:bodyPr/>
          <a:lstStyle/>
          <a:p>
            <a:r>
              <a:rPr lang="en-US"/>
              <a:t>Express</a:t>
            </a:r>
          </a:p>
        </p:txBody>
      </p:sp>
      <p:sp>
        <p:nvSpPr>
          <p:cNvPr id="3" name="Content Placeholder 2">
            <a:extLst>
              <a:ext uri="{FF2B5EF4-FFF2-40B4-BE49-F238E27FC236}">
                <a16:creationId xmlns:a16="http://schemas.microsoft.com/office/drawing/2014/main" id="{92256F16-216A-4E38-9FB8-98CDBFC1E7F4}"/>
              </a:ext>
            </a:extLst>
          </p:cNvPr>
          <p:cNvSpPr>
            <a:spLocks noGrp="1"/>
          </p:cNvSpPr>
          <p:nvPr>
            <p:ph idx="1"/>
          </p:nvPr>
        </p:nvSpPr>
        <p:spPr>
          <a:xfrm>
            <a:off x="1024128" y="2286000"/>
            <a:ext cx="7219150" cy="4023360"/>
          </a:xfrm>
        </p:spPr>
        <p:txBody>
          <a:bodyPr vert="horz" lIns="45720" tIns="45720" rIns="45720" bIns="45720" rtlCol="0" anchor="t">
            <a:normAutofit/>
          </a:bodyPr>
          <a:lstStyle/>
          <a:p>
            <a:pPr>
              <a:buFont typeface="Arial" panose="020B0602020104020603" pitchFamily="34" charset="0"/>
              <a:buChar char="•"/>
            </a:pPr>
            <a:r>
              <a:rPr lang="en-US"/>
              <a:t> Express was used as our backend framework within JS</a:t>
            </a:r>
          </a:p>
          <a:p>
            <a:pPr>
              <a:buFont typeface="Arial" panose="020B0602020104020603" pitchFamily="34" charset="0"/>
              <a:buChar char="•"/>
            </a:pPr>
            <a:endParaRPr lang="en-US"/>
          </a:p>
          <a:p>
            <a:pPr>
              <a:buFont typeface="Arial" panose="020B0602020104020603" pitchFamily="34" charset="0"/>
              <a:buChar char="•"/>
            </a:pPr>
            <a:r>
              <a:rPr lang="en-US"/>
              <a:t> Along with Mongoose and Axios, Express allowed us to create an API to interact with our cloud instance of the database</a:t>
            </a:r>
          </a:p>
          <a:p>
            <a:pPr>
              <a:buFont typeface="Arial" panose="020B0602020104020603" pitchFamily="34" charset="0"/>
              <a:buChar char="•"/>
            </a:pPr>
            <a:endParaRPr lang="en-US"/>
          </a:p>
          <a:p>
            <a:pPr>
              <a:buFont typeface="Arial" panose="020B0602020104020603" pitchFamily="34" charset="0"/>
              <a:buChar char="•"/>
            </a:pPr>
            <a:r>
              <a:rPr lang="en-US"/>
              <a:t> Express is installed as a Node Module which allows routing of different paths allowing for http requests (POST, PUT, PATCH etc...)</a:t>
            </a:r>
          </a:p>
          <a:p>
            <a:pPr marL="0" indent="0">
              <a:buNone/>
            </a:pPr>
            <a:endParaRPr lang="en-US"/>
          </a:p>
        </p:txBody>
      </p:sp>
      <p:pic>
        <p:nvPicPr>
          <p:cNvPr id="5" name="Picture 6" descr="A picture containing circle&#10;&#10;Description automatically generated">
            <a:extLst>
              <a:ext uri="{FF2B5EF4-FFF2-40B4-BE49-F238E27FC236}">
                <a16:creationId xmlns:a16="http://schemas.microsoft.com/office/drawing/2014/main" id="{337F2E3D-BBAF-4973-A105-CC7E069D4B06}"/>
              </a:ext>
            </a:extLst>
          </p:cNvPr>
          <p:cNvPicPr>
            <a:picLocks noChangeAspect="1"/>
          </p:cNvPicPr>
          <p:nvPr/>
        </p:nvPicPr>
        <p:blipFill>
          <a:blip r:embed="rId2"/>
          <a:stretch>
            <a:fillRect/>
          </a:stretch>
        </p:blipFill>
        <p:spPr>
          <a:xfrm>
            <a:off x="9423402" y="823808"/>
            <a:ext cx="2108200" cy="755613"/>
          </a:xfrm>
          <a:prstGeom prst="rect">
            <a:avLst/>
          </a:prstGeom>
        </p:spPr>
      </p:pic>
    </p:spTree>
    <p:extLst>
      <p:ext uri="{BB962C8B-B14F-4D97-AF65-F5344CB8AC3E}">
        <p14:creationId xmlns:p14="http://schemas.microsoft.com/office/powerpoint/2010/main" val="209575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EADE-175F-48B9-A023-B11EF2FEE0E9}"/>
              </a:ext>
            </a:extLst>
          </p:cNvPr>
          <p:cNvSpPr>
            <a:spLocks noGrp="1"/>
          </p:cNvSpPr>
          <p:nvPr>
            <p:ph type="title"/>
          </p:nvPr>
        </p:nvSpPr>
        <p:spPr/>
        <p:txBody>
          <a:bodyPr/>
          <a:lstStyle/>
          <a:p>
            <a:r>
              <a:rPr lang="en-US"/>
              <a:t>React</a:t>
            </a:r>
          </a:p>
        </p:txBody>
      </p:sp>
      <p:sp>
        <p:nvSpPr>
          <p:cNvPr id="3" name="Content Placeholder 2">
            <a:extLst>
              <a:ext uri="{FF2B5EF4-FFF2-40B4-BE49-F238E27FC236}">
                <a16:creationId xmlns:a16="http://schemas.microsoft.com/office/drawing/2014/main" id="{1AA52102-9713-40E3-971C-87681C4BF31A}"/>
              </a:ext>
            </a:extLst>
          </p:cNvPr>
          <p:cNvSpPr>
            <a:spLocks noGrp="1"/>
          </p:cNvSpPr>
          <p:nvPr>
            <p:ph idx="1"/>
          </p:nvPr>
        </p:nvSpPr>
        <p:spPr/>
        <p:txBody>
          <a:bodyPr vert="horz" lIns="45720" tIns="45720" rIns="45720" bIns="45720" rtlCol="0" anchor="t">
            <a:normAutofit/>
          </a:bodyPr>
          <a:lstStyle/>
          <a:p>
            <a:pPr>
              <a:buFont typeface="Arial" panose="020B0602020104020603" pitchFamily="34" charset="0"/>
              <a:buChar char="•"/>
            </a:pPr>
            <a:r>
              <a:rPr lang="en-US"/>
              <a:t>React is a JavaScript library that we used in our web application. It is a tool used to build User Interfaces (UI). It was created by Facebook with the aim of simplifying the development of visual interfaces.</a:t>
            </a:r>
          </a:p>
          <a:p>
            <a:pPr>
              <a:buFont typeface="Arial" panose="020B0602020104020603" pitchFamily="34" charset="0"/>
              <a:buChar char="•"/>
            </a:pPr>
            <a:r>
              <a:rPr lang="en-US"/>
              <a:t>Throughout the web application we have used numerous react components such as carousels or cards. These components allowed us to </a:t>
            </a:r>
            <a:r>
              <a:rPr lang="en-US" err="1"/>
              <a:t>organise</a:t>
            </a:r>
            <a:r>
              <a:rPr lang="en-US"/>
              <a:t> information across our webpages.</a:t>
            </a:r>
          </a:p>
          <a:p>
            <a:pPr>
              <a:buFont typeface="Arial" panose="020B0602020104020603" pitchFamily="34" charset="0"/>
              <a:buChar char="•"/>
            </a:pPr>
            <a:r>
              <a:rPr lang="en-US"/>
              <a:t>Libraries such as </a:t>
            </a:r>
            <a:r>
              <a:rPr lang="en-US" err="1"/>
              <a:t>Reactstrap</a:t>
            </a:r>
            <a:r>
              <a:rPr lang="en-US"/>
              <a:t> allowed us to incorporate the bootstrap toolkit in React to easily modify style sheet elements</a:t>
            </a:r>
          </a:p>
        </p:txBody>
      </p:sp>
      <p:pic>
        <p:nvPicPr>
          <p:cNvPr id="5" name="Picture 7" descr="Logo&#10;&#10;Description automatically generated">
            <a:extLst>
              <a:ext uri="{FF2B5EF4-FFF2-40B4-BE49-F238E27FC236}">
                <a16:creationId xmlns:a16="http://schemas.microsoft.com/office/drawing/2014/main" id="{FFFD9571-16C9-49A9-B4BE-AD53E06E98D1}"/>
              </a:ext>
            </a:extLst>
          </p:cNvPr>
          <p:cNvPicPr>
            <a:picLocks noChangeAspect="1"/>
          </p:cNvPicPr>
          <p:nvPr/>
        </p:nvPicPr>
        <p:blipFill>
          <a:blip r:embed="rId2"/>
          <a:stretch>
            <a:fillRect/>
          </a:stretch>
        </p:blipFill>
        <p:spPr>
          <a:xfrm>
            <a:off x="8755645" y="704254"/>
            <a:ext cx="2743200" cy="921167"/>
          </a:xfrm>
          <a:prstGeom prst="rect">
            <a:avLst/>
          </a:prstGeom>
        </p:spPr>
      </p:pic>
    </p:spTree>
    <p:extLst>
      <p:ext uri="{BB962C8B-B14F-4D97-AF65-F5344CB8AC3E}">
        <p14:creationId xmlns:p14="http://schemas.microsoft.com/office/powerpoint/2010/main" val="242830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70880-AE4B-4F12-A0F5-8FC7F1EDD199}"/>
              </a:ext>
            </a:extLst>
          </p:cNvPr>
          <p:cNvSpPr>
            <a:spLocks noGrp="1"/>
          </p:cNvSpPr>
          <p:nvPr>
            <p:ph type="title"/>
          </p:nvPr>
        </p:nvSpPr>
        <p:spPr/>
        <p:txBody>
          <a:bodyPr/>
          <a:lstStyle/>
          <a:p>
            <a:r>
              <a:rPr lang="en-GB"/>
              <a:t>Testing</a:t>
            </a:r>
          </a:p>
        </p:txBody>
      </p:sp>
      <p:sp>
        <p:nvSpPr>
          <p:cNvPr id="3" name="Content Placeholder 2">
            <a:extLst>
              <a:ext uri="{FF2B5EF4-FFF2-40B4-BE49-F238E27FC236}">
                <a16:creationId xmlns:a16="http://schemas.microsoft.com/office/drawing/2014/main" id="{B170EAAC-D3A4-4771-BDC6-7AEEC392E9A1}"/>
              </a:ext>
            </a:extLst>
          </p:cNvPr>
          <p:cNvSpPr>
            <a:spLocks noGrp="1"/>
          </p:cNvSpPr>
          <p:nvPr>
            <p:ph idx="1"/>
          </p:nvPr>
        </p:nvSpPr>
        <p:spPr/>
        <p:txBody>
          <a:bodyPr vert="horz" lIns="45720" tIns="45720" rIns="45720" bIns="45720" rtlCol="0" anchor="t">
            <a:normAutofit/>
          </a:bodyPr>
          <a:lstStyle/>
          <a:p>
            <a:r>
              <a:rPr lang="en-GB"/>
              <a:t>Testing was performed on the express backend using mocha and chai</a:t>
            </a:r>
          </a:p>
          <a:p>
            <a:pPr marL="264795" lvl="1"/>
            <a:endParaRPr lang="en-GB"/>
          </a:p>
          <a:p>
            <a:pPr marL="264795" lvl="1"/>
            <a:r>
              <a:rPr lang="en-GB"/>
              <a:t>Mocha is a JavaScript testing framework which allowed us to write tests for our backend</a:t>
            </a:r>
          </a:p>
          <a:p>
            <a:pPr marL="264795" lvl="1"/>
            <a:endParaRPr lang="en-GB"/>
          </a:p>
          <a:p>
            <a:pPr marL="264795" lvl="1"/>
            <a:r>
              <a:rPr lang="en-GB"/>
              <a:t>Chai is an assertion library that allowed us to send HTTP requests to the backend and make assertions based on the response, this ensured express could effectively communicate with our MongoDB database</a:t>
            </a:r>
          </a:p>
          <a:p>
            <a:pPr marL="264795" lvl="1"/>
            <a:endParaRPr lang="en-GB"/>
          </a:p>
          <a:p>
            <a:pPr marL="264795" lvl="1"/>
            <a:r>
              <a:rPr lang="en-GB"/>
              <a:t>Istanbul is a JavaScript coverage tool that showed the total code coverage of our tests, this meant we could be sure exactly how much of our code was being tested.</a:t>
            </a:r>
          </a:p>
          <a:p>
            <a:pPr marL="264795" lvl="1"/>
            <a:endParaRPr lang="en-GB"/>
          </a:p>
        </p:txBody>
      </p:sp>
      <p:grpSp>
        <p:nvGrpSpPr>
          <p:cNvPr id="8" name="Group 7">
            <a:extLst>
              <a:ext uri="{FF2B5EF4-FFF2-40B4-BE49-F238E27FC236}">
                <a16:creationId xmlns:a16="http://schemas.microsoft.com/office/drawing/2014/main" id="{9CDE796C-240A-4974-8B93-0DA4D58C9B80}"/>
              </a:ext>
            </a:extLst>
          </p:cNvPr>
          <p:cNvGrpSpPr/>
          <p:nvPr/>
        </p:nvGrpSpPr>
        <p:grpSpPr>
          <a:xfrm>
            <a:off x="8514861" y="667760"/>
            <a:ext cx="3181350" cy="1124893"/>
            <a:chOff x="8553938" y="218376"/>
            <a:chExt cx="3181350" cy="1124893"/>
          </a:xfrm>
        </p:grpSpPr>
        <p:pic>
          <p:nvPicPr>
            <p:cNvPr id="5" name="Picture 14" descr="Icon&#10;&#10;Description automatically generated">
              <a:extLst>
                <a:ext uri="{FF2B5EF4-FFF2-40B4-BE49-F238E27FC236}">
                  <a16:creationId xmlns:a16="http://schemas.microsoft.com/office/drawing/2014/main" id="{91310138-12B4-42CF-BDB0-4ADEEE661F70}"/>
                </a:ext>
              </a:extLst>
            </p:cNvPr>
            <p:cNvPicPr>
              <a:picLocks noChangeAspect="1"/>
            </p:cNvPicPr>
            <p:nvPr/>
          </p:nvPicPr>
          <p:blipFill>
            <a:blip r:embed="rId2"/>
            <a:stretch>
              <a:fillRect/>
            </a:stretch>
          </p:blipFill>
          <p:spPr>
            <a:xfrm>
              <a:off x="8553938" y="218376"/>
              <a:ext cx="935893" cy="1067709"/>
            </a:xfrm>
            <a:prstGeom prst="rect">
              <a:avLst/>
            </a:prstGeom>
          </p:spPr>
        </p:pic>
        <p:pic>
          <p:nvPicPr>
            <p:cNvPr id="6" name="Picture 15">
              <a:extLst>
                <a:ext uri="{FF2B5EF4-FFF2-40B4-BE49-F238E27FC236}">
                  <a16:creationId xmlns:a16="http://schemas.microsoft.com/office/drawing/2014/main" id="{52687BC7-20F0-48F6-ADBF-492A692DDCDC}"/>
                </a:ext>
              </a:extLst>
            </p:cNvPr>
            <p:cNvPicPr>
              <a:picLocks noChangeAspect="1"/>
            </p:cNvPicPr>
            <p:nvPr/>
          </p:nvPicPr>
          <p:blipFill>
            <a:blip r:embed="rId3"/>
            <a:stretch>
              <a:fillRect/>
            </a:stretch>
          </p:blipFill>
          <p:spPr>
            <a:xfrm>
              <a:off x="9619517" y="268654"/>
              <a:ext cx="1045308" cy="1074615"/>
            </a:xfrm>
            <a:prstGeom prst="rect">
              <a:avLst/>
            </a:prstGeom>
          </p:spPr>
        </p:pic>
        <p:pic>
          <p:nvPicPr>
            <p:cNvPr id="7" name="Picture 17" descr="A picture containing text&#10;&#10;Description automatically generated">
              <a:extLst>
                <a:ext uri="{FF2B5EF4-FFF2-40B4-BE49-F238E27FC236}">
                  <a16:creationId xmlns:a16="http://schemas.microsoft.com/office/drawing/2014/main" id="{D7F72D28-32FF-4C92-8D90-E817F3ECB6E2}"/>
                </a:ext>
              </a:extLst>
            </p:cNvPr>
            <p:cNvPicPr>
              <a:picLocks noChangeAspect="1"/>
            </p:cNvPicPr>
            <p:nvPr/>
          </p:nvPicPr>
          <p:blipFill>
            <a:blip r:embed="rId4"/>
            <a:stretch>
              <a:fillRect/>
            </a:stretch>
          </p:blipFill>
          <p:spPr>
            <a:xfrm>
              <a:off x="10802326" y="321669"/>
              <a:ext cx="932962" cy="923193"/>
            </a:xfrm>
            <a:prstGeom prst="rect">
              <a:avLst/>
            </a:prstGeom>
          </p:spPr>
        </p:pic>
      </p:grpSp>
    </p:spTree>
    <p:extLst>
      <p:ext uri="{BB962C8B-B14F-4D97-AF65-F5344CB8AC3E}">
        <p14:creationId xmlns:p14="http://schemas.microsoft.com/office/powerpoint/2010/main" val="1683613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99A8-B07C-410F-B9FE-C12BB99C6574}"/>
              </a:ext>
            </a:extLst>
          </p:cNvPr>
          <p:cNvSpPr>
            <a:spLocks noGrp="1"/>
          </p:cNvSpPr>
          <p:nvPr>
            <p:ph type="title"/>
          </p:nvPr>
        </p:nvSpPr>
        <p:spPr/>
        <p:txBody>
          <a:bodyPr/>
          <a:lstStyle/>
          <a:p>
            <a:r>
              <a:rPr lang="en-GB"/>
              <a:t>Testing Coverage</a:t>
            </a:r>
          </a:p>
        </p:txBody>
      </p:sp>
      <p:pic>
        <p:nvPicPr>
          <p:cNvPr id="4" name="Picture 4">
            <a:extLst>
              <a:ext uri="{FF2B5EF4-FFF2-40B4-BE49-F238E27FC236}">
                <a16:creationId xmlns:a16="http://schemas.microsoft.com/office/drawing/2014/main" id="{F3FCADD0-0EA2-4B9F-BB60-D957B6009DB6}"/>
              </a:ext>
            </a:extLst>
          </p:cNvPr>
          <p:cNvPicPr>
            <a:picLocks noGrp="1" noChangeAspect="1"/>
          </p:cNvPicPr>
          <p:nvPr>
            <p:ph idx="1"/>
          </p:nvPr>
        </p:nvPicPr>
        <p:blipFill>
          <a:blip r:embed="rId2"/>
          <a:stretch>
            <a:fillRect/>
          </a:stretch>
        </p:blipFill>
        <p:spPr>
          <a:xfrm>
            <a:off x="1922050" y="2286000"/>
            <a:ext cx="7924229" cy="4023360"/>
          </a:xfrm>
        </p:spPr>
      </p:pic>
    </p:spTree>
    <p:extLst>
      <p:ext uri="{BB962C8B-B14F-4D97-AF65-F5344CB8AC3E}">
        <p14:creationId xmlns:p14="http://schemas.microsoft.com/office/powerpoint/2010/main" val="82601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D8E42-AE4E-4714-94C0-7D2343D5ED46}"/>
              </a:ext>
            </a:extLst>
          </p:cNvPr>
          <p:cNvSpPr>
            <a:spLocks noGrp="1"/>
          </p:cNvSpPr>
          <p:nvPr>
            <p:ph type="title"/>
          </p:nvPr>
        </p:nvSpPr>
        <p:spPr/>
        <p:txBody>
          <a:bodyPr/>
          <a:lstStyle/>
          <a:p>
            <a:r>
              <a:rPr lang="en-US" b="1">
                <a:ea typeface="+mj-lt"/>
                <a:cs typeface="+mj-lt"/>
              </a:rPr>
              <a:t>Sprint review: </a:t>
            </a:r>
            <a:r>
              <a:rPr lang="en-US">
                <a:ea typeface="+mj-lt"/>
                <a:cs typeface="+mj-lt"/>
              </a:rPr>
              <a:t>What did you complete? What got left behind?</a:t>
            </a:r>
            <a:endParaRPr lang="en-US"/>
          </a:p>
        </p:txBody>
      </p:sp>
      <p:sp>
        <p:nvSpPr>
          <p:cNvPr id="3" name="Content Placeholder 2">
            <a:extLst>
              <a:ext uri="{FF2B5EF4-FFF2-40B4-BE49-F238E27FC236}">
                <a16:creationId xmlns:a16="http://schemas.microsoft.com/office/drawing/2014/main" id="{DA3B0119-D496-443F-A0C8-8699BF3B1ED0}"/>
              </a:ext>
            </a:extLst>
          </p:cNvPr>
          <p:cNvSpPr>
            <a:spLocks noGrp="1"/>
          </p:cNvSpPr>
          <p:nvPr>
            <p:ph idx="1"/>
          </p:nvPr>
        </p:nvSpPr>
        <p:spPr/>
        <p:txBody>
          <a:bodyPr vert="horz" lIns="45720" tIns="45720" rIns="45720" bIns="45720" rtlCol="0" anchor="t">
            <a:normAutofit lnSpcReduction="10000"/>
          </a:bodyPr>
          <a:lstStyle/>
          <a:p>
            <a:r>
              <a:rPr lang="en-US"/>
              <a:t>Sprint 1: </a:t>
            </a:r>
            <a:r>
              <a:rPr lang="en-US">
                <a:ea typeface="+mn-lt"/>
                <a:cs typeface="+mn-lt"/>
              </a:rPr>
              <a:t>We completed all our user stories on Jira for our epics which you can see on our Jira board. Along the way we added new user stories to our sprint where we thought the project could be improved and spiced up by adding extra features. </a:t>
            </a:r>
          </a:p>
          <a:p>
            <a:r>
              <a:rPr lang="en-US">
                <a:ea typeface="+mn-lt"/>
                <a:cs typeface="+mn-lt"/>
              </a:rPr>
              <a:t>No user stories were left behind during sprint 1 and we accomplished all our targets for this specific sprint.</a:t>
            </a:r>
            <a:endParaRPr lang="en-US"/>
          </a:p>
          <a:p>
            <a:pPr marL="0" indent="0">
              <a:buNone/>
            </a:pPr>
            <a:endParaRPr lang="en-US"/>
          </a:p>
          <a:p>
            <a:r>
              <a:rPr lang="en-US"/>
              <a:t>Sprint 2 : Likewise, all user stories were completed and extra features were added to our sprint where we thought our project could go that extra mile.</a:t>
            </a:r>
          </a:p>
          <a:p>
            <a:r>
              <a:rPr lang="en-US"/>
              <a:t>Again, no user stories were left behind but we did modify pages from our previous sprint to improve functionality. Throughout the project smart commits were made to keep our work tracked and tracible.</a:t>
            </a:r>
          </a:p>
        </p:txBody>
      </p:sp>
    </p:spTree>
    <p:extLst>
      <p:ext uri="{BB962C8B-B14F-4D97-AF65-F5344CB8AC3E}">
        <p14:creationId xmlns:p14="http://schemas.microsoft.com/office/powerpoint/2010/main" val="1040341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D11A-A39B-42FF-9BA0-5DB6490CE0A6}"/>
              </a:ext>
            </a:extLst>
          </p:cNvPr>
          <p:cNvSpPr>
            <a:spLocks noGrp="1"/>
          </p:cNvSpPr>
          <p:nvPr>
            <p:ph type="title"/>
          </p:nvPr>
        </p:nvSpPr>
        <p:spPr/>
        <p:txBody>
          <a:bodyPr/>
          <a:lstStyle/>
          <a:p>
            <a:r>
              <a:rPr lang="en-GB" b="1">
                <a:ea typeface="+mj-lt"/>
                <a:cs typeface="+mj-lt"/>
              </a:rPr>
              <a:t>Sprint retrospective: </a:t>
            </a:r>
            <a:r>
              <a:rPr lang="en-GB">
                <a:ea typeface="+mj-lt"/>
                <a:cs typeface="+mj-lt"/>
              </a:rPr>
              <a:t>What went well? What could be improved?</a:t>
            </a:r>
            <a:endParaRPr lang="en-US"/>
          </a:p>
        </p:txBody>
      </p:sp>
      <p:sp>
        <p:nvSpPr>
          <p:cNvPr id="3" name="Content Placeholder 2">
            <a:extLst>
              <a:ext uri="{FF2B5EF4-FFF2-40B4-BE49-F238E27FC236}">
                <a16:creationId xmlns:a16="http://schemas.microsoft.com/office/drawing/2014/main" id="{5FAE8514-C261-4A27-BEEF-6C2FBE9EE0C0}"/>
              </a:ext>
            </a:extLst>
          </p:cNvPr>
          <p:cNvSpPr>
            <a:spLocks noGrp="1"/>
          </p:cNvSpPr>
          <p:nvPr>
            <p:ph idx="1"/>
          </p:nvPr>
        </p:nvSpPr>
        <p:spPr>
          <a:xfrm>
            <a:off x="980474" y="1994793"/>
            <a:ext cx="5747680" cy="4335655"/>
          </a:xfrm>
        </p:spPr>
        <p:txBody>
          <a:bodyPr vert="horz" lIns="45720" tIns="45720" rIns="45720" bIns="45720" rtlCol="0" anchor="t">
            <a:normAutofit/>
          </a:bodyPr>
          <a:lstStyle/>
          <a:p>
            <a:r>
              <a:rPr lang="en-GB">
                <a:ea typeface="+mn-lt"/>
                <a:cs typeface="+mn-lt"/>
              </a:rPr>
              <a:t>Overall the project went well learnt many things on the way and debugging was great fun. Completed the checklist plus wish list and lived up to the specification requirements by going further to achieve further stretch goals. </a:t>
            </a:r>
          </a:p>
          <a:p>
            <a:r>
              <a:rPr lang="en-GB"/>
              <a:t>We worked very well as a group in terms of planning, delegating tasks, support from each member and our overall punctuality plus the motivation to achieve our goal.</a:t>
            </a:r>
          </a:p>
          <a:p>
            <a:endParaRPr lang="en-GB"/>
          </a:p>
          <a:p>
            <a:endParaRPr lang="en-GB"/>
          </a:p>
          <a:p>
            <a:endParaRPr lang="en-GB"/>
          </a:p>
        </p:txBody>
      </p:sp>
      <p:sp>
        <p:nvSpPr>
          <p:cNvPr id="4" name="TextBox 3">
            <a:extLst>
              <a:ext uri="{FF2B5EF4-FFF2-40B4-BE49-F238E27FC236}">
                <a16:creationId xmlns:a16="http://schemas.microsoft.com/office/drawing/2014/main" id="{7A1F0CC8-8F22-4D37-87C0-93C75A12A03B}"/>
              </a:ext>
            </a:extLst>
          </p:cNvPr>
          <p:cNvSpPr txBox="1"/>
          <p:nvPr/>
        </p:nvSpPr>
        <p:spPr>
          <a:xfrm>
            <a:off x="6848006" y="1376596"/>
            <a:ext cx="4929265" cy="49500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200"/>
              </a:spcBef>
              <a:spcAft>
                <a:spcPts val="200"/>
              </a:spcAft>
            </a:pPr>
            <a:r>
              <a:rPr lang="en-GB" sz="2000">
                <a:latin typeface="TW Cen MT"/>
              </a:rPr>
              <a:t>Things to add if more time:</a:t>
            </a:r>
            <a:endParaRPr lang="en-US" sz="2000">
              <a:latin typeface="TW Cen MT"/>
              <a:ea typeface="+mn-lt"/>
              <a:cs typeface="+mn-lt"/>
            </a:endParaRPr>
          </a:p>
          <a:p>
            <a:pPr marL="285750" indent="-285750">
              <a:lnSpc>
                <a:spcPct val="90000"/>
              </a:lnSpc>
              <a:spcBef>
                <a:spcPts val="1200"/>
              </a:spcBef>
              <a:spcAft>
                <a:spcPts val="200"/>
              </a:spcAft>
              <a:buFont typeface="Arial"/>
              <a:buChar char="•"/>
            </a:pPr>
            <a:r>
              <a:rPr lang="en-GB" sz="2000">
                <a:latin typeface="TW Cen MT"/>
              </a:rPr>
              <a:t> User account section - modify bookings, subscription accounts</a:t>
            </a:r>
            <a:endParaRPr lang="en-GB" sz="2000">
              <a:latin typeface="TW Cen MT"/>
              <a:ea typeface="+mn-lt"/>
              <a:cs typeface="+mn-lt"/>
            </a:endParaRPr>
          </a:p>
          <a:p>
            <a:pPr marL="285750" indent="-285750">
              <a:lnSpc>
                <a:spcPct val="90000"/>
              </a:lnSpc>
              <a:spcBef>
                <a:spcPts val="1200"/>
              </a:spcBef>
              <a:spcAft>
                <a:spcPts val="200"/>
              </a:spcAft>
              <a:buFont typeface="Arial"/>
              <a:buChar char="•"/>
            </a:pPr>
            <a:r>
              <a:rPr lang="en-GB" sz="2000">
                <a:latin typeface="TW Cen MT"/>
              </a:rPr>
              <a:t> Cinema admin section (add movie, delete movie etc..)</a:t>
            </a:r>
            <a:endParaRPr lang="en-GB" sz="2000">
              <a:latin typeface="TW Cen MT"/>
              <a:ea typeface="+mn-lt"/>
              <a:cs typeface="+mn-lt"/>
            </a:endParaRPr>
          </a:p>
          <a:p>
            <a:pPr marL="285750" indent="-285750">
              <a:lnSpc>
                <a:spcPct val="90000"/>
              </a:lnSpc>
              <a:spcBef>
                <a:spcPts val="1200"/>
              </a:spcBef>
              <a:spcAft>
                <a:spcPts val="200"/>
              </a:spcAft>
              <a:buFont typeface="Arial"/>
              <a:buChar char="•"/>
            </a:pPr>
            <a:r>
              <a:rPr lang="en-GB" sz="2000">
                <a:latin typeface="TW Cen MT"/>
              </a:rPr>
              <a:t> Trailer video</a:t>
            </a:r>
            <a:endParaRPr lang="en-GB" sz="2000">
              <a:latin typeface="TW Cen MT"/>
              <a:ea typeface="+mn-lt"/>
              <a:cs typeface="+mn-lt"/>
            </a:endParaRPr>
          </a:p>
          <a:p>
            <a:pPr marL="285750" indent="-285750">
              <a:lnSpc>
                <a:spcPct val="90000"/>
              </a:lnSpc>
              <a:spcBef>
                <a:spcPts val="1200"/>
              </a:spcBef>
              <a:spcAft>
                <a:spcPts val="200"/>
              </a:spcAft>
              <a:buFont typeface="Arial"/>
              <a:buChar char="•"/>
            </a:pPr>
            <a:r>
              <a:rPr lang="en-GB" sz="2000">
                <a:latin typeface="TW Cen MT"/>
              </a:rPr>
              <a:t> Discussion board from other sites e.g. Facebook, IMDB etc</a:t>
            </a:r>
            <a:endParaRPr lang="en-GB" sz="2000">
              <a:latin typeface="TW Cen MT"/>
              <a:ea typeface="+mn-lt"/>
              <a:cs typeface="+mn-lt"/>
            </a:endParaRPr>
          </a:p>
          <a:p>
            <a:pPr marL="285750" indent="-285750">
              <a:lnSpc>
                <a:spcPct val="90000"/>
              </a:lnSpc>
              <a:spcBef>
                <a:spcPts val="1200"/>
              </a:spcBef>
              <a:spcAft>
                <a:spcPts val="200"/>
              </a:spcAft>
              <a:buFont typeface="Arial"/>
              <a:buChar char="•"/>
            </a:pPr>
            <a:r>
              <a:rPr lang="en-GB" sz="2000">
                <a:latin typeface="TW Cen MT"/>
              </a:rPr>
              <a:t> Search for anything within the site</a:t>
            </a:r>
            <a:endParaRPr lang="en-GB" sz="2000">
              <a:latin typeface="TW Cen MT"/>
              <a:ea typeface="+mn-lt"/>
              <a:cs typeface="+mn-lt"/>
            </a:endParaRPr>
          </a:p>
          <a:p>
            <a:pPr marL="285750" indent="-285750">
              <a:lnSpc>
                <a:spcPct val="90000"/>
              </a:lnSpc>
              <a:spcBef>
                <a:spcPts val="1200"/>
              </a:spcBef>
              <a:spcAft>
                <a:spcPts val="200"/>
              </a:spcAft>
              <a:buFont typeface="Arial"/>
              <a:buChar char="•"/>
            </a:pPr>
            <a:r>
              <a:rPr lang="en-GB" sz="2000">
                <a:latin typeface="TW Cen MT"/>
              </a:rPr>
              <a:t> Email customer when successfully booked with seat numbers etc</a:t>
            </a:r>
          </a:p>
          <a:p>
            <a:pPr marL="285750" indent="-285750">
              <a:lnSpc>
                <a:spcPct val="90000"/>
              </a:lnSpc>
              <a:spcBef>
                <a:spcPts val="1200"/>
              </a:spcBef>
              <a:spcAft>
                <a:spcPts val="200"/>
              </a:spcAft>
              <a:buFont typeface="Arial"/>
              <a:buChar char="•"/>
            </a:pPr>
            <a:r>
              <a:rPr lang="en-GB" sz="2000">
                <a:latin typeface="TW Cen MT"/>
              </a:rPr>
              <a:t>Age validation for movie bookings and discussion boards</a:t>
            </a:r>
          </a:p>
        </p:txBody>
      </p:sp>
    </p:spTree>
    <p:extLst>
      <p:ext uri="{BB962C8B-B14F-4D97-AF65-F5344CB8AC3E}">
        <p14:creationId xmlns:p14="http://schemas.microsoft.com/office/powerpoint/2010/main" val="718008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B855-A85E-49ED-964E-DDA62D401545}"/>
              </a:ext>
            </a:extLst>
          </p:cNvPr>
          <p:cNvSpPr>
            <a:spLocks noGrp="1"/>
          </p:cNvSpPr>
          <p:nvPr>
            <p:ph type="title"/>
          </p:nvPr>
        </p:nvSpPr>
        <p:spPr/>
        <p:txBody>
          <a:bodyPr/>
          <a:lstStyle/>
          <a:p>
            <a:r>
              <a:rPr lang="en-GB" b="1">
                <a:ea typeface="+mj-lt"/>
                <a:cs typeface="+mj-lt"/>
              </a:rPr>
              <a:t>Conclusion: </a:t>
            </a:r>
            <a:r>
              <a:rPr lang="en-GB">
                <a:ea typeface="+mj-lt"/>
                <a:cs typeface="+mj-lt"/>
              </a:rPr>
              <a:t>Reflections on the project, future steps, any other relevant info</a:t>
            </a:r>
            <a:endParaRPr lang="en-US"/>
          </a:p>
        </p:txBody>
      </p:sp>
      <p:sp>
        <p:nvSpPr>
          <p:cNvPr id="3" name="Content Placeholder 2">
            <a:extLst>
              <a:ext uri="{FF2B5EF4-FFF2-40B4-BE49-F238E27FC236}">
                <a16:creationId xmlns:a16="http://schemas.microsoft.com/office/drawing/2014/main" id="{41E113C7-E916-41DF-B4E5-F518EE2FB66C}"/>
              </a:ext>
            </a:extLst>
          </p:cNvPr>
          <p:cNvSpPr>
            <a:spLocks noGrp="1"/>
          </p:cNvSpPr>
          <p:nvPr>
            <p:ph idx="1"/>
          </p:nvPr>
        </p:nvSpPr>
        <p:spPr>
          <a:xfrm>
            <a:off x="1024128" y="2286000"/>
            <a:ext cx="9720073" cy="3785235"/>
          </a:xfrm>
        </p:spPr>
        <p:txBody>
          <a:bodyPr vert="horz" lIns="45720" tIns="45720" rIns="45720" bIns="45720" rtlCol="0" anchor="t">
            <a:normAutofit/>
          </a:bodyPr>
          <a:lstStyle/>
          <a:p>
            <a:pPr>
              <a:buFont typeface="Arial" panose="020B0602020104020603" pitchFamily="34" charset="0"/>
              <a:buChar char="•"/>
            </a:pPr>
            <a:r>
              <a:rPr lang="en-GB"/>
              <a:t>We completed the MVP and the Wish List and began implementing ideas and features that we believed would make the website not only more appealing, but intuitive to navigate making a seamless user experience. </a:t>
            </a:r>
            <a:endParaRPr lang="en-US"/>
          </a:p>
          <a:p>
            <a:pPr>
              <a:buFont typeface="Arial" panose="020B0602020104020603" pitchFamily="34" charset="0"/>
              <a:buChar char="•"/>
            </a:pPr>
            <a:r>
              <a:rPr lang="en-GB"/>
              <a:t>We had time to refine and continuously work on design to present the MVP and our skills to the best of our ability.</a:t>
            </a:r>
          </a:p>
          <a:p>
            <a:pPr>
              <a:buFont typeface="Arial" panose="020B0602020104020603" pitchFamily="34" charset="0"/>
              <a:buChar char="•"/>
            </a:pPr>
            <a:r>
              <a:rPr lang="en-GB"/>
              <a:t>We believe that a further step could be acceptance testing to see how easily users can interact with the website. And adding features to streamline ticket sales and increase traffic to the website.</a:t>
            </a:r>
          </a:p>
        </p:txBody>
      </p:sp>
    </p:spTree>
    <p:extLst>
      <p:ext uri="{BB962C8B-B14F-4D97-AF65-F5344CB8AC3E}">
        <p14:creationId xmlns:p14="http://schemas.microsoft.com/office/powerpoint/2010/main" val="2158254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10">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12">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D04B8-5298-4A1D-8978-15CA44AE0D2E}"/>
              </a:ext>
            </a:extLst>
          </p:cNvPr>
          <p:cNvSpPr>
            <a:spLocks noGrp="1"/>
          </p:cNvSpPr>
          <p:nvPr>
            <p:ph type="title"/>
          </p:nvPr>
        </p:nvSpPr>
        <p:spPr>
          <a:xfrm>
            <a:off x="643467" y="643467"/>
            <a:ext cx="7164674" cy="5571066"/>
          </a:xfrm>
        </p:spPr>
        <p:txBody>
          <a:bodyPr vert="horz" lIns="91440" tIns="45720" rIns="91440" bIns="45720" rtlCol="0" anchor="ctr">
            <a:normAutofit/>
          </a:bodyPr>
          <a:lstStyle/>
          <a:p>
            <a:pPr algn="r"/>
            <a:r>
              <a:rPr lang="en-US" sz="6600" spc="200">
                <a:solidFill>
                  <a:schemeClr val="tx1">
                    <a:alpha val="80000"/>
                  </a:schemeClr>
                </a:solidFill>
              </a:rPr>
              <a:t>Demonstration</a:t>
            </a:r>
          </a:p>
        </p:txBody>
      </p:sp>
      <p:cxnSp>
        <p:nvCxnSpPr>
          <p:cNvPr id="12" name="Straight Connector 14">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52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8728E-88CC-45C7-9F14-EFAC031275F1}"/>
              </a:ext>
            </a:extLst>
          </p:cNvPr>
          <p:cNvSpPr>
            <a:spLocks noGrp="1"/>
          </p:cNvSpPr>
          <p:nvPr>
            <p:ph type="title"/>
          </p:nvPr>
        </p:nvSpPr>
        <p:spPr/>
        <p:txBody>
          <a:bodyPr/>
          <a:lstStyle/>
          <a:p>
            <a:r>
              <a:rPr lang="en-GB"/>
              <a:t>Introduction</a:t>
            </a:r>
          </a:p>
        </p:txBody>
      </p:sp>
      <p:sp>
        <p:nvSpPr>
          <p:cNvPr id="3" name="Content Placeholder 2">
            <a:extLst>
              <a:ext uri="{FF2B5EF4-FFF2-40B4-BE49-F238E27FC236}">
                <a16:creationId xmlns:a16="http://schemas.microsoft.com/office/drawing/2014/main" id="{C4C5B4FB-EB97-42C9-BB62-2A3698BD30E2}"/>
              </a:ext>
            </a:extLst>
          </p:cNvPr>
          <p:cNvSpPr>
            <a:spLocks noGrp="1"/>
          </p:cNvSpPr>
          <p:nvPr>
            <p:ph idx="1"/>
          </p:nvPr>
        </p:nvSpPr>
        <p:spPr>
          <a:xfrm>
            <a:off x="1024128" y="2174875"/>
            <a:ext cx="9720073" cy="4023360"/>
          </a:xfrm>
        </p:spPr>
        <p:txBody>
          <a:bodyPr vert="horz" lIns="45720" tIns="45720" rIns="45720" bIns="45720" rtlCol="0" anchor="t">
            <a:normAutofit fontScale="92500" lnSpcReduction="10000"/>
          </a:bodyPr>
          <a:lstStyle/>
          <a:p>
            <a:pPr>
              <a:buFont typeface="Arial" panose="020B0602020104020603" pitchFamily="34" charset="0"/>
              <a:buChar char="•"/>
            </a:pPr>
            <a:r>
              <a:rPr lang="en-GB"/>
              <a:t> Who are we?</a:t>
            </a:r>
            <a:endParaRPr lang="en-US"/>
          </a:p>
          <a:p>
            <a:endParaRPr lang="en-GB"/>
          </a:p>
          <a:p>
            <a:pPr>
              <a:buFont typeface="Arial" panose="020B0602020104020603" pitchFamily="34" charset="0"/>
              <a:buChar char="•"/>
            </a:pPr>
            <a:r>
              <a:rPr lang="en-GB"/>
              <a:t> What was the brief?</a:t>
            </a:r>
          </a:p>
          <a:p>
            <a:pPr marL="0" indent="0">
              <a:buNone/>
            </a:pPr>
            <a:r>
              <a:rPr lang="en-GB">
                <a:ea typeface="+mn-lt"/>
                <a:cs typeface="+mn-lt"/>
              </a:rPr>
              <a:t> To create a full-stack web application for a client.</a:t>
            </a:r>
          </a:p>
          <a:p>
            <a:r>
              <a:rPr lang="en-GB">
                <a:ea typeface="+mn-lt"/>
                <a:cs typeface="+mn-lt"/>
              </a:rPr>
              <a:t>Our client is a well-known cinema chain, </a:t>
            </a:r>
            <a:r>
              <a:rPr lang="en-GB" b="1">
                <a:ea typeface="+mn-lt"/>
                <a:cs typeface="+mn-lt"/>
              </a:rPr>
              <a:t>QA Cinemas</a:t>
            </a:r>
            <a:endParaRPr lang="en-GB">
              <a:ea typeface="+mn-lt"/>
              <a:cs typeface="+mn-lt"/>
            </a:endParaRPr>
          </a:p>
          <a:p>
            <a:r>
              <a:rPr lang="en-GB">
                <a:ea typeface="+mn-lt"/>
                <a:cs typeface="+mn-lt"/>
              </a:rPr>
              <a:t>Our team has been tasked with building a new website for them, which should present information about movies, listings, upcoming releases etc.</a:t>
            </a:r>
          </a:p>
          <a:p>
            <a:r>
              <a:rPr lang="en-GB">
                <a:ea typeface="+mn-lt"/>
                <a:cs typeface="+mn-lt"/>
              </a:rPr>
              <a:t>There are various features which the client has requested, some are </a:t>
            </a:r>
            <a:r>
              <a:rPr lang="en-GB" b="1">
                <a:ea typeface="+mn-lt"/>
                <a:cs typeface="+mn-lt"/>
              </a:rPr>
              <a:t>essential</a:t>
            </a:r>
            <a:r>
              <a:rPr lang="en-GB">
                <a:ea typeface="+mn-lt"/>
                <a:cs typeface="+mn-lt"/>
              </a:rPr>
              <a:t> while others are </a:t>
            </a:r>
            <a:r>
              <a:rPr lang="en-GB" i="1">
                <a:ea typeface="+mn-lt"/>
                <a:cs typeface="+mn-lt"/>
              </a:rPr>
              <a:t>desirable</a:t>
            </a:r>
            <a:r>
              <a:rPr lang="en-GB">
                <a:ea typeface="+mn-lt"/>
                <a:cs typeface="+mn-lt"/>
              </a:rPr>
              <a:t>.</a:t>
            </a:r>
          </a:p>
          <a:p>
            <a:r>
              <a:rPr lang="en-GB">
                <a:ea typeface="+mn-lt"/>
                <a:cs typeface="+mn-lt"/>
              </a:rPr>
              <a:t>There is time for </a:t>
            </a:r>
            <a:r>
              <a:rPr lang="en-GB" b="1">
                <a:ea typeface="+mn-lt"/>
                <a:cs typeface="+mn-lt"/>
              </a:rPr>
              <a:t>two 5-day Sprints</a:t>
            </a:r>
            <a:r>
              <a:rPr lang="en-GB">
                <a:ea typeface="+mn-lt"/>
                <a:cs typeface="+mn-lt"/>
              </a:rPr>
              <a:t> before the site </a:t>
            </a:r>
            <a:r>
              <a:rPr lang="en-GB" i="1">
                <a:ea typeface="+mn-lt"/>
                <a:cs typeface="+mn-lt"/>
              </a:rPr>
              <a:t>goes live</a:t>
            </a:r>
            <a:r>
              <a:rPr lang="en-GB">
                <a:ea typeface="+mn-lt"/>
                <a:cs typeface="+mn-lt"/>
              </a:rPr>
              <a:t>.</a:t>
            </a:r>
          </a:p>
          <a:p>
            <a:endParaRPr lang="en-GB"/>
          </a:p>
        </p:txBody>
      </p:sp>
    </p:spTree>
    <p:extLst>
      <p:ext uri="{BB962C8B-B14F-4D97-AF65-F5344CB8AC3E}">
        <p14:creationId xmlns:p14="http://schemas.microsoft.com/office/powerpoint/2010/main" val="1433061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8222-DB14-4E34-B1F1-6DD4B8966C3D}"/>
              </a:ext>
            </a:extLst>
          </p:cNvPr>
          <p:cNvSpPr>
            <a:spLocks noGrp="1"/>
          </p:cNvSpPr>
          <p:nvPr>
            <p:ph type="title"/>
          </p:nvPr>
        </p:nvSpPr>
        <p:spPr/>
        <p:txBody>
          <a:bodyPr/>
          <a:lstStyle/>
          <a:p>
            <a:r>
              <a:rPr lang="en-GB"/>
              <a:t>Questions</a:t>
            </a:r>
          </a:p>
        </p:txBody>
      </p:sp>
      <p:sp>
        <p:nvSpPr>
          <p:cNvPr id="3" name="Content Placeholder 2">
            <a:extLst>
              <a:ext uri="{FF2B5EF4-FFF2-40B4-BE49-F238E27FC236}">
                <a16:creationId xmlns:a16="http://schemas.microsoft.com/office/drawing/2014/main" id="{13038B6D-76E5-463F-83B7-9E0B8222FF39}"/>
              </a:ext>
            </a:extLst>
          </p:cNvPr>
          <p:cNvSpPr>
            <a:spLocks noGrp="1"/>
          </p:cNvSpPr>
          <p:nvPr>
            <p:ph idx="1"/>
          </p:nvPr>
        </p:nvSpPr>
        <p:spPr/>
        <p:txBody>
          <a:bodyPr vert="horz" lIns="45720" tIns="45720" rIns="45720" bIns="45720" rtlCol="0" anchor="t">
            <a:normAutofit/>
          </a:bodyPr>
          <a:lstStyle/>
          <a:p>
            <a:r>
              <a:rPr lang="en-GB">
                <a:latin typeface="TW Cen MT"/>
                <a:hlinkClick r:id="rId2"/>
              </a:rPr>
              <a:t>https://github.com/aliktb/team-instinct-cinema-project</a:t>
            </a:r>
            <a:endParaRPr lang="en-GB">
              <a:ea typeface="+mn-lt"/>
              <a:cs typeface="+mn-lt"/>
            </a:endParaRPr>
          </a:p>
          <a:p>
            <a:endParaRPr lang="en-GB">
              <a:ea typeface="+mn-lt"/>
              <a:cs typeface="+mn-lt"/>
            </a:endParaRPr>
          </a:p>
          <a:p>
            <a:r>
              <a:rPr lang="en-GB">
                <a:latin typeface="TW Cen MT"/>
                <a:hlinkClick r:id="rId3"/>
              </a:rPr>
              <a:t>https://emaplejiralxc1.atlassian.net/jira/software/projects/CIN/boards/4/backlog</a:t>
            </a:r>
            <a:endParaRPr lang="en-GB">
              <a:ea typeface="+mn-lt"/>
              <a:cs typeface="+mn-lt"/>
            </a:endParaRPr>
          </a:p>
          <a:p>
            <a:endParaRPr lang="en-GB">
              <a:ea typeface="+mn-lt"/>
              <a:cs typeface="+mn-lt"/>
            </a:endParaRPr>
          </a:p>
          <a:p>
            <a:endParaRPr lang="en-GB">
              <a:ea typeface="+mn-lt"/>
              <a:cs typeface="+mn-lt"/>
            </a:endParaRPr>
          </a:p>
          <a:p>
            <a:endParaRPr lang="en-GB"/>
          </a:p>
        </p:txBody>
      </p:sp>
    </p:spTree>
    <p:extLst>
      <p:ext uri="{BB962C8B-B14F-4D97-AF65-F5344CB8AC3E}">
        <p14:creationId xmlns:p14="http://schemas.microsoft.com/office/powerpoint/2010/main" val="283112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0D64-35F4-40AB-9EBF-780406D2F327}"/>
              </a:ext>
            </a:extLst>
          </p:cNvPr>
          <p:cNvSpPr>
            <a:spLocks noGrp="1"/>
          </p:cNvSpPr>
          <p:nvPr>
            <p:ph type="title"/>
          </p:nvPr>
        </p:nvSpPr>
        <p:spPr/>
        <p:txBody>
          <a:bodyPr>
            <a:normAutofit/>
          </a:bodyPr>
          <a:lstStyle/>
          <a:p>
            <a:r>
              <a:rPr lang="en-US" sz="4000"/>
              <a:t>Planning: </a:t>
            </a:r>
            <a:r>
              <a:rPr lang="en-US" sz="4000">
                <a:ea typeface="+mj-lt"/>
                <a:cs typeface="+mj-lt"/>
              </a:rPr>
              <a:t>How Did we approach the specification</a:t>
            </a:r>
            <a:endParaRPr lang="en-US" sz="4000"/>
          </a:p>
        </p:txBody>
      </p:sp>
      <p:sp>
        <p:nvSpPr>
          <p:cNvPr id="5" name="TextBox 4">
            <a:extLst>
              <a:ext uri="{FF2B5EF4-FFF2-40B4-BE49-F238E27FC236}">
                <a16:creationId xmlns:a16="http://schemas.microsoft.com/office/drawing/2014/main" id="{69AFA56A-33B1-42B3-9CE7-5BBBAEB6E9DE}"/>
              </a:ext>
            </a:extLst>
          </p:cNvPr>
          <p:cNvSpPr txBox="1"/>
          <p:nvPr/>
        </p:nvSpPr>
        <p:spPr>
          <a:xfrm>
            <a:off x="1026826" y="2400925"/>
            <a:ext cx="971362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The role of scrum master was assigned to Ali, who then set up the GitHub repository and the Jira Board.</a:t>
            </a:r>
          </a:p>
          <a:p>
            <a:endParaRPr lang="en-GB"/>
          </a:p>
          <a:p>
            <a:r>
              <a:rPr lang="en-US">
                <a:latin typeface="TW Cen MT"/>
              </a:rPr>
              <a:t> In depth discussion talking about the MVP and breaking it down into manageable user stories</a:t>
            </a:r>
            <a:endParaRPr lang="en-GB">
              <a:latin typeface="Tw Cen MT" panose="020B0602020104020603"/>
            </a:endParaRPr>
          </a:p>
          <a:p>
            <a:endParaRPr lang="en-US">
              <a:latin typeface="TW Cen MT"/>
            </a:endParaRPr>
          </a:p>
          <a:p>
            <a:r>
              <a:rPr lang="en-US">
                <a:ea typeface="+mn-lt"/>
                <a:cs typeface="+mn-lt"/>
              </a:rPr>
              <a:t>Negotiations </a:t>
            </a:r>
            <a:r>
              <a:rPr lang="en-US">
                <a:latin typeface="TW Cen MT"/>
              </a:rPr>
              <a:t>around who would take each user story based on interest, confidence as well as vision and creativity. </a:t>
            </a:r>
            <a:endParaRPr lang="en-US"/>
          </a:p>
          <a:p>
            <a:endParaRPr lang="en-US">
              <a:latin typeface="TW Cen MT"/>
            </a:endParaRPr>
          </a:p>
          <a:p>
            <a:r>
              <a:rPr lang="en-US">
                <a:latin typeface="TW Cen MT"/>
              </a:rPr>
              <a:t>This felt like the best way to get through the tasks efficiently and creating the best product we could make</a:t>
            </a:r>
            <a:endParaRPr lang="en-US"/>
          </a:p>
        </p:txBody>
      </p:sp>
    </p:spTree>
    <p:extLst>
      <p:ext uri="{BB962C8B-B14F-4D97-AF65-F5344CB8AC3E}">
        <p14:creationId xmlns:p14="http://schemas.microsoft.com/office/powerpoint/2010/main" val="370773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F4A2B12-5163-4527-97B0-B846A13FFC01}"/>
              </a:ext>
            </a:extLst>
          </p:cNvPr>
          <p:cNvPicPr>
            <a:picLocks noChangeAspect="1"/>
          </p:cNvPicPr>
          <p:nvPr/>
        </p:nvPicPr>
        <p:blipFill rotWithShape="1">
          <a:blip r:embed="rId2"/>
          <a:srcRect l="23" r="45236" b="11531"/>
          <a:stretch/>
        </p:blipFill>
        <p:spPr>
          <a:xfrm>
            <a:off x="993228" y="290576"/>
            <a:ext cx="9300555" cy="6074589"/>
          </a:xfrm>
          <a:prstGeom prst="rect">
            <a:avLst/>
          </a:prstGeom>
        </p:spPr>
      </p:pic>
      <p:sp>
        <p:nvSpPr>
          <p:cNvPr id="9" name="TextBox 8">
            <a:extLst>
              <a:ext uri="{FF2B5EF4-FFF2-40B4-BE49-F238E27FC236}">
                <a16:creationId xmlns:a16="http://schemas.microsoft.com/office/drawing/2014/main" id="{6CD69B34-B388-4EC5-9CBE-CEF8A24952D2}"/>
              </a:ext>
            </a:extLst>
          </p:cNvPr>
          <p:cNvSpPr txBox="1"/>
          <p:nvPr/>
        </p:nvSpPr>
        <p:spPr>
          <a:xfrm>
            <a:off x="993228" y="6419193"/>
            <a:ext cx="340009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a:t>Initial Frontend Layout Diagram</a:t>
            </a:r>
          </a:p>
        </p:txBody>
      </p:sp>
    </p:spTree>
    <p:extLst>
      <p:ext uri="{BB962C8B-B14F-4D97-AF65-F5344CB8AC3E}">
        <p14:creationId xmlns:p14="http://schemas.microsoft.com/office/powerpoint/2010/main" val="223130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5B8A2C4A-163E-412D-8C86-CE3911E40250}"/>
              </a:ext>
            </a:extLst>
          </p:cNvPr>
          <p:cNvPicPr>
            <a:picLocks noChangeAspect="1"/>
          </p:cNvPicPr>
          <p:nvPr/>
        </p:nvPicPr>
        <p:blipFill>
          <a:blip r:embed="rId2"/>
          <a:stretch>
            <a:fillRect/>
          </a:stretch>
        </p:blipFill>
        <p:spPr>
          <a:xfrm>
            <a:off x="2530369" y="189199"/>
            <a:ext cx="6776542" cy="5848984"/>
          </a:xfrm>
          <a:prstGeom prst="rect">
            <a:avLst/>
          </a:prstGeom>
        </p:spPr>
      </p:pic>
      <p:sp>
        <p:nvSpPr>
          <p:cNvPr id="7" name="TextBox 6">
            <a:extLst>
              <a:ext uri="{FF2B5EF4-FFF2-40B4-BE49-F238E27FC236}">
                <a16:creationId xmlns:a16="http://schemas.microsoft.com/office/drawing/2014/main" id="{E8313A65-2E6F-487D-AA0E-D1A20D87FF26}"/>
              </a:ext>
            </a:extLst>
          </p:cNvPr>
          <p:cNvSpPr txBox="1"/>
          <p:nvPr/>
        </p:nvSpPr>
        <p:spPr>
          <a:xfrm>
            <a:off x="1926021" y="6274676"/>
            <a:ext cx="340009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a:t>Final Frontend Layout Diagram</a:t>
            </a:r>
          </a:p>
        </p:txBody>
      </p:sp>
    </p:spTree>
    <p:extLst>
      <p:ext uri="{BB962C8B-B14F-4D97-AF65-F5344CB8AC3E}">
        <p14:creationId xmlns:p14="http://schemas.microsoft.com/office/powerpoint/2010/main" val="1622600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4938-AD06-4A5C-A34F-D13D384DA6FF}"/>
              </a:ext>
            </a:extLst>
          </p:cNvPr>
          <p:cNvSpPr>
            <a:spLocks noGrp="1"/>
          </p:cNvSpPr>
          <p:nvPr>
            <p:ph type="title"/>
          </p:nvPr>
        </p:nvSpPr>
        <p:spPr/>
        <p:txBody>
          <a:bodyPr/>
          <a:lstStyle/>
          <a:p>
            <a:r>
              <a:rPr lang="en-US"/>
              <a:t>Sprint planning</a:t>
            </a:r>
          </a:p>
        </p:txBody>
      </p:sp>
      <p:sp>
        <p:nvSpPr>
          <p:cNvPr id="3" name="Content Placeholder 2">
            <a:extLst>
              <a:ext uri="{FF2B5EF4-FFF2-40B4-BE49-F238E27FC236}">
                <a16:creationId xmlns:a16="http://schemas.microsoft.com/office/drawing/2014/main" id="{3B4EECCA-050D-42BC-887B-F464DD6E9B7C}"/>
              </a:ext>
            </a:extLst>
          </p:cNvPr>
          <p:cNvSpPr>
            <a:spLocks noGrp="1"/>
          </p:cNvSpPr>
          <p:nvPr>
            <p:ph idx="1"/>
          </p:nvPr>
        </p:nvSpPr>
        <p:spPr/>
        <p:txBody>
          <a:bodyPr vert="horz" lIns="45720" tIns="45720" rIns="45720" bIns="45720" rtlCol="0" anchor="t">
            <a:normAutofit/>
          </a:bodyPr>
          <a:lstStyle/>
          <a:p>
            <a:pPr>
              <a:buFont typeface="Arial" panose="020B0602020104020603" pitchFamily="34" charset="0"/>
              <a:buChar char="•"/>
            </a:pPr>
            <a:r>
              <a:rPr lang="en-US"/>
              <a:t> Sprint planning was done at the start of each week</a:t>
            </a:r>
          </a:p>
          <a:p>
            <a:pPr>
              <a:buFont typeface="Arial" panose="020B0602020104020603" pitchFamily="34" charset="0"/>
              <a:buChar char="•"/>
            </a:pPr>
            <a:r>
              <a:rPr lang="en-US"/>
              <a:t>  Planning involved filling the Jira Board with relevant User Stories with priority for MVP and a few optional user stories which had a lower priority</a:t>
            </a:r>
          </a:p>
          <a:p>
            <a:pPr>
              <a:buFont typeface="Arial" panose="020B0602020104020603" pitchFamily="34" charset="0"/>
              <a:buChar char="•"/>
            </a:pPr>
            <a:r>
              <a:rPr lang="en-US"/>
              <a:t> Stories were assigned point estimates based on difficulty and members of the team were assigned stories</a:t>
            </a:r>
          </a:p>
          <a:p>
            <a:pPr>
              <a:buFont typeface="Arial" panose="020B0602020104020603" pitchFamily="34" charset="0"/>
              <a:buChar char="•"/>
            </a:pPr>
            <a:r>
              <a:rPr lang="en-US"/>
              <a:t> Daily Standup meetings were held to measure progress and reassign tasks if necessary</a:t>
            </a:r>
          </a:p>
          <a:p>
            <a:pPr>
              <a:buFont typeface="Arial" panose="020B0602020104020603" pitchFamily="34" charset="0"/>
              <a:buChar char="•"/>
            </a:pPr>
            <a:r>
              <a:rPr lang="en-US"/>
              <a:t>Daily Standup meetings also allowed for people to express concerns and other team members to help out where they were needed most.</a:t>
            </a:r>
          </a:p>
          <a:p>
            <a:endParaRPr lang="en-US"/>
          </a:p>
        </p:txBody>
      </p:sp>
    </p:spTree>
    <p:extLst>
      <p:ext uri="{BB962C8B-B14F-4D97-AF65-F5344CB8AC3E}">
        <p14:creationId xmlns:p14="http://schemas.microsoft.com/office/powerpoint/2010/main" val="71306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0807-1CD4-4109-BD6F-1160B8636645}"/>
              </a:ext>
            </a:extLst>
          </p:cNvPr>
          <p:cNvSpPr>
            <a:spLocks noGrp="1"/>
          </p:cNvSpPr>
          <p:nvPr>
            <p:ph type="title"/>
          </p:nvPr>
        </p:nvSpPr>
        <p:spPr>
          <a:xfrm>
            <a:off x="1024129" y="585216"/>
            <a:ext cx="4431792" cy="1212305"/>
          </a:xfrm>
        </p:spPr>
        <p:txBody>
          <a:bodyPr>
            <a:normAutofit fontScale="90000"/>
          </a:bodyPr>
          <a:lstStyle/>
          <a:p>
            <a:r>
              <a:rPr lang="en-GB">
                <a:ea typeface="+mj-lt"/>
                <a:cs typeface="+mj-lt"/>
              </a:rPr>
              <a:t>EXAMPLE OF USER Stories:</a:t>
            </a:r>
            <a:endParaRPr lang="en-US"/>
          </a:p>
        </p:txBody>
      </p:sp>
      <p:sp>
        <p:nvSpPr>
          <p:cNvPr id="3" name="Content Placeholder 2">
            <a:extLst>
              <a:ext uri="{FF2B5EF4-FFF2-40B4-BE49-F238E27FC236}">
                <a16:creationId xmlns:a16="http://schemas.microsoft.com/office/drawing/2014/main" id="{8FC6B5C0-4F16-48BD-899D-76C689840B01}"/>
              </a:ext>
            </a:extLst>
          </p:cNvPr>
          <p:cNvSpPr>
            <a:spLocks noGrp="1"/>
          </p:cNvSpPr>
          <p:nvPr>
            <p:ph idx="1"/>
          </p:nvPr>
        </p:nvSpPr>
        <p:spPr>
          <a:xfrm>
            <a:off x="1024128" y="1711378"/>
            <a:ext cx="10175844" cy="4631460"/>
          </a:xfrm>
        </p:spPr>
        <p:txBody>
          <a:bodyPr vert="horz" lIns="45720" tIns="45720" rIns="45720" bIns="45720" rtlCol="0" anchor="t">
            <a:noAutofit/>
          </a:bodyPr>
          <a:lstStyle/>
          <a:p>
            <a:r>
              <a:rPr lang="en-GB" sz="2000"/>
              <a:t>Customers of the cinema will have the following user stories:</a:t>
            </a:r>
          </a:p>
          <a:p>
            <a:r>
              <a:rPr lang="en-GB" sz="2000"/>
              <a:t>As a user I want to be able to navigate through the website and access various pages. </a:t>
            </a:r>
          </a:p>
          <a:p>
            <a:pPr marL="0" indent="0">
              <a:buNone/>
            </a:pPr>
            <a:r>
              <a:rPr lang="en-GB" sz="2000">
                <a:ea typeface="+mn-lt"/>
                <a:cs typeface="+mn-lt"/>
              </a:rPr>
              <a:t> As a user I want to be able to see the new listings at the cinema.</a:t>
            </a:r>
            <a:endParaRPr lang="en-GB"/>
          </a:p>
          <a:p>
            <a:r>
              <a:rPr lang="en-GB" sz="2000">
                <a:ea typeface="+mn-lt"/>
                <a:cs typeface="+mn-lt"/>
              </a:rPr>
              <a:t>As a user I want to be able to see what movies are currently listed at the cinema.</a:t>
            </a:r>
            <a:endParaRPr lang="en-GB" sz="2000"/>
          </a:p>
          <a:p>
            <a:r>
              <a:rPr lang="en-GB" sz="2000"/>
              <a:t>As user I want to be able to contact the cinema directly through the contact us page.</a:t>
            </a:r>
          </a:p>
          <a:p>
            <a:r>
              <a:rPr lang="en-GB" sz="2000">
                <a:ea typeface="+mn-lt"/>
                <a:cs typeface="+mn-lt"/>
              </a:rPr>
              <a:t>As a user I want to be able to make bookings for their desired film.</a:t>
            </a:r>
            <a:endParaRPr lang="en-GB" sz="2000"/>
          </a:p>
          <a:p>
            <a:r>
              <a:rPr lang="en-GB" sz="2000"/>
              <a:t>As a user I want to be able to use a moderated discussion board to discuss listed films. (age friendly)</a:t>
            </a:r>
          </a:p>
          <a:p>
            <a:r>
              <a:rPr lang="en-GB" sz="2000">
                <a:ea typeface="+mn-lt"/>
                <a:cs typeface="+mn-lt"/>
              </a:rPr>
              <a:t>As a user I want to be able to search for movies.</a:t>
            </a:r>
          </a:p>
          <a:p>
            <a:endParaRPr lang="en-GB" sz="1400"/>
          </a:p>
          <a:p>
            <a:pPr marL="127635" lvl="1" indent="0">
              <a:buFont typeface="Wingdings 3" pitchFamily="18" charset="2"/>
              <a:buNone/>
            </a:pPr>
            <a:endParaRPr lang="en-GB" sz="1100"/>
          </a:p>
          <a:p>
            <a:pPr marL="0" indent="0">
              <a:buNone/>
            </a:pPr>
            <a:endParaRPr lang="en-GB" sz="1100"/>
          </a:p>
          <a:p>
            <a:endParaRPr lang="en-GB" sz="1100"/>
          </a:p>
        </p:txBody>
      </p:sp>
    </p:spTree>
    <p:extLst>
      <p:ext uri="{BB962C8B-B14F-4D97-AF65-F5344CB8AC3E}">
        <p14:creationId xmlns:p14="http://schemas.microsoft.com/office/powerpoint/2010/main" val="3338728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90EC-4260-4BA0-812D-47A25645A01C}"/>
              </a:ext>
            </a:extLst>
          </p:cNvPr>
          <p:cNvSpPr>
            <a:spLocks noGrp="1"/>
          </p:cNvSpPr>
          <p:nvPr>
            <p:ph type="title"/>
          </p:nvPr>
        </p:nvSpPr>
        <p:spPr/>
        <p:txBody>
          <a:bodyPr/>
          <a:lstStyle/>
          <a:p>
            <a:r>
              <a:rPr lang="en-GB">
                <a:ea typeface="+mj-lt"/>
                <a:cs typeface="+mj-lt"/>
              </a:rPr>
              <a:t>ERD Diagram</a:t>
            </a:r>
            <a:endParaRPr lang="en-US"/>
          </a:p>
        </p:txBody>
      </p:sp>
      <p:pic>
        <p:nvPicPr>
          <p:cNvPr id="3" name="Picture 3" descr="A picture containing graphical user interface&#10;&#10;Description automatically generated">
            <a:extLst>
              <a:ext uri="{FF2B5EF4-FFF2-40B4-BE49-F238E27FC236}">
                <a16:creationId xmlns:a16="http://schemas.microsoft.com/office/drawing/2014/main" id="{5788003F-359E-41BA-A87D-43B840B9C464}"/>
              </a:ext>
            </a:extLst>
          </p:cNvPr>
          <p:cNvPicPr>
            <a:picLocks noChangeAspect="1"/>
          </p:cNvPicPr>
          <p:nvPr/>
        </p:nvPicPr>
        <p:blipFill>
          <a:blip r:embed="rId2"/>
          <a:stretch>
            <a:fillRect/>
          </a:stretch>
        </p:blipFill>
        <p:spPr>
          <a:xfrm>
            <a:off x="143108" y="2298792"/>
            <a:ext cx="11905783" cy="3933100"/>
          </a:xfrm>
          <a:prstGeom prst="rect">
            <a:avLst/>
          </a:prstGeom>
        </p:spPr>
      </p:pic>
    </p:spTree>
    <p:extLst>
      <p:ext uri="{BB962C8B-B14F-4D97-AF65-F5344CB8AC3E}">
        <p14:creationId xmlns:p14="http://schemas.microsoft.com/office/powerpoint/2010/main" val="3236203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A7D4-63DC-41A9-833C-A2CB4EF61353}"/>
              </a:ext>
            </a:extLst>
          </p:cNvPr>
          <p:cNvSpPr>
            <a:spLocks noGrp="1"/>
          </p:cNvSpPr>
          <p:nvPr>
            <p:ph type="title"/>
          </p:nvPr>
        </p:nvSpPr>
        <p:spPr/>
        <p:txBody>
          <a:bodyPr/>
          <a:lstStyle/>
          <a:p>
            <a:r>
              <a:rPr lang="en-GB">
                <a:ea typeface="+mj-lt"/>
                <a:cs typeface="+mj-lt"/>
              </a:rPr>
              <a:t>Consultant Journey</a:t>
            </a:r>
            <a:endParaRPr lang="en-US"/>
          </a:p>
        </p:txBody>
      </p:sp>
      <p:grpSp>
        <p:nvGrpSpPr>
          <p:cNvPr id="12" name="Group 11">
            <a:extLst>
              <a:ext uri="{FF2B5EF4-FFF2-40B4-BE49-F238E27FC236}">
                <a16:creationId xmlns:a16="http://schemas.microsoft.com/office/drawing/2014/main" id="{EA5B09F1-50A4-47A1-9AC4-1D9963BB091B}"/>
              </a:ext>
            </a:extLst>
          </p:cNvPr>
          <p:cNvGrpSpPr/>
          <p:nvPr/>
        </p:nvGrpSpPr>
        <p:grpSpPr>
          <a:xfrm>
            <a:off x="8768862" y="4323861"/>
            <a:ext cx="2743199" cy="924096"/>
            <a:chOff x="6912708" y="4792785"/>
            <a:chExt cx="3710352" cy="1285557"/>
          </a:xfrm>
        </p:grpSpPr>
        <p:sp>
          <p:nvSpPr>
            <p:cNvPr id="10" name="TextBox 9">
              <a:extLst>
                <a:ext uri="{FF2B5EF4-FFF2-40B4-BE49-F238E27FC236}">
                  <a16:creationId xmlns:a16="http://schemas.microsoft.com/office/drawing/2014/main" id="{3D1805B1-0000-48E2-8BE7-13A078B9C729}"/>
                </a:ext>
              </a:extLst>
            </p:cNvPr>
            <p:cNvSpPr txBox="1"/>
            <p:nvPr/>
          </p:nvSpPr>
          <p:spPr>
            <a:xfrm>
              <a:off x="6912708" y="4792785"/>
              <a:ext cx="3710352" cy="3853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200">
                  <a:ea typeface="+mn-lt"/>
                  <a:cs typeface="+mn-lt"/>
                </a:rPr>
                <a:t>https://www.embedgooglemap.net/</a:t>
              </a:r>
              <a:endParaRPr lang="en-US" sz="1200"/>
            </a:p>
          </p:txBody>
        </p:sp>
        <p:pic>
          <p:nvPicPr>
            <p:cNvPr id="11" name="Picture 11" descr="Logo&#10;&#10;Description automatically generated">
              <a:extLst>
                <a:ext uri="{FF2B5EF4-FFF2-40B4-BE49-F238E27FC236}">
                  <a16:creationId xmlns:a16="http://schemas.microsoft.com/office/drawing/2014/main" id="{74DFA019-0468-4B32-8024-0F46083B2757}"/>
                </a:ext>
              </a:extLst>
            </p:cNvPr>
            <p:cNvPicPr>
              <a:picLocks noChangeAspect="1"/>
            </p:cNvPicPr>
            <p:nvPr/>
          </p:nvPicPr>
          <p:blipFill>
            <a:blip r:embed="rId2"/>
            <a:stretch>
              <a:fillRect/>
            </a:stretch>
          </p:blipFill>
          <p:spPr>
            <a:xfrm>
              <a:off x="8055707" y="5156273"/>
              <a:ext cx="1580662" cy="922069"/>
            </a:xfrm>
            <a:prstGeom prst="rect">
              <a:avLst/>
            </a:prstGeom>
          </p:spPr>
        </p:pic>
      </p:grpSp>
      <p:pic>
        <p:nvPicPr>
          <p:cNvPr id="13" name="Picture 13" descr="Logo, company name&#10;&#10;Description automatically generated">
            <a:extLst>
              <a:ext uri="{FF2B5EF4-FFF2-40B4-BE49-F238E27FC236}">
                <a16:creationId xmlns:a16="http://schemas.microsoft.com/office/drawing/2014/main" id="{77EF1A6E-654F-4ECE-B6C8-2971A031BA44}"/>
              </a:ext>
            </a:extLst>
          </p:cNvPr>
          <p:cNvPicPr>
            <a:picLocks noChangeAspect="1"/>
          </p:cNvPicPr>
          <p:nvPr/>
        </p:nvPicPr>
        <p:blipFill>
          <a:blip r:embed="rId3"/>
          <a:stretch>
            <a:fillRect/>
          </a:stretch>
        </p:blipFill>
        <p:spPr>
          <a:xfrm>
            <a:off x="10136554" y="3433270"/>
            <a:ext cx="1942124" cy="714382"/>
          </a:xfrm>
          <a:prstGeom prst="rect">
            <a:avLst/>
          </a:prstGeom>
        </p:spPr>
      </p:pic>
      <p:pic>
        <p:nvPicPr>
          <p:cNvPr id="16" name="Picture 16" descr="Logo&#10;&#10;Description automatically generated">
            <a:extLst>
              <a:ext uri="{FF2B5EF4-FFF2-40B4-BE49-F238E27FC236}">
                <a16:creationId xmlns:a16="http://schemas.microsoft.com/office/drawing/2014/main" id="{DDE235DA-3CAA-4F90-AA7D-4FB21ABE0DDC}"/>
              </a:ext>
            </a:extLst>
          </p:cNvPr>
          <p:cNvPicPr>
            <a:picLocks noChangeAspect="1"/>
          </p:cNvPicPr>
          <p:nvPr/>
        </p:nvPicPr>
        <p:blipFill rotWithShape="1">
          <a:blip r:embed="rId4"/>
          <a:srcRect r="24911" b="-1539"/>
          <a:stretch/>
        </p:blipFill>
        <p:spPr>
          <a:xfrm>
            <a:off x="1813169" y="4279742"/>
            <a:ext cx="2059842" cy="653025"/>
          </a:xfrm>
          <a:prstGeom prst="rect">
            <a:avLst/>
          </a:prstGeom>
        </p:spPr>
      </p:pic>
      <p:grpSp>
        <p:nvGrpSpPr>
          <p:cNvPr id="18" name="Group 17">
            <a:extLst>
              <a:ext uri="{FF2B5EF4-FFF2-40B4-BE49-F238E27FC236}">
                <a16:creationId xmlns:a16="http://schemas.microsoft.com/office/drawing/2014/main" id="{56AC6522-3916-4020-BB2A-720B387AC901}"/>
              </a:ext>
            </a:extLst>
          </p:cNvPr>
          <p:cNvGrpSpPr/>
          <p:nvPr/>
        </p:nvGrpSpPr>
        <p:grpSpPr>
          <a:xfrm>
            <a:off x="8466015" y="5474222"/>
            <a:ext cx="3181350" cy="1124893"/>
            <a:chOff x="8553938" y="218376"/>
            <a:chExt cx="3181350" cy="1124893"/>
          </a:xfrm>
        </p:grpSpPr>
        <p:pic>
          <p:nvPicPr>
            <p:cNvPr id="14" name="Picture 14" descr="Icon&#10;&#10;Description automatically generated">
              <a:extLst>
                <a:ext uri="{FF2B5EF4-FFF2-40B4-BE49-F238E27FC236}">
                  <a16:creationId xmlns:a16="http://schemas.microsoft.com/office/drawing/2014/main" id="{E588AA3E-7F70-4E76-9284-D125DE9703F3}"/>
                </a:ext>
              </a:extLst>
            </p:cNvPr>
            <p:cNvPicPr>
              <a:picLocks noChangeAspect="1"/>
            </p:cNvPicPr>
            <p:nvPr/>
          </p:nvPicPr>
          <p:blipFill>
            <a:blip r:embed="rId5"/>
            <a:stretch>
              <a:fillRect/>
            </a:stretch>
          </p:blipFill>
          <p:spPr>
            <a:xfrm>
              <a:off x="8553938" y="218376"/>
              <a:ext cx="935893" cy="1067709"/>
            </a:xfrm>
            <a:prstGeom prst="rect">
              <a:avLst/>
            </a:prstGeom>
          </p:spPr>
        </p:pic>
        <p:pic>
          <p:nvPicPr>
            <p:cNvPr id="15" name="Picture 15">
              <a:extLst>
                <a:ext uri="{FF2B5EF4-FFF2-40B4-BE49-F238E27FC236}">
                  <a16:creationId xmlns:a16="http://schemas.microsoft.com/office/drawing/2014/main" id="{950EE63D-92CD-43BC-B6BF-BC24830C01D1}"/>
                </a:ext>
              </a:extLst>
            </p:cNvPr>
            <p:cNvPicPr>
              <a:picLocks noChangeAspect="1"/>
            </p:cNvPicPr>
            <p:nvPr/>
          </p:nvPicPr>
          <p:blipFill>
            <a:blip r:embed="rId6"/>
            <a:stretch>
              <a:fillRect/>
            </a:stretch>
          </p:blipFill>
          <p:spPr>
            <a:xfrm>
              <a:off x="9619517" y="268654"/>
              <a:ext cx="1045308" cy="1074615"/>
            </a:xfrm>
            <a:prstGeom prst="rect">
              <a:avLst/>
            </a:prstGeom>
          </p:spPr>
        </p:pic>
        <p:pic>
          <p:nvPicPr>
            <p:cNvPr id="17" name="Picture 17" descr="A picture containing text&#10;&#10;Description automatically generated">
              <a:extLst>
                <a:ext uri="{FF2B5EF4-FFF2-40B4-BE49-F238E27FC236}">
                  <a16:creationId xmlns:a16="http://schemas.microsoft.com/office/drawing/2014/main" id="{902E4F8F-68D5-4EEF-B501-23C9E3F8F894}"/>
                </a:ext>
              </a:extLst>
            </p:cNvPr>
            <p:cNvPicPr>
              <a:picLocks noChangeAspect="1"/>
            </p:cNvPicPr>
            <p:nvPr/>
          </p:nvPicPr>
          <p:blipFill>
            <a:blip r:embed="rId7"/>
            <a:stretch>
              <a:fillRect/>
            </a:stretch>
          </p:blipFill>
          <p:spPr>
            <a:xfrm>
              <a:off x="10802326" y="321669"/>
              <a:ext cx="932962" cy="923193"/>
            </a:xfrm>
            <a:prstGeom prst="rect">
              <a:avLst/>
            </a:prstGeom>
          </p:spPr>
        </p:pic>
      </p:grpSp>
      <p:pic>
        <p:nvPicPr>
          <p:cNvPr id="19" name="Picture 19" descr="Icon&#10;&#10;Description automatically generated">
            <a:extLst>
              <a:ext uri="{FF2B5EF4-FFF2-40B4-BE49-F238E27FC236}">
                <a16:creationId xmlns:a16="http://schemas.microsoft.com/office/drawing/2014/main" id="{B433557F-3145-4FAF-B0B3-F2FA1AEB7196}"/>
              </a:ext>
            </a:extLst>
          </p:cNvPr>
          <p:cNvPicPr>
            <a:picLocks noChangeAspect="1"/>
          </p:cNvPicPr>
          <p:nvPr/>
        </p:nvPicPr>
        <p:blipFill>
          <a:blip r:embed="rId8"/>
          <a:stretch>
            <a:fillRect/>
          </a:stretch>
        </p:blipFill>
        <p:spPr>
          <a:xfrm>
            <a:off x="445475" y="4162852"/>
            <a:ext cx="1082432" cy="857373"/>
          </a:xfrm>
          <a:prstGeom prst="rect">
            <a:avLst/>
          </a:prstGeom>
        </p:spPr>
      </p:pic>
      <p:pic>
        <p:nvPicPr>
          <p:cNvPr id="20" name="Picture 20" descr="Logo, icon, company name&#10;&#10;Description automatically generated">
            <a:extLst>
              <a:ext uri="{FF2B5EF4-FFF2-40B4-BE49-F238E27FC236}">
                <a16:creationId xmlns:a16="http://schemas.microsoft.com/office/drawing/2014/main" id="{166E7EE6-FD6E-404B-B9C0-7C7D85B129B3}"/>
              </a:ext>
            </a:extLst>
          </p:cNvPr>
          <p:cNvPicPr>
            <a:picLocks noChangeAspect="1"/>
          </p:cNvPicPr>
          <p:nvPr/>
        </p:nvPicPr>
        <p:blipFill>
          <a:blip r:embed="rId9"/>
          <a:stretch>
            <a:fillRect/>
          </a:stretch>
        </p:blipFill>
        <p:spPr>
          <a:xfrm>
            <a:off x="943708" y="2259707"/>
            <a:ext cx="2743200" cy="1068586"/>
          </a:xfrm>
          <a:prstGeom prst="rect">
            <a:avLst/>
          </a:prstGeom>
        </p:spPr>
      </p:pic>
      <p:pic>
        <p:nvPicPr>
          <p:cNvPr id="21" name="Picture 21" descr="Logo&#10;&#10;Description automatically generated">
            <a:extLst>
              <a:ext uri="{FF2B5EF4-FFF2-40B4-BE49-F238E27FC236}">
                <a16:creationId xmlns:a16="http://schemas.microsoft.com/office/drawing/2014/main" id="{14434D9B-CC17-43B8-9659-523AB6C74AD2}"/>
              </a:ext>
            </a:extLst>
          </p:cNvPr>
          <p:cNvPicPr>
            <a:picLocks noChangeAspect="1"/>
          </p:cNvPicPr>
          <p:nvPr/>
        </p:nvPicPr>
        <p:blipFill>
          <a:blip r:embed="rId10"/>
          <a:stretch>
            <a:fillRect/>
          </a:stretch>
        </p:blipFill>
        <p:spPr>
          <a:xfrm>
            <a:off x="8397632" y="3513933"/>
            <a:ext cx="1375508" cy="562827"/>
          </a:xfrm>
          <a:prstGeom prst="rect">
            <a:avLst/>
          </a:prstGeom>
        </p:spPr>
      </p:pic>
      <p:pic>
        <p:nvPicPr>
          <p:cNvPr id="22" name="Picture 22" descr="Logo, company name&#10;&#10;Description automatically generated">
            <a:extLst>
              <a:ext uri="{FF2B5EF4-FFF2-40B4-BE49-F238E27FC236}">
                <a16:creationId xmlns:a16="http://schemas.microsoft.com/office/drawing/2014/main" id="{FE4B24D4-FCAF-4491-B76F-F027F6C9EE94}"/>
              </a:ext>
            </a:extLst>
          </p:cNvPr>
          <p:cNvPicPr>
            <a:picLocks noChangeAspect="1"/>
          </p:cNvPicPr>
          <p:nvPr/>
        </p:nvPicPr>
        <p:blipFill>
          <a:blip r:embed="rId11"/>
          <a:stretch>
            <a:fillRect/>
          </a:stretch>
        </p:blipFill>
        <p:spPr>
          <a:xfrm>
            <a:off x="9042399" y="2259134"/>
            <a:ext cx="2108200" cy="757116"/>
          </a:xfrm>
          <a:prstGeom prst="rect">
            <a:avLst/>
          </a:prstGeom>
        </p:spPr>
      </p:pic>
      <p:pic>
        <p:nvPicPr>
          <p:cNvPr id="23" name="Picture 23" descr="Icon&#10;&#10;Description automatically generated">
            <a:extLst>
              <a:ext uri="{FF2B5EF4-FFF2-40B4-BE49-F238E27FC236}">
                <a16:creationId xmlns:a16="http://schemas.microsoft.com/office/drawing/2014/main" id="{D396FBE0-30F2-47B7-865F-39A5C87C3FC8}"/>
              </a:ext>
            </a:extLst>
          </p:cNvPr>
          <p:cNvPicPr>
            <a:picLocks noChangeAspect="1"/>
          </p:cNvPicPr>
          <p:nvPr/>
        </p:nvPicPr>
        <p:blipFill>
          <a:blip r:embed="rId12"/>
          <a:stretch>
            <a:fillRect/>
          </a:stretch>
        </p:blipFill>
        <p:spPr>
          <a:xfrm>
            <a:off x="1810727" y="5444515"/>
            <a:ext cx="950547" cy="1078279"/>
          </a:xfrm>
          <a:prstGeom prst="rect">
            <a:avLst/>
          </a:prstGeom>
        </p:spPr>
      </p:pic>
      <p:grpSp>
        <p:nvGrpSpPr>
          <p:cNvPr id="30" name="Group 29">
            <a:extLst>
              <a:ext uri="{FF2B5EF4-FFF2-40B4-BE49-F238E27FC236}">
                <a16:creationId xmlns:a16="http://schemas.microsoft.com/office/drawing/2014/main" id="{97EE1F4F-0C1A-4C2C-A949-EF5A9EFD99B5}"/>
              </a:ext>
            </a:extLst>
          </p:cNvPr>
          <p:cNvGrpSpPr/>
          <p:nvPr/>
        </p:nvGrpSpPr>
        <p:grpSpPr>
          <a:xfrm>
            <a:off x="4157785" y="1736767"/>
            <a:ext cx="3451467" cy="3386362"/>
            <a:chOff x="3962400" y="2171211"/>
            <a:chExt cx="3451467" cy="3386362"/>
          </a:xfrm>
        </p:grpSpPr>
        <p:pic>
          <p:nvPicPr>
            <p:cNvPr id="6" name="Picture 6" descr="A picture containing circle&#10;&#10;Description automatically generated">
              <a:extLst>
                <a:ext uri="{FF2B5EF4-FFF2-40B4-BE49-F238E27FC236}">
                  <a16:creationId xmlns:a16="http://schemas.microsoft.com/office/drawing/2014/main" id="{8380FFEB-ED57-4D40-AA47-9F3C4DBD1872}"/>
                </a:ext>
              </a:extLst>
            </p:cNvPr>
            <p:cNvPicPr>
              <a:picLocks noChangeAspect="1"/>
            </p:cNvPicPr>
            <p:nvPr/>
          </p:nvPicPr>
          <p:blipFill>
            <a:blip r:embed="rId13"/>
            <a:stretch>
              <a:fillRect/>
            </a:stretch>
          </p:blipFill>
          <p:spPr>
            <a:xfrm>
              <a:off x="4929555" y="2826501"/>
              <a:ext cx="2108200" cy="755613"/>
            </a:xfrm>
            <a:prstGeom prst="rect">
              <a:avLst/>
            </a:prstGeom>
          </p:spPr>
        </p:pic>
        <p:pic>
          <p:nvPicPr>
            <p:cNvPr id="7" name="Picture 7" descr="Logo&#10;&#10;Description automatically generated">
              <a:extLst>
                <a:ext uri="{FF2B5EF4-FFF2-40B4-BE49-F238E27FC236}">
                  <a16:creationId xmlns:a16="http://schemas.microsoft.com/office/drawing/2014/main" id="{8125795D-C7F5-4B2A-82B0-EFFAAAA9D937}"/>
                </a:ext>
              </a:extLst>
            </p:cNvPr>
            <p:cNvPicPr>
              <a:picLocks noChangeAspect="1"/>
            </p:cNvPicPr>
            <p:nvPr/>
          </p:nvPicPr>
          <p:blipFill>
            <a:blip r:embed="rId14"/>
            <a:stretch>
              <a:fillRect/>
            </a:stretch>
          </p:blipFill>
          <p:spPr>
            <a:xfrm>
              <a:off x="3962400" y="3593648"/>
              <a:ext cx="2743200" cy="921167"/>
            </a:xfrm>
            <a:prstGeom prst="rect">
              <a:avLst/>
            </a:prstGeom>
          </p:spPr>
        </p:pic>
        <p:pic>
          <p:nvPicPr>
            <p:cNvPr id="8" name="Picture 8" descr="A picture containing text, sign, vector graphics&#10;&#10;Description automatically generated">
              <a:extLst>
                <a:ext uri="{FF2B5EF4-FFF2-40B4-BE49-F238E27FC236}">
                  <a16:creationId xmlns:a16="http://schemas.microsoft.com/office/drawing/2014/main" id="{1026DA32-D567-44E0-BAEA-EF8BA266BA7A}"/>
                </a:ext>
              </a:extLst>
            </p:cNvPr>
            <p:cNvPicPr>
              <a:picLocks noChangeAspect="1"/>
            </p:cNvPicPr>
            <p:nvPr/>
          </p:nvPicPr>
          <p:blipFill>
            <a:blip r:embed="rId15"/>
            <a:stretch>
              <a:fillRect/>
            </a:stretch>
          </p:blipFill>
          <p:spPr>
            <a:xfrm>
              <a:off x="5144477" y="4602429"/>
              <a:ext cx="1600200" cy="955144"/>
            </a:xfrm>
            <a:prstGeom prst="rect">
              <a:avLst/>
            </a:prstGeom>
          </p:spPr>
        </p:pic>
        <p:sp>
          <p:nvSpPr>
            <p:cNvPr id="25" name="Rectangle: Rounded Corners 24">
              <a:extLst>
                <a:ext uri="{FF2B5EF4-FFF2-40B4-BE49-F238E27FC236}">
                  <a16:creationId xmlns:a16="http://schemas.microsoft.com/office/drawing/2014/main" id="{449883BE-C01B-407D-BF70-16507755AC14}"/>
                </a:ext>
              </a:extLst>
            </p:cNvPr>
            <p:cNvSpPr/>
            <p:nvPr/>
          </p:nvSpPr>
          <p:spPr>
            <a:xfrm>
              <a:off x="5078289" y="2333136"/>
              <a:ext cx="449385" cy="2960076"/>
            </a:xfrm>
            <a:prstGeom prst="roundRect">
              <a:avLst/>
            </a:prstGeom>
            <a:solidFill>
              <a:srgbClr val="1CADE4">
                <a:alpha val="1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7" name="Picture 27" descr="Logo&#10;&#10;Description automatically generated">
              <a:extLst>
                <a:ext uri="{FF2B5EF4-FFF2-40B4-BE49-F238E27FC236}">
                  <a16:creationId xmlns:a16="http://schemas.microsoft.com/office/drawing/2014/main" id="{94FDFA44-FA83-473C-9597-6B3267FFB6CD}"/>
                </a:ext>
              </a:extLst>
            </p:cNvPr>
            <p:cNvPicPr>
              <a:picLocks noChangeAspect="1"/>
            </p:cNvPicPr>
            <p:nvPr/>
          </p:nvPicPr>
          <p:blipFill rotWithShape="1">
            <a:blip r:embed="rId16"/>
            <a:srcRect l="-1068" t="28571" r="1779" b="22857"/>
            <a:stretch/>
          </p:blipFill>
          <p:spPr>
            <a:xfrm>
              <a:off x="4690206" y="2171211"/>
              <a:ext cx="2723661" cy="832768"/>
            </a:xfrm>
            <a:prstGeom prst="rect">
              <a:avLst/>
            </a:prstGeom>
          </p:spPr>
        </p:pic>
      </p:grpSp>
      <p:pic>
        <p:nvPicPr>
          <p:cNvPr id="3" name="Picture 3" descr="A picture containing text, clipart&#10;&#10;Description automatically generated">
            <a:extLst>
              <a:ext uri="{FF2B5EF4-FFF2-40B4-BE49-F238E27FC236}">
                <a16:creationId xmlns:a16="http://schemas.microsoft.com/office/drawing/2014/main" id="{0342F63A-18BE-4407-A2BF-FFB375A176A1}"/>
              </a:ext>
            </a:extLst>
          </p:cNvPr>
          <p:cNvPicPr>
            <a:picLocks noChangeAspect="1"/>
          </p:cNvPicPr>
          <p:nvPr/>
        </p:nvPicPr>
        <p:blipFill>
          <a:blip r:embed="rId17"/>
          <a:stretch>
            <a:fillRect/>
          </a:stretch>
        </p:blipFill>
        <p:spPr>
          <a:xfrm>
            <a:off x="6557053" y="5898009"/>
            <a:ext cx="1355333" cy="627152"/>
          </a:xfrm>
          <a:prstGeom prst="rect">
            <a:avLst/>
          </a:prstGeom>
        </p:spPr>
      </p:pic>
    </p:spTree>
    <p:extLst>
      <p:ext uri="{BB962C8B-B14F-4D97-AF65-F5344CB8AC3E}">
        <p14:creationId xmlns:p14="http://schemas.microsoft.com/office/powerpoint/2010/main" val="53399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E3E561AE1F56E45BB727624912A20B9" ma:contentTypeVersion="9" ma:contentTypeDescription="Create a new document." ma:contentTypeScope="" ma:versionID="dd0d81b46112861d266f4d74a36dcba3">
  <xsd:schema xmlns:xsd="http://www.w3.org/2001/XMLSchema" xmlns:xs="http://www.w3.org/2001/XMLSchema" xmlns:p="http://schemas.microsoft.com/office/2006/metadata/properties" xmlns:ns2="55a5cc55-ce1b-419b-8ab4-890790563bdd" xmlns:ns3="f22605ac-e88d-4668-be8f-21dd323b7d92" targetNamespace="http://schemas.microsoft.com/office/2006/metadata/properties" ma:root="true" ma:fieldsID="292122b4f5ed013c6d58bd9162c3eed7" ns2:_="" ns3:_="">
    <xsd:import namespace="55a5cc55-ce1b-419b-8ab4-890790563bdd"/>
    <xsd:import namespace="f22605ac-e88d-4668-be8f-21dd323b7d9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a5cc55-ce1b-419b-8ab4-890790563bd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2605ac-e88d-4668-be8f-21dd323b7d9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F03B39-2753-4F2B-891A-92278E1F908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BD20699-785C-4207-95DB-D830ED038D4B}">
  <ds:schemaRefs>
    <ds:schemaRef ds:uri="55a5cc55-ce1b-419b-8ab4-890790563bdd"/>
    <ds:schemaRef ds:uri="f22605ac-e88d-4668-be8f-21dd323b7d9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2B6AB12-BDE7-499C-93D3-778050CF7A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Integral</vt:lpstr>
      <vt:lpstr>QA Cinema</vt:lpstr>
      <vt:lpstr>Introduction</vt:lpstr>
      <vt:lpstr>Planning: How Did we approach the specification</vt:lpstr>
      <vt:lpstr>PowerPoint Presentation</vt:lpstr>
      <vt:lpstr>PowerPoint Presentation</vt:lpstr>
      <vt:lpstr>Sprint planning</vt:lpstr>
      <vt:lpstr>EXAMPLE OF USER Stories:</vt:lpstr>
      <vt:lpstr>ERD Diagram</vt:lpstr>
      <vt:lpstr>Consultant Journey</vt:lpstr>
      <vt:lpstr>CI: How did we approach version control?</vt:lpstr>
      <vt:lpstr>MongoDB</vt:lpstr>
      <vt:lpstr>Express</vt:lpstr>
      <vt:lpstr>React</vt:lpstr>
      <vt:lpstr>Testing</vt:lpstr>
      <vt:lpstr>Testing Coverage</vt:lpstr>
      <vt:lpstr>Sprint review: What did you complete? What got left behind?</vt:lpstr>
      <vt:lpstr>Sprint retrospective: What went well? What could be improved?</vt:lpstr>
      <vt:lpstr>Conclusion: Reflections on the project, future steps, any other relevant info</vt:lpstr>
      <vt:lpstr>Demonstration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2021-12-15T15:31:42Z</dcterms:created>
  <dcterms:modified xsi:type="dcterms:W3CDTF">2021-12-16T16:35:27Z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0x0101000E3E561AE1F56E45BB727624912A20B9</vt:lpwstr>
  </property>
</Properties>
</file>