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27432000" cy="51206400"/>
  <p:notesSz cx="6858000" cy="9144000"/>
  <p:defaultTextStyle>
    <a:defPPr>
      <a:defRPr lang="en-US"/>
    </a:defPPr>
    <a:lvl1pPr marL="0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1pPr>
    <a:lvl2pPr marL="1509577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2pPr>
    <a:lvl3pPr marL="3019150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3pPr>
    <a:lvl4pPr marL="4528728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4pPr>
    <a:lvl5pPr marL="6038301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5pPr>
    <a:lvl6pPr marL="7547878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6pPr>
    <a:lvl7pPr marL="9057454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7pPr>
    <a:lvl8pPr marL="10567030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8pPr>
    <a:lvl9pPr marL="12076607" algn="l" defTabSz="3019150" rtl="0" eaLnBrk="1" latinLnBrk="0" hangingPunct="1">
      <a:defRPr sz="594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>
        <p:scale>
          <a:sx n="125" d="100"/>
          <a:sy n="125" d="100"/>
        </p:scale>
        <p:origin x="-5952" y="-4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8380311"/>
            <a:ext cx="23317200" cy="1782741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6895217"/>
            <a:ext cx="20574000" cy="12363023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726267"/>
            <a:ext cx="5915025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726267"/>
            <a:ext cx="17402175" cy="433950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2766055"/>
            <a:ext cx="23660100" cy="21300436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34268002"/>
            <a:ext cx="23660100" cy="11201396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3631334"/>
            <a:ext cx="1165860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3631334"/>
            <a:ext cx="11658600" cy="324899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3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726278"/>
            <a:ext cx="2366010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2552684"/>
            <a:ext cx="11605020" cy="615187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8704560"/>
            <a:ext cx="11605020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2552684"/>
            <a:ext cx="11662173" cy="6151876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8704560"/>
            <a:ext cx="11662173" cy="275115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413760"/>
            <a:ext cx="8847534" cy="1194816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7372785"/>
            <a:ext cx="13887450" cy="363897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5361920"/>
            <a:ext cx="8847534" cy="2845985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413760"/>
            <a:ext cx="8847534" cy="1194816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7372785"/>
            <a:ext cx="13887450" cy="363897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5361920"/>
            <a:ext cx="8847534" cy="2845985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726278"/>
            <a:ext cx="2366010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3631334"/>
            <a:ext cx="2366010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7460758"/>
            <a:ext cx="61722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FDCE7-90F8-C34D-A0D0-BDF53F877F4C}" type="datetimeFigureOut">
              <a:rPr lang="en-US" smtClean="0"/>
              <a:t>1/20/18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7460758"/>
            <a:ext cx="92583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7460758"/>
            <a:ext cx="61722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5CED-B11A-FE4D-898C-CC4B9D5E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0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81AF1E-ACEA-C94C-B4CB-C09F0A05B7C7}"/>
              </a:ext>
            </a:extLst>
          </p:cNvPr>
          <p:cNvSpPr/>
          <p:nvPr/>
        </p:nvSpPr>
        <p:spPr>
          <a:xfrm>
            <a:off x="16094052" y="3304595"/>
            <a:ext cx="1835971" cy="182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Input Layer (160 x 160 x 3)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1E6B6-8302-DB49-A4DE-9C20B068615C}"/>
              </a:ext>
            </a:extLst>
          </p:cNvPr>
          <p:cNvSpPr/>
          <p:nvPr/>
        </p:nvSpPr>
        <p:spPr>
          <a:xfrm>
            <a:off x="11134393" y="6268027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B4D0D-6555-E242-9075-D89AFA4F930C}"/>
              </a:ext>
            </a:extLst>
          </p:cNvPr>
          <p:cNvSpPr/>
          <p:nvPr/>
        </p:nvSpPr>
        <p:spPr>
          <a:xfrm>
            <a:off x="11506201" y="6597587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00385D-C0D6-0A4C-8AEB-BF9722FD2E0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2331536" y="6429663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863D6F-CB61-7C42-A628-ED36B8A9F11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2331536" y="5142538"/>
            <a:ext cx="1747432" cy="112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40145A4-1D69-EA47-B778-EBD98AFBE964}"/>
              </a:ext>
            </a:extLst>
          </p:cNvPr>
          <p:cNvSpPr/>
          <p:nvPr/>
        </p:nvSpPr>
        <p:spPr>
          <a:xfrm>
            <a:off x="10651868" y="6151765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1B55DF-64ED-2F4C-B73A-9CF5CC595A7A}"/>
              </a:ext>
            </a:extLst>
          </p:cNvPr>
          <p:cNvSpPr/>
          <p:nvPr/>
        </p:nvSpPr>
        <p:spPr>
          <a:xfrm>
            <a:off x="15891950" y="3217056"/>
            <a:ext cx="2248999" cy="3570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9BC899-5C88-DD4D-B325-F9A3E47C56E7}"/>
              </a:ext>
            </a:extLst>
          </p:cNvPr>
          <p:cNvSpPr/>
          <p:nvPr/>
        </p:nvSpPr>
        <p:spPr>
          <a:xfrm>
            <a:off x="4618022" y="15586936"/>
            <a:ext cx="2391827" cy="17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Bilinear </a:t>
            </a:r>
            <a:r>
              <a:rPr lang="en-US" sz="1200" dirty="0" err="1"/>
              <a:t>Upsampling</a:t>
            </a:r>
            <a:r>
              <a:rPr lang="en-US" sz="1200" dirty="0"/>
              <a:t> (__ x __ x ___)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53A8EE-91C4-D64C-BBC1-F9052D8622A7}"/>
              </a:ext>
            </a:extLst>
          </p:cNvPr>
          <p:cNvSpPr/>
          <p:nvPr/>
        </p:nvSpPr>
        <p:spPr>
          <a:xfrm>
            <a:off x="5361317" y="15930267"/>
            <a:ext cx="3131907" cy="15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Concatenation (__ x __ x ___)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96CE58-379C-3D4E-9CB3-4A6407E49D7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5813936" y="15757528"/>
            <a:ext cx="1113335" cy="17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BFBC8C5-9148-A147-9CEE-7C060C8C7BCD}"/>
              </a:ext>
            </a:extLst>
          </p:cNvPr>
          <p:cNvSpPr/>
          <p:nvPr/>
        </p:nvSpPr>
        <p:spPr>
          <a:xfrm>
            <a:off x="4385548" y="15443771"/>
            <a:ext cx="4308529" cy="817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FF352D-734A-3B40-B9D8-B44A3D2A2E7C}"/>
              </a:ext>
            </a:extLst>
          </p:cNvPr>
          <p:cNvCxnSpPr>
            <a:cxnSpLocks/>
            <a:stCxn id="181" idx="2"/>
            <a:endCxn id="42" idx="0"/>
          </p:cNvCxnSpPr>
          <p:nvPr/>
        </p:nvCxnSpPr>
        <p:spPr>
          <a:xfrm>
            <a:off x="5771705" y="13586868"/>
            <a:ext cx="42231" cy="200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62833DF-A2E9-EF41-B405-E4811258623C}"/>
              </a:ext>
            </a:extLst>
          </p:cNvPr>
          <p:cNvSpPr/>
          <p:nvPr/>
        </p:nvSpPr>
        <p:spPr>
          <a:xfrm>
            <a:off x="13023777" y="4648385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4720152-5F5D-DC45-B8A7-4783B75F87E6}"/>
              </a:ext>
            </a:extLst>
          </p:cNvPr>
          <p:cNvSpPr/>
          <p:nvPr/>
        </p:nvSpPr>
        <p:spPr>
          <a:xfrm>
            <a:off x="13395585" y="4977945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3C880FE-6716-9A44-B058-46AC11391676}"/>
              </a:ext>
            </a:extLst>
          </p:cNvPr>
          <p:cNvCxnSpPr>
            <a:cxnSpLocks/>
          </p:cNvCxnSpPr>
          <p:nvPr/>
        </p:nvCxnSpPr>
        <p:spPr>
          <a:xfrm>
            <a:off x="14220920" y="4810021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35ABF4B-CBB4-3B4B-9BE2-9719E93E9CE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220920" y="3486601"/>
            <a:ext cx="2791118" cy="116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35F83B00-4676-4A48-B5EF-150123A4528F}"/>
              </a:ext>
            </a:extLst>
          </p:cNvPr>
          <p:cNvSpPr/>
          <p:nvPr/>
        </p:nvSpPr>
        <p:spPr>
          <a:xfrm>
            <a:off x="12541252" y="4532123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153C5E3-8CBF-2146-A54F-F7E588161C58}"/>
              </a:ext>
            </a:extLst>
          </p:cNvPr>
          <p:cNvSpPr/>
          <p:nvPr/>
        </p:nvSpPr>
        <p:spPr>
          <a:xfrm>
            <a:off x="9310730" y="7809364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64C07A-C22A-9843-A463-584DA02CA046}"/>
              </a:ext>
            </a:extLst>
          </p:cNvPr>
          <p:cNvSpPr/>
          <p:nvPr/>
        </p:nvSpPr>
        <p:spPr>
          <a:xfrm>
            <a:off x="9682538" y="8138924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FF7FFED-E6F2-BC4E-90BF-1A66D0D2BB1B}"/>
              </a:ext>
            </a:extLst>
          </p:cNvPr>
          <p:cNvCxnSpPr>
            <a:cxnSpLocks/>
          </p:cNvCxnSpPr>
          <p:nvPr/>
        </p:nvCxnSpPr>
        <p:spPr>
          <a:xfrm>
            <a:off x="10507873" y="7971000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B0E247E-6764-8F4D-9A4B-C438968AE9F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0507874" y="6762180"/>
            <a:ext cx="1823662" cy="104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0D648F26-FE03-1544-BE01-8BDDA2E321C0}"/>
              </a:ext>
            </a:extLst>
          </p:cNvPr>
          <p:cNvSpPr/>
          <p:nvPr/>
        </p:nvSpPr>
        <p:spPr>
          <a:xfrm>
            <a:off x="8828205" y="7693102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0F38AF8-78F1-994F-8336-2E28B7645C4C}"/>
              </a:ext>
            </a:extLst>
          </p:cNvPr>
          <p:cNvSpPr/>
          <p:nvPr/>
        </p:nvSpPr>
        <p:spPr>
          <a:xfrm>
            <a:off x="6937753" y="9280025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1B01B6-160B-AA4D-BA52-F7C423CFB4EE}"/>
              </a:ext>
            </a:extLst>
          </p:cNvPr>
          <p:cNvSpPr/>
          <p:nvPr/>
        </p:nvSpPr>
        <p:spPr>
          <a:xfrm>
            <a:off x="7309561" y="9609585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E0C92E3-E1E6-1140-B114-0E9DF606A931}"/>
              </a:ext>
            </a:extLst>
          </p:cNvPr>
          <p:cNvCxnSpPr>
            <a:cxnSpLocks/>
          </p:cNvCxnSpPr>
          <p:nvPr/>
        </p:nvCxnSpPr>
        <p:spPr>
          <a:xfrm>
            <a:off x="8134896" y="9441661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416361B-8FDE-3F45-BDE2-EBC9280EA1E8}"/>
              </a:ext>
            </a:extLst>
          </p:cNvPr>
          <p:cNvCxnSpPr>
            <a:cxnSpLocks/>
            <a:stCxn id="161" idx="2"/>
          </p:cNvCxnSpPr>
          <p:nvPr/>
        </p:nvCxnSpPr>
        <p:spPr>
          <a:xfrm flipH="1">
            <a:off x="8134897" y="8303517"/>
            <a:ext cx="2372976" cy="97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9945E288-8E5A-754C-BB7A-9309081007BD}"/>
              </a:ext>
            </a:extLst>
          </p:cNvPr>
          <p:cNvSpPr/>
          <p:nvPr/>
        </p:nvSpPr>
        <p:spPr>
          <a:xfrm>
            <a:off x="6455228" y="9163763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F43E74-F51D-1240-9E1B-609FBD8C6822}"/>
              </a:ext>
            </a:extLst>
          </p:cNvPr>
          <p:cNvSpPr/>
          <p:nvPr/>
        </p:nvSpPr>
        <p:spPr>
          <a:xfrm>
            <a:off x="4574562" y="11113601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4E6059D-69FF-C84A-AFAC-505D03FD4473}"/>
              </a:ext>
            </a:extLst>
          </p:cNvPr>
          <p:cNvSpPr/>
          <p:nvPr/>
        </p:nvSpPr>
        <p:spPr>
          <a:xfrm>
            <a:off x="4946370" y="11443161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C19CAA8-622A-D44C-8C5F-A13207E39CD0}"/>
              </a:ext>
            </a:extLst>
          </p:cNvPr>
          <p:cNvCxnSpPr>
            <a:cxnSpLocks/>
          </p:cNvCxnSpPr>
          <p:nvPr/>
        </p:nvCxnSpPr>
        <p:spPr>
          <a:xfrm>
            <a:off x="5771705" y="11275237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D60392F-3097-BE47-B587-73E357EFE732}"/>
              </a:ext>
            </a:extLst>
          </p:cNvPr>
          <p:cNvCxnSpPr>
            <a:cxnSpLocks/>
            <a:stCxn id="166" idx="2"/>
          </p:cNvCxnSpPr>
          <p:nvPr/>
        </p:nvCxnSpPr>
        <p:spPr>
          <a:xfrm flipH="1">
            <a:off x="5771706" y="9774178"/>
            <a:ext cx="2363190" cy="133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B4AEEDF3-65B1-1240-A6B5-5B1415B8A30B}"/>
              </a:ext>
            </a:extLst>
          </p:cNvPr>
          <p:cNvSpPr/>
          <p:nvPr/>
        </p:nvSpPr>
        <p:spPr>
          <a:xfrm>
            <a:off x="4092037" y="10997339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48EC97A-06DA-E144-9033-BF034BE7E7CA}"/>
              </a:ext>
            </a:extLst>
          </p:cNvPr>
          <p:cNvSpPr/>
          <p:nvPr/>
        </p:nvSpPr>
        <p:spPr>
          <a:xfrm>
            <a:off x="5792798" y="16922433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C79934-40B1-9044-9AE2-AC13B19C246F}"/>
              </a:ext>
            </a:extLst>
          </p:cNvPr>
          <p:cNvSpPr/>
          <p:nvPr/>
        </p:nvSpPr>
        <p:spPr>
          <a:xfrm>
            <a:off x="6164606" y="17251993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F2DABDF-114D-9F47-B091-4C355F3A3568}"/>
              </a:ext>
            </a:extLst>
          </p:cNvPr>
          <p:cNvCxnSpPr>
            <a:cxnSpLocks/>
          </p:cNvCxnSpPr>
          <p:nvPr/>
        </p:nvCxnSpPr>
        <p:spPr>
          <a:xfrm>
            <a:off x="6989941" y="17084069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606D572-96F1-3648-AFDF-A1463E044C79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927271" y="16088441"/>
            <a:ext cx="62670" cy="8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D7DC78E2-FE34-FA4B-AC9D-0C8B5C5073D5}"/>
              </a:ext>
            </a:extLst>
          </p:cNvPr>
          <p:cNvSpPr/>
          <p:nvPr/>
        </p:nvSpPr>
        <p:spPr>
          <a:xfrm>
            <a:off x="5310273" y="16806171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2E1BE19-44EB-ED46-8C37-666A592F9D2E}"/>
              </a:ext>
            </a:extLst>
          </p:cNvPr>
          <p:cNvSpPr/>
          <p:nvPr/>
        </p:nvSpPr>
        <p:spPr>
          <a:xfrm>
            <a:off x="4574562" y="13112991"/>
            <a:ext cx="2394286" cy="172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1x1 Convolution (5 x 5 x 512)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E60D64E-AEC5-264E-B463-19B3C7B348CB}"/>
              </a:ext>
            </a:extLst>
          </p:cNvPr>
          <p:cNvSpPr/>
          <p:nvPr/>
        </p:nvSpPr>
        <p:spPr>
          <a:xfrm>
            <a:off x="4946370" y="13422275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5BEBBC8-14B0-0F43-8EE9-408F3D02ADCE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>
            <a:off x="5771705" y="13285738"/>
            <a:ext cx="0" cy="13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7A9103A-0E2D-314D-B510-CEE35B385C62}"/>
              </a:ext>
            </a:extLst>
          </p:cNvPr>
          <p:cNvCxnSpPr>
            <a:cxnSpLocks/>
            <a:stCxn id="171" idx="2"/>
            <a:endCxn id="180" idx="0"/>
          </p:cNvCxnSpPr>
          <p:nvPr/>
        </p:nvCxnSpPr>
        <p:spPr>
          <a:xfrm>
            <a:off x="5771705" y="11607754"/>
            <a:ext cx="0" cy="150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41DDD0F-1158-F04A-8BBF-BCDDA2E3776F}"/>
              </a:ext>
            </a:extLst>
          </p:cNvPr>
          <p:cNvSpPr/>
          <p:nvPr/>
        </p:nvSpPr>
        <p:spPr>
          <a:xfrm>
            <a:off x="4092037" y="12976453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C67E4C5-297C-BC4F-B01A-6CAD6C24327B}"/>
              </a:ext>
            </a:extLst>
          </p:cNvPr>
          <p:cNvSpPr/>
          <p:nvPr/>
        </p:nvSpPr>
        <p:spPr>
          <a:xfrm>
            <a:off x="5808044" y="18269629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7988584-0747-A94E-80AA-7614EDD08AB7}"/>
              </a:ext>
            </a:extLst>
          </p:cNvPr>
          <p:cNvSpPr/>
          <p:nvPr/>
        </p:nvSpPr>
        <p:spPr>
          <a:xfrm>
            <a:off x="6179852" y="18599189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2A1D3AD-66AD-044A-A7BB-50F23F9CBD22}"/>
              </a:ext>
            </a:extLst>
          </p:cNvPr>
          <p:cNvCxnSpPr>
            <a:cxnSpLocks/>
          </p:cNvCxnSpPr>
          <p:nvPr/>
        </p:nvCxnSpPr>
        <p:spPr>
          <a:xfrm>
            <a:off x="7005187" y="18431265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CFF2AA2-F1B4-704F-BBA3-0557D0FD7A19}"/>
              </a:ext>
            </a:extLst>
          </p:cNvPr>
          <p:cNvCxnSpPr>
            <a:cxnSpLocks/>
            <a:stCxn id="176" idx="2"/>
          </p:cNvCxnSpPr>
          <p:nvPr/>
        </p:nvCxnSpPr>
        <p:spPr>
          <a:xfrm>
            <a:off x="6989941" y="17416586"/>
            <a:ext cx="15246" cy="85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90AEA46D-AC4E-9948-86C3-6BA881482211}"/>
              </a:ext>
            </a:extLst>
          </p:cNvPr>
          <p:cNvSpPr/>
          <p:nvPr/>
        </p:nvSpPr>
        <p:spPr>
          <a:xfrm>
            <a:off x="5325519" y="18153367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6B4AF90-C1A1-844B-B3A4-AAEE52FB544A}"/>
              </a:ext>
            </a:extLst>
          </p:cNvPr>
          <p:cNvSpPr/>
          <p:nvPr/>
        </p:nvSpPr>
        <p:spPr>
          <a:xfrm>
            <a:off x="5808044" y="19627113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367F958-5D34-C347-8325-C7334AF9EE51}"/>
              </a:ext>
            </a:extLst>
          </p:cNvPr>
          <p:cNvSpPr/>
          <p:nvPr/>
        </p:nvSpPr>
        <p:spPr>
          <a:xfrm>
            <a:off x="6179852" y="19956673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7C2BB1-317C-CF46-A223-62A18A1E9DBB}"/>
              </a:ext>
            </a:extLst>
          </p:cNvPr>
          <p:cNvCxnSpPr>
            <a:cxnSpLocks/>
          </p:cNvCxnSpPr>
          <p:nvPr/>
        </p:nvCxnSpPr>
        <p:spPr>
          <a:xfrm>
            <a:off x="7005187" y="19788749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786E00D-3499-8F42-86E5-01310B1059CB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7005187" y="18763782"/>
            <a:ext cx="0" cy="8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14C99FC-1D52-604B-94ED-8A22417561F5}"/>
              </a:ext>
            </a:extLst>
          </p:cNvPr>
          <p:cNvSpPr/>
          <p:nvPr/>
        </p:nvSpPr>
        <p:spPr>
          <a:xfrm>
            <a:off x="5325519" y="19510851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EB3590DC-1482-AE4D-851C-801EC80736E0}"/>
              </a:ext>
            </a:extLst>
          </p:cNvPr>
          <p:cNvSpPr/>
          <p:nvPr/>
        </p:nvSpPr>
        <p:spPr>
          <a:xfrm>
            <a:off x="3980564" y="14936026"/>
            <a:ext cx="5823523" cy="5669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2963B6C-85B9-A64D-B116-27B579CF7FE6}"/>
              </a:ext>
            </a:extLst>
          </p:cNvPr>
          <p:cNvSpPr/>
          <p:nvPr/>
        </p:nvSpPr>
        <p:spPr>
          <a:xfrm>
            <a:off x="8626554" y="28226515"/>
            <a:ext cx="2391827" cy="17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Bilinear </a:t>
            </a:r>
            <a:r>
              <a:rPr lang="en-US" sz="1200" dirty="0" err="1"/>
              <a:t>Upsampling</a:t>
            </a:r>
            <a:r>
              <a:rPr lang="en-US" sz="1200" dirty="0"/>
              <a:t> (__ x __ x ___)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742180E-7103-ED49-B195-2F511E5E3A23}"/>
              </a:ext>
            </a:extLst>
          </p:cNvPr>
          <p:cNvSpPr/>
          <p:nvPr/>
        </p:nvSpPr>
        <p:spPr>
          <a:xfrm>
            <a:off x="9369849" y="28569846"/>
            <a:ext cx="3131907" cy="15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Concatenation (__ x __ x ___)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A5CA7FA-2E9B-794F-B090-3572A6ECFB40}"/>
              </a:ext>
            </a:extLst>
          </p:cNvPr>
          <p:cNvCxnSpPr>
            <a:cxnSpLocks/>
          </p:cNvCxnSpPr>
          <p:nvPr/>
        </p:nvCxnSpPr>
        <p:spPr>
          <a:xfrm>
            <a:off x="9822468" y="28397107"/>
            <a:ext cx="1113335" cy="17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4E8C1B77-EF9E-734F-9432-F153AA986621}"/>
              </a:ext>
            </a:extLst>
          </p:cNvPr>
          <p:cNvSpPr/>
          <p:nvPr/>
        </p:nvSpPr>
        <p:spPr>
          <a:xfrm>
            <a:off x="8394080" y="28083350"/>
            <a:ext cx="4308529" cy="817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41A37BE-BB09-AF4E-B4B0-97A22F1FD2BC}"/>
              </a:ext>
            </a:extLst>
          </p:cNvPr>
          <p:cNvCxnSpPr>
            <a:cxnSpLocks/>
            <a:stCxn id="241" idx="2"/>
          </p:cNvCxnSpPr>
          <p:nvPr/>
        </p:nvCxnSpPr>
        <p:spPr>
          <a:xfrm>
            <a:off x="8906121" y="26456554"/>
            <a:ext cx="916339" cy="17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2B6400A-DEBC-7645-B49B-7524E3F35BF4}"/>
              </a:ext>
            </a:extLst>
          </p:cNvPr>
          <p:cNvSpPr/>
          <p:nvPr/>
        </p:nvSpPr>
        <p:spPr>
          <a:xfrm>
            <a:off x="9801330" y="29562012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C8380AE-C0DD-CD41-999D-3A5E2F034F08}"/>
              </a:ext>
            </a:extLst>
          </p:cNvPr>
          <p:cNvSpPr/>
          <p:nvPr/>
        </p:nvSpPr>
        <p:spPr>
          <a:xfrm>
            <a:off x="10173138" y="29891572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41931A2-6D46-4B44-B0AB-9CEBE46377CD}"/>
              </a:ext>
            </a:extLst>
          </p:cNvPr>
          <p:cNvCxnSpPr>
            <a:cxnSpLocks/>
          </p:cNvCxnSpPr>
          <p:nvPr/>
        </p:nvCxnSpPr>
        <p:spPr>
          <a:xfrm>
            <a:off x="10998473" y="29723648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2116A8D-9335-2D4D-97D8-94AA78BD16F6}"/>
              </a:ext>
            </a:extLst>
          </p:cNvPr>
          <p:cNvCxnSpPr>
            <a:cxnSpLocks/>
            <a:stCxn id="205" idx="2"/>
          </p:cNvCxnSpPr>
          <p:nvPr/>
        </p:nvCxnSpPr>
        <p:spPr>
          <a:xfrm>
            <a:off x="10935803" y="28728020"/>
            <a:ext cx="62670" cy="8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C1CE4ECB-3AC5-B34F-A984-816455470AE1}"/>
              </a:ext>
            </a:extLst>
          </p:cNvPr>
          <p:cNvSpPr/>
          <p:nvPr/>
        </p:nvSpPr>
        <p:spPr>
          <a:xfrm>
            <a:off x="9318805" y="29445750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DE7625B-67AB-7341-A309-156894664329}"/>
              </a:ext>
            </a:extLst>
          </p:cNvPr>
          <p:cNvSpPr/>
          <p:nvPr/>
        </p:nvSpPr>
        <p:spPr>
          <a:xfrm>
            <a:off x="9816576" y="30909208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7F8A198-6ED3-D64E-8E44-C3451A36AE25}"/>
              </a:ext>
            </a:extLst>
          </p:cNvPr>
          <p:cNvSpPr/>
          <p:nvPr/>
        </p:nvSpPr>
        <p:spPr>
          <a:xfrm>
            <a:off x="10188384" y="31238768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2170F5F-8AB8-1E49-A163-D0E89D81F0CF}"/>
              </a:ext>
            </a:extLst>
          </p:cNvPr>
          <p:cNvCxnSpPr>
            <a:cxnSpLocks/>
          </p:cNvCxnSpPr>
          <p:nvPr/>
        </p:nvCxnSpPr>
        <p:spPr>
          <a:xfrm>
            <a:off x="11013719" y="31070844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70EE78E-7700-E14B-B0A3-A5C5E96BE1A5}"/>
              </a:ext>
            </a:extLst>
          </p:cNvPr>
          <p:cNvCxnSpPr>
            <a:cxnSpLocks/>
            <a:stCxn id="210" idx="2"/>
          </p:cNvCxnSpPr>
          <p:nvPr/>
        </p:nvCxnSpPr>
        <p:spPr>
          <a:xfrm>
            <a:off x="10998473" y="30056165"/>
            <a:ext cx="15246" cy="85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134AF24B-B0D7-6645-9DB1-E6C7B87FC3A4}"/>
              </a:ext>
            </a:extLst>
          </p:cNvPr>
          <p:cNvSpPr/>
          <p:nvPr/>
        </p:nvSpPr>
        <p:spPr>
          <a:xfrm>
            <a:off x="9334051" y="30792946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18C40DF-307A-634D-BBEC-F7E4CCE1F9DA}"/>
              </a:ext>
            </a:extLst>
          </p:cNvPr>
          <p:cNvSpPr/>
          <p:nvPr/>
        </p:nvSpPr>
        <p:spPr>
          <a:xfrm>
            <a:off x="9816576" y="32266692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A809F0D-6C15-964E-BB1E-31CC15C1B945}"/>
              </a:ext>
            </a:extLst>
          </p:cNvPr>
          <p:cNvSpPr/>
          <p:nvPr/>
        </p:nvSpPr>
        <p:spPr>
          <a:xfrm>
            <a:off x="10188384" y="32596252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51A861C-0CFB-8D4D-BABB-DBA2340BABBE}"/>
              </a:ext>
            </a:extLst>
          </p:cNvPr>
          <p:cNvCxnSpPr>
            <a:cxnSpLocks/>
          </p:cNvCxnSpPr>
          <p:nvPr/>
        </p:nvCxnSpPr>
        <p:spPr>
          <a:xfrm>
            <a:off x="11013719" y="32428328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635DFAD-0BAF-7147-A617-E8E90729E92D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11013719" y="31403361"/>
            <a:ext cx="0" cy="8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82B040C4-BB42-0C4A-B679-5A81EB7D6BEA}"/>
              </a:ext>
            </a:extLst>
          </p:cNvPr>
          <p:cNvSpPr/>
          <p:nvPr/>
        </p:nvSpPr>
        <p:spPr>
          <a:xfrm>
            <a:off x="9334051" y="32150430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CE1B949A-B1B5-AD4A-9EC7-3A75A779BA31}"/>
              </a:ext>
            </a:extLst>
          </p:cNvPr>
          <p:cNvSpPr/>
          <p:nvPr/>
        </p:nvSpPr>
        <p:spPr>
          <a:xfrm>
            <a:off x="7989096" y="27575605"/>
            <a:ext cx="5823523" cy="5669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290BF92-331F-5A44-9486-1127AD10F835}"/>
              </a:ext>
            </a:extLst>
          </p:cNvPr>
          <p:cNvSpPr/>
          <p:nvPr/>
        </p:nvSpPr>
        <p:spPr>
          <a:xfrm>
            <a:off x="6518956" y="21922224"/>
            <a:ext cx="2391827" cy="17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Bilinear </a:t>
            </a:r>
            <a:r>
              <a:rPr lang="en-US" sz="1200" dirty="0" err="1"/>
              <a:t>Upsampling</a:t>
            </a:r>
            <a:r>
              <a:rPr lang="en-US" sz="1200" dirty="0"/>
              <a:t> (__ x __ x ___)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04F17C6-A196-E74E-BD33-A1A382E0F7A4}"/>
              </a:ext>
            </a:extLst>
          </p:cNvPr>
          <p:cNvSpPr/>
          <p:nvPr/>
        </p:nvSpPr>
        <p:spPr>
          <a:xfrm>
            <a:off x="7262251" y="22265555"/>
            <a:ext cx="3131907" cy="15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Concatenation (__ x __ x ___)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0145D5D-4AD8-6C44-AF2A-B9A07024FC99}"/>
              </a:ext>
            </a:extLst>
          </p:cNvPr>
          <p:cNvCxnSpPr>
            <a:cxnSpLocks/>
          </p:cNvCxnSpPr>
          <p:nvPr/>
        </p:nvCxnSpPr>
        <p:spPr>
          <a:xfrm>
            <a:off x="7714870" y="22092816"/>
            <a:ext cx="1113335" cy="17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77B06347-0FCF-114C-87EE-8CDCF86C57FC}"/>
              </a:ext>
            </a:extLst>
          </p:cNvPr>
          <p:cNvSpPr/>
          <p:nvPr/>
        </p:nvSpPr>
        <p:spPr>
          <a:xfrm>
            <a:off x="6286482" y="21779059"/>
            <a:ext cx="4308529" cy="817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33C3CA7-098E-8641-B187-8CD60EE142F5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7005187" y="20121266"/>
            <a:ext cx="709675" cy="180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57C5766-873F-384E-864C-0C796ECC6A7F}"/>
              </a:ext>
            </a:extLst>
          </p:cNvPr>
          <p:cNvSpPr/>
          <p:nvPr/>
        </p:nvSpPr>
        <p:spPr>
          <a:xfrm>
            <a:off x="7693732" y="23257721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8D02B58-C189-404B-BEE9-B6D3761B794A}"/>
              </a:ext>
            </a:extLst>
          </p:cNvPr>
          <p:cNvSpPr/>
          <p:nvPr/>
        </p:nvSpPr>
        <p:spPr>
          <a:xfrm>
            <a:off x="8065540" y="23587281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D171A35-D1FC-174C-9138-037D5F533407}"/>
              </a:ext>
            </a:extLst>
          </p:cNvPr>
          <p:cNvCxnSpPr>
            <a:cxnSpLocks/>
          </p:cNvCxnSpPr>
          <p:nvPr/>
        </p:nvCxnSpPr>
        <p:spPr>
          <a:xfrm>
            <a:off x="8890875" y="23419357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7453B7B-5646-4348-A5D2-2DF8F50A8D3B}"/>
              </a:ext>
            </a:extLst>
          </p:cNvPr>
          <p:cNvCxnSpPr>
            <a:cxnSpLocks/>
            <a:stCxn id="226" idx="2"/>
          </p:cNvCxnSpPr>
          <p:nvPr/>
        </p:nvCxnSpPr>
        <p:spPr>
          <a:xfrm>
            <a:off x="8828205" y="22423729"/>
            <a:ext cx="62670" cy="8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D4D74DB7-5DF8-0C46-AAFF-5EC419B67D92}"/>
              </a:ext>
            </a:extLst>
          </p:cNvPr>
          <p:cNvSpPr/>
          <p:nvPr/>
        </p:nvSpPr>
        <p:spPr>
          <a:xfrm>
            <a:off x="7211207" y="23141459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691726D-0808-0E4E-ACE2-E54CB9C28D85}"/>
              </a:ext>
            </a:extLst>
          </p:cNvPr>
          <p:cNvSpPr/>
          <p:nvPr/>
        </p:nvSpPr>
        <p:spPr>
          <a:xfrm>
            <a:off x="7708978" y="24604917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18EC7B4-DE2F-2642-AFDC-BBA60E206605}"/>
              </a:ext>
            </a:extLst>
          </p:cNvPr>
          <p:cNvSpPr/>
          <p:nvPr/>
        </p:nvSpPr>
        <p:spPr>
          <a:xfrm>
            <a:off x="8080786" y="24934477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816B489-718F-2B46-BEA4-E81AFFC330D1}"/>
              </a:ext>
            </a:extLst>
          </p:cNvPr>
          <p:cNvCxnSpPr>
            <a:cxnSpLocks/>
          </p:cNvCxnSpPr>
          <p:nvPr/>
        </p:nvCxnSpPr>
        <p:spPr>
          <a:xfrm>
            <a:off x="8906121" y="24766553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A0509E9-83FB-BF44-9BB6-A359E30B22A1}"/>
              </a:ext>
            </a:extLst>
          </p:cNvPr>
          <p:cNvCxnSpPr>
            <a:cxnSpLocks/>
            <a:stCxn id="231" idx="2"/>
          </p:cNvCxnSpPr>
          <p:nvPr/>
        </p:nvCxnSpPr>
        <p:spPr>
          <a:xfrm>
            <a:off x="8890875" y="23751874"/>
            <a:ext cx="15246" cy="85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40B025C1-2B61-9F43-AABC-C110B6F6983D}"/>
              </a:ext>
            </a:extLst>
          </p:cNvPr>
          <p:cNvSpPr/>
          <p:nvPr/>
        </p:nvSpPr>
        <p:spPr>
          <a:xfrm>
            <a:off x="7226453" y="24488655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C372B7-F4DA-674F-949E-484E3284777C}"/>
              </a:ext>
            </a:extLst>
          </p:cNvPr>
          <p:cNvSpPr/>
          <p:nvPr/>
        </p:nvSpPr>
        <p:spPr>
          <a:xfrm>
            <a:off x="7708978" y="25962401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0824CF9-7554-8F4F-88F2-0450FFEFB1E5}"/>
              </a:ext>
            </a:extLst>
          </p:cNvPr>
          <p:cNvSpPr/>
          <p:nvPr/>
        </p:nvSpPr>
        <p:spPr>
          <a:xfrm>
            <a:off x="8080786" y="26291961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8ABA57CA-E67C-8246-91C5-EF5D53FDE627}"/>
              </a:ext>
            </a:extLst>
          </p:cNvPr>
          <p:cNvCxnSpPr>
            <a:cxnSpLocks/>
          </p:cNvCxnSpPr>
          <p:nvPr/>
        </p:nvCxnSpPr>
        <p:spPr>
          <a:xfrm>
            <a:off x="8906121" y="26124037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A50EBB89-A668-154D-BD56-D15E44BA12EA}"/>
              </a:ext>
            </a:extLst>
          </p:cNvPr>
          <p:cNvCxnSpPr>
            <a:cxnSpLocks/>
            <a:stCxn id="236" idx="2"/>
          </p:cNvCxnSpPr>
          <p:nvPr/>
        </p:nvCxnSpPr>
        <p:spPr>
          <a:xfrm>
            <a:off x="8906121" y="25099070"/>
            <a:ext cx="0" cy="8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EF5C5747-29C2-4E42-98E0-12D151ADB158}"/>
              </a:ext>
            </a:extLst>
          </p:cNvPr>
          <p:cNvSpPr/>
          <p:nvPr/>
        </p:nvSpPr>
        <p:spPr>
          <a:xfrm>
            <a:off x="7226453" y="25846139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2215BAD6-4337-5844-A750-46C9065F425E}"/>
              </a:ext>
            </a:extLst>
          </p:cNvPr>
          <p:cNvSpPr/>
          <p:nvPr/>
        </p:nvSpPr>
        <p:spPr>
          <a:xfrm>
            <a:off x="5881498" y="21271314"/>
            <a:ext cx="5823523" cy="5669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FFC54D6-E59C-F44A-9E60-D7AB43B62478}"/>
              </a:ext>
            </a:extLst>
          </p:cNvPr>
          <p:cNvSpPr/>
          <p:nvPr/>
        </p:nvSpPr>
        <p:spPr>
          <a:xfrm>
            <a:off x="11031616" y="34871516"/>
            <a:ext cx="2391827" cy="17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Bilinear </a:t>
            </a:r>
            <a:r>
              <a:rPr lang="en-US" sz="1200" dirty="0" err="1"/>
              <a:t>Upsampling</a:t>
            </a:r>
            <a:r>
              <a:rPr lang="en-US" sz="1200" dirty="0"/>
              <a:t> (__ x __ x ___)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88C5163-8E83-5D48-969E-0F8CFD761614}"/>
              </a:ext>
            </a:extLst>
          </p:cNvPr>
          <p:cNvSpPr/>
          <p:nvPr/>
        </p:nvSpPr>
        <p:spPr>
          <a:xfrm>
            <a:off x="11774911" y="35214847"/>
            <a:ext cx="3131907" cy="15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Concatenation (__ x __ x ___)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8D086A2-05B3-194F-BEB3-801301A91547}"/>
              </a:ext>
            </a:extLst>
          </p:cNvPr>
          <p:cNvCxnSpPr>
            <a:cxnSpLocks/>
          </p:cNvCxnSpPr>
          <p:nvPr/>
        </p:nvCxnSpPr>
        <p:spPr>
          <a:xfrm>
            <a:off x="12227530" y="35042108"/>
            <a:ext cx="1113335" cy="17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4CF3243C-42A9-B240-8BD3-C718800BFEEA}"/>
              </a:ext>
            </a:extLst>
          </p:cNvPr>
          <p:cNvSpPr/>
          <p:nvPr/>
        </p:nvSpPr>
        <p:spPr>
          <a:xfrm>
            <a:off x="10799142" y="34728351"/>
            <a:ext cx="4308529" cy="817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4A762A9-C768-7D40-8703-6CB0D81814D1}"/>
              </a:ext>
            </a:extLst>
          </p:cNvPr>
          <p:cNvCxnSpPr>
            <a:cxnSpLocks/>
            <a:stCxn id="220" idx="2"/>
          </p:cNvCxnSpPr>
          <p:nvPr/>
        </p:nvCxnSpPr>
        <p:spPr>
          <a:xfrm>
            <a:off x="11013719" y="32760845"/>
            <a:ext cx="1213803" cy="211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662D018-1CDE-8142-94D0-0144ADED5A59}"/>
              </a:ext>
            </a:extLst>
          </p:cNvPr>
          <p:cNvSpPr/>
          <p:nvPr/>
        </p:nvSpPr>
        <p:spPr>
          <a:xfrm>
            <a:off x="12206392" y="36207013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A950761-E001-9B41-9E43-3C208E42D8DB}"/>
              </a:ext>
            </a:extLst>
          </p:cNvPr>
          <p:cNvSpPr/>
          <p:nvPr/>
        </p:nvSpPr>
        <p:spPr>
          <a:xfrm>
            <a:off x="12578200" y="36536573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B0E3E4F-F5F6-614C-9672-0B687D527C93}"/>
              </a:ext>
            </a:extLst>
          </p:cNvPr>
          <p:cNvCxnSpPr>
            <a:cxnSpLocks/>
          </p:cNvCxnSpPr>
          <p:nvPr/>
        </p:nvCxnSpPr>
        <p:spPr>
          <a:xfrm>
            <a:off x="13403535" y="36368649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2A22B51-184C-4A46-872A-1E55B6AED865}"/>
              </a:ext>
            </a:extLst>
          </p:cNvPr>
          <p:cNvCxnSpPr>
            <a:cxnSpLocks/>
            <a:stCxn id="247" idx="2"/>
          </p:cNvCxnSpPr>
          <p:nvPr/>
        </p:nvCxnSpPr>
        <p:spPr>
          <a:xfrm>
            <a:off x="13340865" y="35373021"/>
            <a:ext cx="62670" cy="8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2A40AB88-E239-5E47-8E56-8E2929315954}"/>
              </a:ext>
            </a:extLst>
          </p:cNvPr>
          <p:cNvSpPr/>
          <p:nvPr/>
        </p:nvSpPr>
        <p:spPr>
          <a:xfrm>
            <a:off x="11723867" y="36090751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CBD1F76-E0A5-3C42-A59D-2BEEE789BEA7}"/>
              </a:ext>
            </a:extLst>
          </p:cNvPr>
          <p:cNvSpPr/>
          <p:nvPr/>
        </p:nvSpPr>
        <p:spPr>
          <a:xfrm>
            <a:off x="12221638" y="37554209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47CE384-8E57-D348-8350-63A71720DBC6}"/>
              </a:ext>
            </a:extLst>
          </p:cNvPr>
          <p:cNvSpPr/>
          <p:nvPr/>
        </p:nvSpPr>
        <p:spPr>
          <a:xfrm>
            <a:off x="12593446" y="37883769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B7FEC17-586D-CD40-B4FF-6081DCC81AB0}"/>
              </a:ext>
            </a:extLst>
          </p:cNvPr>
          <p:cNvCxnSpPr>
            <a:cxnSpLocks/>
          </p:cNvCxnSpPr>
          <p:nvPr/>
        </p:nvCxnSpPr>
        <p:spPr>
          <a:xfrm>
            <a:off x="13418781" y="37715845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DCFD8BA-2A66-B941-A746-F089C227ADAD}"/>
              </a:ext>
            </a:extLst>
          </p:cNvPr>
          <p:cNvCxnSpPr>
            <a:cxnSpLocks/>
          </p:cNvCxnSpPr>
          <p:nvPr/>
        </p:nvCxnSpPr>
        <p:spPr>
          <a:xfrm>
            <a:off x="13403535" y="36701166"/>
            <a:ext cx="15246" cy="85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E41FE22C-0A91-F446-9427-8F75F0466761}"/>
              </a:ext>
            </a:extLst>
          </p:cNvPr>
          <p:cNvSpPr/>
          <p:nvPr/>
        </p:nvSpPr>
        <p:spPr>
          <a:xfrm>
            <a:off x="11739113" y="37437947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FEF24FE-AD96-6D4A-A8B1-A45541FFBBE7}"/>
              </a:ext>
            </a:extLst>
          </p:cNvPr>
          <p:cNvSpPr/>
          <p:nvPr/>
        </p:nvSpPr>
        <p:spPr>
          <a:xfrm>
            <a:off x="12221638" y="38911693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DA4371A-2592-4F41-AC7C-34B13AF87AE1}"/>
              </a:ext>
            </a:extLst>
          </p:cNvPr>
          <p:cNvSpPr/>
          <p:nvPr/>
        </p:nvSpPr>
        <p:spPr>
          <a:xfrm>
            <a:off x="12593446" y="39241253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32F97F1-C914-9F43-ABD7-EC5B97EC1828}"/>
              </a:ext>
            </a:extLst>
          </p:cNvPr>
          <p:cNvCxnSpPr>
            <a:cxnSpLocks/>
          </p:cNvCxnSpPr>
          <p:nvPr/>
        </p:nvCxnSpPr>
        <p:spPr>
          <a:xfrm>
            <a:off x="13418781" y="39073329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8E4830A2-1D7D-AD46-928B-9795286B7001}"/>
              </a:ext>
            </a:extLst>
          </p:cNvPr>
          <p:cNvCxnSpPr>
            <a:cxnSpLocks/>
            <a:stCxn id="257" idx="2"/>
          </p:cNvCxnSpPr>
          <p:nvPr/>
        </p:nvCxnSpPr>
        <p:spPr>
          <a:xfrm>
            <a:off x="13418781" y="38048362"/>
            <a:ext cx="0" cy="8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3A5DA9E9-12EF-224F-9846-9ED918B8A285}"/>
              </a:ext>
            </a:extLst>
          </p:cNvPr>
          <p:cNvSpPr/>
          <p:nvPr/>
        </p:nvSpPr>
        <p:spPr>
          <a:xfrm>
            <a:off x="11739113" y="38795431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AA8288EE-DA50-A74E-924E-ED6CBAED00EE}"/>
              </a:ext>
            </a:extLst>
          </p:cNvPr>
          <p:cNvSpPr/>
          <p:nvPr/>
        </p:nvSpPr>
        <p:spPr>
          <a:xfrm>
            <a:off x="10394158" y="34220606"/>
            <a:ext cx="5823523" cy="5669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FEF6830-52FA-CD43-8CF2-043E26D2462D}"/>
              </a:ext>
            </a:extLst>
          </p:cNvPr>
          <p:cNvSpPr/>
          <p:nvPr/>
        </p:nvSpPr>
        <p:spPr>
          <a:xfrm>
            <a:off x="13695361" y="41502085"/>
            <a:ext cx="2391827" cy="17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Bilinear </a:t>
            </a:r>
            <a:r>
              <a:rPr lang="en-US" sz="1200" dirty="0" err="1"/>
              <a:t>Upsampling</a:t>
            </a:r>
            <a:r>
              <a:rPr lang="en-US" sz="1200" dirty="0"/>
              <a:t> (__ x __ x ___)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72DE29-6A88-8441-8A7D-4C8DD6C861CA}"/>
              </a:ext>
            </a:extLst>
          </p:cNvPr>
          <p:cNvSpPr/>
          <p:nvPr/>
        </p:nvSpPr>
        <p:spPr>
          <a:xfrm>
            <a:off x="14438656" y="41845416"/>
            <a:ext cx="3131907" cy="15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Concatenation (__ x __ x ___)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4ECD3AD-DBE8-8C4F-884B-F0E24960F1F7}"/>
              </a:ext>
            </a:extLst>
          </p:cNvPr>
          <p:cNvCxnSpPr>
            <a:cxnSpLocks/>
          </p:cNvCxnSpPr>
          <p:nvPr/>
        </p:nvCxnSpPr>
        <p:spPr>
          <a:xfrm>
            <a:off x="14891275" y="41672677"/>
            <a:ext cx="1113335" cy="17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ounded Rectangle 269">
            <a:extLst>
              <a:ext uri="{FF2B5EF4-FFF2-40B4-BE49-F238E27FC236}">
                <a16:creationId xmlns:a16="http://schemas.microsoft.com/office/drawing/2014/main" id="{B85A0C38-FBCB-EB45-AC07-45A5EA875B84}"/>
              </a:ext>
            </a:extLst>
          </p:cNvPr>
          <p:cNvSpPr/>
          <p:nvPr/>
        </p:nvSpPr>
        <p:spPr>
          <a:xfrm>
            <a:off x="13462887" y="41358920"/>
            <a:ext cx="4308529" cy="817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459EDE96-6B0F-4F46-9767-477CF503EBFC}"/>
              </a:ext>
            </a:extLst>
          </p:cNvPr>
          <p:cNvCxnSpPr>
            <a:cxnSpLocks/>
            <a:stCxn id="262" idx="2"/>
          </p:cNvCxnSpPr>
          <p:nvPr/>
        </p:nvCxnSpPr>
        <p:spPr>
          <a:xfrm>
            <a:off x="13418781" y="39405846"/>
            <a:ext cx="1472486" cy="209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C5DE5A3-78EE-9D46-B091-5445546ED261}"/>
              </a:ext>
            </a:extLst>
          </p:cNvPr>
          <p:cNvSpPr/>
          <p:nvPr/>
        </p:nvSpPr>
        <p:spPr>
          <a:xfrm>
            <a:off x="14870137" y="42837582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D7EC1FB-2FDE-C546-8B2B-E58AC39405EE}"/>
              </a:ext>
            </a:extLst>
          </p:cNvPr>
          <p:cNvSpPr/>
          <p:nvPr/>
        </p:nvSpPr>
        <p:spPr>
          <a:xfrm>
            <a:off x="15241945" y="43167142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DB25D83-AA70-FB41-98AB-6255586076B9}"/>
              </a:ext>
            </a:extLst>
          </p:cNvPr>
          <p:cNvCxnSpPr>
            <a:cxnSpLocks/>
          </p:cNvCxnSpPr>
          <p:nvPr/>
        </p:nvCxnSpPr>
        <p:spPr>
          <a:xfrm>
            <a:off x="16067280" y="42999218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A41C2906-BB36-8042-9765-F030BCE4E33C}"/>
              </a:ext>
            </a:extLst>
          </p:cNvPr>
          <p:cNvCxnSpPr>
            <a:cxnSpLocks/>
            <a:stCxn id="268" idx="2"/>
          </p:cNvCxnSpPr>
          <p:nvPr/>
        </p:nvCxnSpPr>
        <p:spPr>
          <a:xfrm>
            <a:off x="16004610" y="42003590"/>
            <a:ext cx="62670" cy="8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D988A616-E896-0F47-B37E-1B0C0B6BCD15}"/>
              </a:ext>
            </a:extLst>
          </p:cNvPr>
          <p:cNvSpPr/>
          <p:nvPr/>
        </p:nvSpPr>
        <p:spPr>
          <a:xfrm>
            <a:off x="14387612" y="42721320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C7CD488-6D4D-1540-9E51-CE79C589A8D7}"/>
              </a:ext>
            </a:extLst>
          </p:cNvPr>
          <p:cNvSpPr/>
          <p:nvPr/>
        </p:nvSpPr>
        <p:spPr>
          <a:xfrm>
            <a:off x="14885383" y="44184778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4AA1783-D90F-0C45-AB39-3385546D6F31}"/>
              </a:ext>
            </a:extLst>
          </p:cNvPr>
          <p:cNvSpPr/>
          <p:nvPr/>
        </p:nvSpPr>
        <p:spPr>
          <a:xfrm>
            <a:off x="15257191" y="44514338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D038274-E0F5-7A4D-A802-BE129E9874AE}"/>
              </a:ext>
            </a:extLst>
          </p:cNvPr>
          <p:cNvCxnSpPr>
            <a:cxnSpLocks/>
          </p:cNvCxnSpPr>
          <p:nvPr/>
        </p:nvCxnSpPr>
        <p:spPr>
          <a:xfrm>
            <a:off x="16082526" y="44346414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7311B950-79D0-624D-9694-F9F0ED9270A5}"/>
              </a:ext>
            </a:extLst>
          </p:cNvPr>
          <p:cNvCxnSpPr>
            <a:cxnSpLocks/>
            <a:stCxn id="273" idx="2"/>
          </p:cNvCxnSpPr>
          <p:nvPr/>
        </p:nvCxnSpPr>
        <p:spPr>
          <a:xfrm>
            <a:off x="16067280" y="43331735"/>
            <a:ext cx="15246" cy="85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ounded Rectangle 280">
            <a:extLst>
              <a:ext uri="{FF2B5EF4-FFF2-40B4-BE49-F238E27FC236}">
                <a16:creationId xmlns:a16="http://schemas.microsoft.com/office/drawing/2014/main" id="{18C94284-72F7-9746-A919-98D18063C524}"/>
              </a:ext>
            </a:extLst>
          </p:cNvPr>
          <p:cNvSpPr/>
          <p:nvPr/>
        </p:nvSpPr>
        <p:spPr>
          <a:xfrm>
            <a:off x="14402858" y="44068516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107C834-4653-9346-8EE2-AAAAB253A252}"/>
              </a:ext>
            </a:extLst>
          </p:cNvPr>
          <p:cNvSpPr/>
          <p:nvPr/>
        </p:nvSpPr>
        <p:spPr>
          <a:xfrm>
            <a:off x="14885383" y="45542262"/>
            <a:ext cx="2394286" cy="16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Separable Convolution (5 x 5 x 512)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5FFEF18-0D0D-9D4A-9E40-7E1CA164777F}"/>
              </a:ext>
            </a:extLst>
          </p:cNvPr>
          <p:cNvSpPr/>
          <p:nvPr/>
        </p:nvSpPr>
        <p:spPr>
          <a:xfrm>
            <a:off x="15257191" y="45871822"/>
            <a:ext cx="1650670" cy="164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Batch Normalization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167C98B4-1CA1-9B4C-9BFC-CE94D9168A54}"/>
              </a:ext>
            </a:extLst>
          </p:cNvPr>
          <p:cNvCxnSpPr>
            <a:cxnSpLocks/>
          </p:cNvCxnSpPr>
          <p:nvPr/>
        </p:nvCxnSpPr>
        <p:spPr>
          <a:xfrm>
            <a:off x="16082526" y="45703898"/>
            <a:ext cx="0" cy="16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F962FA5-FCCD-B642-981D-93E41422761D}"/>
              </a:ext>
            </a:extLst>
          </p:cNvPr>
          <p:cNvCxnSpPr>
            <a:cxnSpLocks/>
            <a:stCxn id="278" idx="2"/>
          </p:cNvCxnSpPr>
          <p:nvPr/>
        </p:nvCxnSpPr>
        <p:spPr>
          <a:xfrm>
            <a:off x="16082526" y="44678931"/>
            <a:ext cx="0" cy="86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F7320704-8200-AB48-86D9-AB077FFEEE35}"/>
              </a:ext>
            </a:extLst>
          </p:cNvPr>
          <p:cNvSpPr/>
          <p:nvPr/>
        </p:nvSpPr>
        <p:spPr>
          <a:xfrm>
            <a:off x="14402858" y="45426000"/>
            <a:ext cx="3294555" cy="7151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/>
          </a:p>
        </p:txBody>
      </p: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C47D3113-65EF-3840-9D8A-091562067DD4}"/>
              </a:ext>
            </a:extLst>
          </p:cNvPr>
          <p:cNvSpPr/>
          <p:nvPr/>
        </p:nvSpPr>
        <p:spPr>
          <a:xfrm>
            <a:off x="13057903" y="40851175"/>
            <a:ext cx="5823523" cy="5669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20D260EF-F107-FF4D-842A-F763E1F0E4CB}"/>
              </a:ext>
            </a:extLst>
          </p:cNvPr>
          <p:cNvSpPr/>
          <p:nvPr/>
        </p:nvSpPr>
        <p:spPr>
          <a:xfrm>
            <a:off x="8161328" y="9774171"/>
            <a:ext cx="1348480" cy="6153902"/>
          </a:xfrm>
          <a:custGeom>
            <a:avLst/>
            <a:gdLst>
              <a:gd name="connsiteX0" fmla="*/ 0 w 1348480"/>
              <a:gd name="connsiteY0" fmla="*/ 0 h 5775158"/>
              <a:gd name="connsiteX1" fmla="*/ 1347537 w 1348480"/>
              <a:gd name="connsiteY1" fmla="*/ 2502569 h 5775158"/>
              <a:gd name="connsiteX2" fmla="*/ 192505 w 1348480"/>
              <a:gd name="connsiteY2" fmla="*/ 5775158 h 577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480" h="5775158">
                <a:moveTo>
                  <a:pt x="0" y="0"/>
                </a:moveTo>
                <a:cubicBezTo>
                  <a:pt x="657726" y="770021"/>
                  <a:pt x="1315453" y="1540043"/>
                  <a:pt x="1347537" y="2502569"/>
                </a:cubicBezTo>
                <a:cubicBezTo>
                  <a:pt x="1379621" y="3465095"/>
                  <a:pt x="585537" y="5053263"/>
                  <a:pt x="192505" y="57751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3A54C5D0-785B-A643-B2E3-6C1CFD05DD2B}"/>
              </a:ext>
            </a:extLst>
          </p:cNvPr>
          <p:cNvSpPr/>
          <p:nvPr/>
        </p:nvSpPr>
        <p:spPr>
          <a:xfrm>
            <a:off x="10106526" y="8295868"/>
            <a:ext cx="2314788" cy="13969687"/>
          </a:xfrm>
          <a:custGeom>
            <a:avLst/>
            <a:gdLst>
              <a:gd name="connsiteX0" fmla="*/ 481263 w 2314788"/>
              <a:gd name="connsiteY0" fmla="*/ 0 h 13523495"/>
              <a:gd name="connsiteX1" fmla="*/ 2310063 w 2314788"/>
              <a:gd name="connsiteY1" fmla="*/ 6689558 h 13523495"/>
              <a:gd name="connsiteX2" fmla="*/ 0 w 2314788"/>
              <a:gd name="connsiteY2" fmla="*/ 13523495 h 1352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4788" h="13523495">
                <a:moveTo>
                  <a:pt x="481263" y="0"/>
                </a:moveTo>
                <a:cubicBezTo>
                  <a:pt x="1435768" y="2217821"/>
                  <a:pt x="2390273" y="4435642"/>
                  <a:pt x="2310063" y="6689558"/>
                </a:cubicBezTo>
                <a:cubicBezTo>
                  <a:pt x="2229853" y="8943474"/>
                  <a:pt x="16042" y="12881811"/>
                  <a:pt x="0" y="135234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6A939418-51AD-1F41-8DED-F8EBC1CEDE4F}"/>
              </a:ext>
            </a:extLst>
          </p:cNvPr>
          <p:cNvSpPr/>
          <p:nvPr/>
        </p:nvSpPr>
        <p:spPr>
          <a:xfrm>
            <a:off x="12175958" y="6770318"/>
            <a:ext cx="1829696" cy="21799520"/>
          </a:xfrm>
          <a:custGeom>
            <a:avLst/>
            <a:gdLst>
              <a:gd name="connsiteX0" fmla="*/ 192505 w 1829696"/>
              <a:gd name="connsiteY0" fmla="*/ 0 h 21416210"/>
              <a:gd name="connsiteX1" fmla="*/ 1828800 w 1829696"/>
              <a:gd name="connsiteY1" fmla="*/ 10876547 h 21416210"/>
              <a:gd name="connsiteX2" fmla="*/ 0 w 1829696"/>
              <a:gd name="connsiteY2" fmla="*/ 21416210 h 2141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696" h="21416210">
                <a:moveTo>
                  <a:pt x="192505" y="0"/>
                </a:moveTo>
                <a:cubicBezTo>
                  <a:pt x="1026694" y="3653589"/>
                  <a:pt x="1860884" y="7307179"/>
                  <a:pt x="1828800" y="10876547"/>
                </a:cubicBezTo>
                <a:cubicBezTo>
                  <a:pt x="1796716" y="14445915"/>
                  <a:pt x="898358" y="17931062"/>
                  <a:pt x="0" y="214162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0">
            <a:extLst>
              <a:ext uri="{FF2B5EF4-FFF2-40B4-BE49-F238E27FC236}">
                <a16:creationId xmlns:a16="http://schemas.microsoft.com/office/drawing/2014/main" id="{3921393C-1CE0-0E45-B5FB-F438ED379FB2}"/>
              </a:ext>
            </a:extLst>
          </p:cNvPr>
          <p:cNvSpPr/>
          <p:nvPr/>
        </p:nvSpPr>
        <p:spPr>
          <a:xfrm>
            <a:off x="14173200" y="5106245"/>
            <a:ext cx="2286244" cy="30188614"/>
          </a:xfrm>
          <a:custGeom>
            <a:avLst/>
            <a:gdLst>
              <a:gd name="connsiteX0" fmla="*/ 0 w 2286244"/>
              <a:gd name="connsiteY0" fmla="*/ 0 h 29489400"/>
              <a:gd name="connsiteX1" fmla="*/ 2286000 w 2286244"/>
              <a:gd name="connsiteY1" fmla="*/ 15659100 h 29489400"/>
              <a:gd name="connsiteX2" fmla="*/ 114300 w 2286244"/>
              <a:gd name="connsiteY2" fmla="*/ 29489400 h 2948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244" h="29489400">
                <a:moveTo>
                  <a:pt x="0" y="0"/>
                </a:moveTo>
                <a:cubicBezTo>
                  <a:pt x="1133475" y="5372100"/>
                  <a:pt x="2266950" y="10744200"/>
                  <a:pt x="2286000" y="15659100"/>
                </a:cubicBezTo>
                <a:cubicBezTo>
                  <a:pt x="2305050" y="20574000"/>
                  <a:pt x="1209675" y="25031700"/>
                  <a:pt x="114300" y="29489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1">
            <a:extLst>
              <a:ext uri="{FF2B5EF4-FFF2-40B4-BE49-F238E27FC236}">
                <a16:creationId xmlns:a16="http://schemas.microsoft.com/office/drawing/2014/main" id="{2B12B52B-A0DA-0D41-9C7F-E766800A7EE8}"/>
              </a:ext>
            </a:extLst>
          </p:cNvPr>
          <p:cNvSpPr/>
          <p:nvPr/>
        </p:nvSpPr>
        <p:spPr>
          <a:xfrm>
            <a:off x="17030700" y="3486601"/>
            <a:ext cx="1714829" cy="38358815"/>
          </a:xfrm>
          <a:custGeom>
            <a:avLst/>
            <a:gdLst>
              <a:gd name="connsiteX0" fmla="*/ 114300 w 1714829"/>
              <a:gd name="connsiteY0" fmla="*/ 0 h 37947600"/>
              <a:gd name="connsiteX1" fmla="*/ 1714500 w 1714829"/>
              <a:gd name="connsiteY1" fmla="*/ 20116800 h 37947600"/>
              <a:gd name="connsiteX2" fmla="*/ 0 w 1714829"/>
              <a:gd name="connsiteY2" fmla="*/ 37947600 h 379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829" h="37947600">
                <a:moveTo>
                  <a:pt x="114300" y="0"/>
                </a:moveTo>
                <a:cubicBezTo>
                  <a:pt x="923925" y="6896100"/>
                  <a:pt x="1733550" y="13792200"/>
                  <a:pt x="1714500" y="20116800"/>
                </a:cubicBezTo>
                <a:cubicBezTo>
                  <a:pt x="1695450" y="26441400"/>
                  <a:pt x="847725" y="32194500"/>
                  <a:pt x="0" y="37947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A32649A-1D86-B448-9017-E575ED07384F}"/>
              </a:ext>
            </a:extLst>
          </p:cNvPr>
          <p:cNvSpPr/>
          <p:nvPr/>
        </p:nvSpPr>
        <p:spPr>
          <a:xfrm>
            <a:off x="15018422" y="47806215"/>
            <a:ext cx="2246001" cy="20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Convolution Layer (160 x 160 x 3)</a:t>
            </a:r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10089A53-2D8D-0E41-9386-EAE55514CAF6}"/>
              </a:ext>
            </a:extLst>
          </p:cNvPr>
          <p:cNvSpPr/>
          <p:nvPr/>
        </p:nvSpPr>
        <p:spPr>
          <a:xfrm>
            <a:off x="14870137" y="47701605"/>
            <a:ext cx="2511147" cy="4388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826F55B0-B556-024E-8977-3D49E360A642}"/>
              </a:ext>
            </a:extLst>
          </p:cNvPr>
          <p:cNvCxnSpPr>
            <a:cxnSpLocks/>
            <a:stCxn id="283" idx="2"/>
            <a:endCxn id="342" idx="0"/>
          </p:cNvCxnSpPr>
          <p:nvPr/>
        </p:nvCxnSpPr>
        <p:spPr>
          <a:xfrm>
            <a:off x="16082526" y="46036415"/>
            <a:ext cx="58897" cy="176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314</Words>
  <Application>Microsoft Macintosh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</dc:creator>
  <cp:lastModifiedBy>Ali K</cp:lastModifiedBy>
  <cp:revision>10</cp:revision>
  <dcterms:created xsi:type="dcterms:W3CDTF">2018-01-20T10:30:55Z</dcterms:created>
  <dcterms:modified xsi:type="dcterms:W3CDTF">2018-01-20T12:02:06Z</dcterms:modified>
</cp:coreProperties>
</file>