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494CCD-9FBC-4189-8BBE-0178E5E1F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1D890AF-AFFC-4C8E-B1E3-95E9E56DC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1648920-EEAB-4A0B-8F19-98334A845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EB20-7352-48CD-890C-0462233ED375}" type="datetimeFigureOut">
              <a:rPr lang="tr-TR" smtClean="0"/>
              <a:t>17.12.2019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C67CD2B-7DFA-407F-9AE2-0FEF1DFC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54BB053-46CD-4ADD-914F-99E71E94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60B0-7534-4056-ADA7-E768DBA20E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298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8404CA-19A5-428E-B1CD-BE085036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107804D-7BC1-429F-90DB-7081EC531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DC2A713-BD9C-47F1-97CA-B07D891D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EB20-7352-48CD-890C-0462233ED375}" type="datetimeFigureOut">
              <a:rPr lang="tr-TR" smtClean="0"/>
              <a:t>17.12.2019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2C07E4D-1578-474A-ABE0-25637EB1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133A138-1B3C-43CC-BAE2-A7DCB23B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60B0-7534-4056-ADA7-E768DBA20E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017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A46F69A7-1DC6-44E4-B08B-5337289E3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D810EF4-4A16-4609-9070-D8DEFC525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FBA98FB-717C-4A5F-90FD-C72C92F2D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EB20-7352-48CD-890C-0462233ED375}" type="datetimeFigureOut">
              <a:rPr lang="tr-TR" smtClean="0"/>
              <a:t>17.12.2019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C5041EC-BE1E-4136-AE56-2004B176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D40CE6E-B1AC-4BC0-BD15-A1DBD8136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60B0-7534-4056-ADA7-E768DBA20E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692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C89ED4-110D-4ECB-BE4F-79DCEE4E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7BF186-949F-4946-8FA5-836509158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CB98D59-76AF-4AC2-8EED-5A283E05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EB20-7352-48CD-890C-0462233ED375}" type="datetimeFigureOut">
              <a:rPr lang="tr-TR" smtClean="0"/>
              <a:t>17.12.2019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401D472-3C70-486E-8298-1D577371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2D75E39-2E1C-4B81-B731-FA68DEFC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60B0-7534-4056-ADA7-E768DBA20E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77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6B6288-E848-436E-8011-77ECAFE9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9222ED5-2D7A-462B-8410-0980D01C5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F2A0C34-57FA-4B90-A992-102E1B2F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EB20-7352-48CD-890C-0462233ED375}" type="datetimeFigureOut">
              <a:rPr lang="tr-TR" smtClean="0"/>
              <a:t>17.12.2019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C3625C7-8FB5-4259-B8A9-2BED4124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F34ADA9-5558-4B6C-8E44-DEDD5C1C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60B0-7534-4056-ADA7-E768DBA20E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699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EAFCBD-243F-440D-B2FA-9AEADFC0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AD7DD6-3BCB-46F3-9211-D267BE86A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9B30DA5-764F-4B94-B0E7-80CB8434D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1DA5BA0-959D-4EFF-9851-42A7DFEC8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EB20-7352-48CD-890C-0462233ED375}" type="datetimeFigureOut">
              <a:rPr lang="tr-TR" smtClean="0"/>
              <a:t>17.12.2019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3AE7639-9680-464B-AEA9-BDFCD51D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6BC6F09-B456-43AE-93DA-C5BDA829C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60B0-7534-4056-ADA7-E768DBA20E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049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70B55D-D032-405E-8191-2D513D4D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BF4860E-B39B-490F-A005-3D1FC2163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FB9BE31-D04E-4A95-B02E-2C0E8C56A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80981E0-4877-4D23-BF82-DEA44CD53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6878498-364A-4C24-91C3-E53D40139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6DF7D78-632C-4706-94E4-56271FCC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EB20-7352-48CD-890C-0462233ED375}" type="datetimeFigureOut">
              <a:rPr lang="tr-TR" smtClean="0"/>
              <a:t>17.12.2019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094BC6B-5A60-447D-8750-2798AC56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33E227B-90E2-4FFD-BD8C-240D0FFA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60B0-7534-4056-ADA7-E768DBA20E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473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4FCE9C-5B42-4F92-AB08-EAF0342A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898D053-43AD-4936-BDE7-860C3002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EB20-7352-48CD-890C-0462233ED375}" type="datetimeFigureOut">
              <a:rPr lang="tr-TR" smtClean="0"/>
              <a:t>17.12.2019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A58E10F-798D-4798-AC85-099A6892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B0FCF49-C103-481E-99D7-EEC803FD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60B0-7534-4056-ADA7-E768DBA20E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973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3993EBA-62D2-4085-A897-CC5433B1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EB20-7352-48CD-890C-0462233ED375}" type="datetimeFigureOut">
              <a:rPr lang="tr-TR" smtClean="0"/>
              <a:t>17.12.2019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52D5056-8C9B-4FAD-8F2A-08789B7E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2BEF55B-0148-4D20-835E-0BB72833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60B0-7534-4056-ADA7-E768DBA20E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123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89629F-84F8-4D4F-9936-493BBC29A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5CF7B6-158E-4491-A259-7ACE8FE6E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48ECB4E-C6D1-447F-B4F7-46386ED8E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9237825-F9FA-4172-8908-EAE64EC7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EB20-7352-48CD-890C-0462233ED375}" type="datetimeFigureOut">
              <a:rPr lang="tr-TR" smtClean="0"/>
              <a:t>17.12.2019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B1AFD88-D225-4D55-91C3-D9BD3DB8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2AE0ABD-CE6F-448A-A348-A3CCAA30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60B0-7534-4056-ADA7-E768DBA20E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747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0F9ED9-BE20-44B9-B0E8-8C605E2EA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21D18DC-8053-4D40-89E8-2488ABD03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6C3A09E-6B2D-40C9-AD02-AF627A5F3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6B0421D-DFD6-482E-A602-C758AA48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EB20-7352-48CD-890C-0462233ED375}" type="datetimeFigureOut">
              <a:rPr lang="tr-TR" smtClean="0"/>
              <a:t>17.12.2019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9B2F5D2-B7A0-45EB-9659-82B7F306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9473C17-7D25-42A6-B13C-6C51162F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60B0-7534-4056-ADA7-E768DBA20E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127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52E75F7-FC68-455F-A162-85CF977F0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DA15E85-C8DA-4935-AE7C-A3B7630EE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D09AADB-A348-43FF-A6E3-A83443425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DEB20-7352-48CD-890C-0462233ED375}" type="datetimeFigureOut">
              <a:rPr lang="tr-TR" smtClean="0"/>
              <a:t>17.12.2019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6E32F49-2D31-4EBD-811D-C2D7656FE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1691C11-8983-4360-AC5B-687249B24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660B0-7534-4056-ADA7-E768DBA20E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536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11000E-A320-49A3-BECC-CB2982BB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504" y="257452"/>
            <a:ext cx="5016759" cy="2328588"/>
          </a:xfrm>
        </p:spPr>
        <p:txBody>
          <a:bodyPr>
            <a:noAutofit/>
          </a:bodyPr>
          <a:lstStyle/>
          <a:p>
            <a:r>
              <a:rPr lang="tr-TR" sz="8000" b="1" u="sng" dirty="0"/>
              <a:t>Plaka ve İller</a:t>
            </a:r>
          </a:p>
        </p:txBody>
      </p:sp>
      <p:sp>
        <p:nvSpPr>
          <p:cNvPr id="6" name="Alt Başlık 5">
            <a:extLst>
              <a:ext uri="{FF2B5EF4-FFF2-40B4-BE49-F238E27FC236}">
                <a16:creationId xmlns:a16="http://schemas.microsoft.com/office/drawing/2014/main" id="{D0D49326-77BE-4AF5-B459-C5874DB47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372" y="3062796"/>
            <a:ext cx="6599711" cy="2201662"/>
          </a:xfrm>
        </p:spPr>
        <p:txBody>
          <a:bodyPr>
            <a:normAutofit/>
          </a:bodyPr>
          <a:lstStyle/>
          <a:p>
            <a:pPr algn="l"/>
            <a:r>
              <a:rPr lang="tr-TR" sz="3600" dirty="0"/>
              <a:t>Yazdığımız programımızda ülkemizde bulunan 81 ilimizin isimleri ve plaka numaraları bulunmaktadır.</a:t>
            </a:r>
          </a:p>
        </p:txBody>
      </p:sp>
      <p:pic>
        <p:nvPicPr>
          <p:cNvPr id="5" name="İçerik Yer Tutucusu 4" descr="çizim içeren bir resim&#10;&#10;Açıklama otomatik olarak oluşturuldu">
            <a:extLst>
              <a:ext uri="{FF2B5EF4-FFF2-40B4-BE49-F238E27FC236}">
                <a16:creationId xmlns:a16="http://schemas.microsoft.com/office/drawing/2014/main" id="{F431B0F4-4618-479E-B73C-968B92CB7FD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084" y="1264298"/>
            <a:ext cx="4598987" cy="2517775"/>
          </a:xfr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B9D9E1BF-2998-4737-B8E1-BE45B25F41AA}"/>
              </a:ext>
            </a:extLst>
          </p:cNvPr>
          <p:cNvSpPr txBox="1"/>
          <p:nvPr/>
        </p:nvSpPr>
        <p:spPr>
          <a:xfrm>
            <a:off x="7403977" y="4811698"/>
            <a:ext cx="397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1700003983-Furkan Taşova</a:t>
            </a:r>
          </a:p>
          <a:p>
            <a:r>
              <a:rPr lang="tr-TR" dirty="0"/>
              <a:t>1700003063-Ali Kürşat Emin</a:t>
            </a:r>
          </a:p>
        </p:txBody>
      </p:sp>
    </p:spTree>
    <p:extLst>
      <p:ext uri="{BB962C8B-B14F-4D97-AF65-F5344CB8AC3E}">
        <p14:creationId xmlns:p14="http://schemas.microsoft.com/office/powerpoint/2010/main" val="146560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FDB0B2-2FC7-4F8A-8A4A-90ACFC27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74" y="2166150"/>
            <a:ext cx="4873843" cy="4250185"/>
          </a:xfrm>
        </p:spPr>
        <p:txBody>
          <a:bodyPr>
            <a:normAutofit/>
          </a:bodyPr>
          <a:lstStyle/>
          <a:p>
            <a:r>
              <a:rPr lang="tr-TR" sz="1800" b="1" dirty="0"/>
              <a:t>-Kütüphane olarak  </a:t>
            </a:r>
            <a:r>
              <a:rPr lang="tr-TR" sz="1800" b="1" dirty="0" err="1"/>
              <a:t>iostream,stdio.h</a:t>
            </a:r>
            <a:r>
              <a:rPr lang="tr-TR" sz="1800" b="1" dirty="0"/>
              <a:t> ve </a:t>
            </a:r>
            <a:r>
              <a:rPr lang="tr-TR" sz="1800" b="1" dirty="0" err="1"/>
              <a:t>locale.h</a:t>
            </a:r>
            <a:r>
              <a:rPr lang="tr-TR" sz="1800" b="1" dirty="0"/>
              <a:t> kullandık. </a:t>
            </a:r>
            <a:br>
              <a:rPr lang="tr-TR" sz="1800" b="1" dirty="0"/>
            </a:br>
            <a:br>
              <a:rPr lang="tr-TR" sz="1800" b="1" dirty="0"/>
            </a:br>
            <a:r>
              <a:rPr lang="tr-TR" sz="1800" b="1" dirty="0"/>
              <a:t>-Ve Class </a:t>
            </a:r>
            <a:r>
              <a:rPr lang="tr-TR" sz="1800" b="1" dirty="0" err="1"/>
              <a:t>Oluşturduk.Stringimize</a:t>
            </a:r>
            <a:r>
              <a:rPr lang="tr-TR" sz="1800" b="1" dirty="0"/>
              <a:t> 81 tane ilimizin isimlerini yazdık.</a:t>
            </a:r>
            <a:br>
              <a:rPr lang="tr-TR" sz="1800" b="1" dirty="0"/>
            </a:br>
            <a:br>
              <a:rPr lang="tr-TR" sz="1800" b="1" dirty="0"/>
            </a:br>
            <a:r>
              <a:rPr lang="tr-TR" sz="1800" b="1" dirty="0"/>
              <a:t>-</a:t>
            </a:r>
            <a:r>
              <a:rPr lang="tr-TR" sz="1800" b="1" dirty="0" err="1"/>
              <a:t>Private</a:t>
            </a:r>
            <a:r>
              <a:rPr lang="tr-TR" sz="1800" b="1" dirty="0"/>
              <a:t> üyeye ulaşmak için  </a:t>
            </a:r>
            <a:r>
              <a:rPr lang="tr-TR" sz="1800" b="1" dirty="0" err="1"/>
              <a:t>constractor</a:t>
            </a:r>
            <a:r>
              <a:rPr lang="tr-TR" sz="1800" b="1" dirty="0"/>
              <a:t> Oluşturduk. </a:t>
            </a:r>
            <a:br>
              <a:rPr lang="tr-TR" sz="1800" b="1" dirty="0"/>
            </a:br>
            <a:br>
              <a:rPr lang="tr-TR" sz="1800" b="1" dirty="0"/>
            </a:br>
            <a:r>
              <a:rPr lang="tr-TR" sz="1800" b="1" dirty="0"/>
              <a:t>-</a:t>
            </a:r>
            <a:r>
              <a:rPr lang="tr-TR" sz="1800" b="1" dirty="0" err="1"/>
              <a:t>This</a:t>
            </a:r>
            <a:r>
              <a:rPr lang="tr-TR" sz="1800" b="1" dirty="0"/>
              <a:t> Kullanmamızın sebebi ise </a:t>
            </a:r>
            <a:r>
              <a:rPr lang="tr-TR" sz="1800" b="1" dirty="0" err="1"/>
              <a:t>private</a:t>
            </a:r>
            <a:r>
              <a:rPr lang="tr-TR" sz="1800" b="1" dirty="0"/>
              <a:t> ile aynı ismi taşıdığı için.</a:t>
            </a:r>
          </a:p>
        </p:txBody>
      </p:sp>
      <p:pic>
        <p:nvPicPr>
          <p:cNvPr id="9" name="İçerik Yer Tutucusu 8" descr="tablo, oturma, yeşil, dizüstü içeren bir resim&#10;&#10;Açıklama otomatik olarak oluşturuldu">
            <a:extLst>
              <a:ext uri="{FF2B5EF4-FFF2-40B4-BE49-F238E27FC236}">
                <a16:creationId xmlns:a16="http://schemas.microsoft.com/office/drawing/2014/main" id="{E98992F2-760F-4C8C-95D3-4B601DBBC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55" y="2543770"/>
            <a:ext cx="6727371" cy="3331028"/>
          </a:xfr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B8997788-35CE-400D-944B-C53918B76967}"/>
              </a:ext>
            </a:extLst>
          </p:cNvPr>
          <p:cNvSpPr txBox="1"/>
          <p:nvPr/>
        </p:nvSpPr>
        <p:spPr>
          <a:xfrm>
            <a:off x="1661382" y="441665"/>
            <a:ext cx="755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u="sng" dirty="0"/>
              <a:t>PLAKA VE İLLER</a:t>
            </a:r>
          </a:p>
        </p:txBody>
      </p:sp>
    </p:spTree>
    <p:extLst>
      <p:ext uri="{BB962C8B-B14F-4D97-AF65-F5344CB8AC3E}">
        <p14:creationId xmlns:p14="http://schemas.microsoft.com/office/powerpoint/2010/main" val="73806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CD7A82-0FD2-4C39-85C1-72EF526F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tr-TR" sz="5400" b="1" dirty="0"/>
              <a:t>PLAKA VE İLLER</a:t>
            </a:r>
          </a:p>
        </p:txBody>
      </p:sp>
      <p:pic>
        <p:nvPicPr>
          <p:cNvPr id="5" name="İçerik Yer Tutucusu 4" descr="dizüstü içeren bir resim&#10;&#10;Açıklama otomatik olarak oluşturuldu">
            <a:extLst>
              <a:ext uri="{FF2B5EF4-FFF2-40B4-BE49-F238E27FC236}">
                <a16:creationId xmlns:a16="http://schemas.microsoft.com/office/drawing/2014/main" id="{E3F81320-FE5E-447C-9EF9-215A9A769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21" y="1699566"/>
            <a:ext cx="10966291" cy="3320109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C8C4ACD4-221C-4CA5-9488-6D7824B86394}"/>
              </a:ext>
            </a:extLst>
          </p:cNvPr>
          <p:cNvSpPr txBox="1"/>
          <p:nvPr/>
        </p:nvSpPr>
        <p:spPr>
          <a:xfrm>
            <a:off x="838200" y="5468334"/>
            <a:ext cx="10629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-</a:t>
            </a:r>
            <a:r>
              <a:rPr lang="tr-TR" sz="2000" dirty="0" err="1"/>
              <a:t>void</a:t>
            </a:r>
            <a:r>
              <a:rPr lang="tr-TR" sz="2000" dirty="0"/>
              <a:t> sorgula(</a:t>
            </a:r>
            <a:r>
              <a:rPr lang="tr-TR" sz="2000" dirty="0" err="1"/>
              <a:t>string</a:t>
            </a:r>
            <a:r>
              <a:rPr lang="tr-TR" sz="2000" dirty="0"/>
              <a:t>) terimini kullanarak o ilin kurduğumuz dizide kaçıncı sırada olduğunu </a:t>
            </a:r>
            <a:r>
              <a:rPr lang="tr-TR" sz="2000" dirty="0" err="1"/>
              <a:t>for</a:t>
            </a:r>
            <a:r>
              <a:rPr lang="tr-TR" sz="2000" dirty="0"/>
              <a:t> ile döngüye alıp 0 ile 80 arasındaki listeden ekrana göstermesini </a:t>
            </a:r>
            <a:r>
              <a:rPr lang="tr-TR" sz="2000" dirty="0" err="1"/>
              <a:t>sağladık.Cout</a:t>
            </a:r>
            <a:r>
              <a:rPr lang="tr-TR" sz="2000" dirty="0"/>
              <a:t> </a:t>
            </a:r>
            <a:r>
              <a:rPr lang="tr-TR" sz="2000" dirty="0" err="1"/>
              <a:t>kullanarakta</a:t>
            </a:r>
            <a:r>
              <a:rPr lang="tr-TR" sz="2000" dirty="0"/>
              <a:t> +1 </a:t>
            </a:r>
            <a:r>
              <a:rPr lang="tr-TR" sz="2000" dirty="0" err="1"/>
              <a:t>ekledik.Çünkü</a:t>
            </a:r>
            <a:r>
              <a:rPr lang="tr-TR" sz="2000" dirty="0"/>
              <a:t> 0 ile başlayacağı  için bu dizinin 1 ile başlamasını sağladık.</a:t>
            </a:r>
          </a:p>
        </p:txBody>
      </p:sp>
    </p:spTree>
    <p:extLst>
      <p:ext uri="{BB962C8B-B14F-4D97-AF65-F5344CB8AC3E}">
        <p14:creationId xmlns:p14="http://schemas.microsoft.com/office/powerpoint/2010/main" val="118747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EDC20B72-8999-4A2C-97CD-34D26514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4019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tr-TR" sz="5400" b="1" u="sng" dirty="0"/>
              <a:t>PLAKA VE İLLER</a:t>
            </a:r>
          </a:p>
        </p:txBody>
      </p:sp>
      <p:pic>
        <p:nvPicPr>
          <p:cNvPr id="6" name="Resim 5" descr="ekran, dizüstü, bilgisayar, tablo içeren bir resim&#10;&#10;Açıklama otomatik olarak oluşturuldu">
            <a:extLst>
              <a:ext uri="{FF2B5EF4-FFF2-40B4-BE49-F238E27FC236}">
                <a16:creationId xmlns:a16="http://schemas.microsoft.com/office/drawing/2014/main" id="{FFCD6073-8860-442E-BA1E-CAD60A092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29" y="1864790"/>
            <a:ext cx="9078685" cy="3128419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A71712D8-A3FD-42F1-B363-8BE815D7DB38}"/>
              </a:ext>
            </a:extLst>
          </p:cNvPr>
          <p:cNvSpPr txBox="1"/>
          <p:nvPr/>
        </p:nvSpPr>
        <p:spPr>
          <a:xfrm>
            <a:off x="1423987" y="5229637"/>
            <a:ext cx="9344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İnt</a:t>
            </a:r>
            <a:r>
              <a:rPr lang="tr-TR" dirty="0"/>
              <a:t> main() ve </a:t>
            </a:r>
            <a:r>
              <a:rPr lang="tr-TR" dirty="0" err="1"/>
              <a:t>Pointer</a:t>
            </a:r>
            <a:r>
              <a:rPr lang="tr-TR" dirty="0"/>
              <a:t> kullanarak Kullanıcıdan aldığımız ili, listedeki sırasına 1 eklenip o ilin plakasını ekranda çıktı oluşmasını </a:t>
            </a:r>
            <a:r>
              <a:rPr lang="tr-TR"/>
              <a:t>sağladık. 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8481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2BFA05E7-EB32-4665-AAEE-33B27EB95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tr-TR" sz="5400" b="1" u="sng" dirty="0"/>
              <a:t>PLAKA VE İLLER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20B42DD-CAFE-4049-A342-9AD1BC2C7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67" y="2537778"/>
            <a:ext cx="10826665" cy="3701097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CA95D9C7-1958-4AD1-956E-C1829E3EEF35}"/>
              </a:ext>
            </a:extLst>
          </p:cNvPr>
          <p:cNvSpPr txBox="1"/>
          <p:nvPr/>
        </p:nvSpPr>
        <p:spPr>
          <a:xfrm>
            <a:off x="2286000" y="1699566"/>
            <a:ext cx="7115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/>
              <a:t>Program başlangıç ekranı</a:t>
            </a:r>
          </a:p>
        </p:txBody>
      </p:sp>
    </p:spTree>
    <p:extLst>
      <p:ext uri="{BB962C8B-B14F-4D97-AF65-F5344CB8AC3E}">
        <p14:creationId xmlns:p14="http://schemas.microsoft.com/office/powerpoint/2010/main" val="151395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0274D880-3A36-44B9-8DE8-80ECE185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tr-TR" sz="5400" b="1" u="sng" dirty="0"/>
              <a:t>PLAKA VE İLLER</a:t>
            </a:r>
          </a:p>
        </p:txBody>
      </p:sp>
      <p:pic>
        <p:nvPicPr>
          <p:cNvPr id="6" name="Resim 5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A791E60-6908-4C6B-9DC9-9C869BB8D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575842"/>
            <a:ext cx="9063554" cy="46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28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158</Words>
  <Application>Microsoft Office PowerPoint</Application>
  <PresentationFormat>Geniş ekran</PresentationFormat>
  <Paragraphs>13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Teması</vt:lpstr>
      <vt:lpstr>Plaka ve İller</vt:lpstr>
      <vt:lpstr>-Kütüphane olarak  iostream,stdio.h ve locale.h kullandık.   -Ve Class Oluşturduk.Stringimize 81 tane ilimizin isimlerini yazdık.  -Private üyeye ulaşmak için  constractor Oluşturduk.   -This Kullanmamızın sebebi ise private ile aynı ismi taşıdığı için.</vt:lpstr>
      <vt:lpstr>PLAKA VE İLLER</vt:lpstr>
      <vt:lpstr>PLAKA VE İLLER</vt:lpstr>
      <vt:lpstr>PLAKA VE İLLER</vt:lpstr>
      <vt:lpstr>PLAKA VE İLLER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Plaka ve İller</dc:title>
  <dc:creator>Kürşat Emin</dc:creator>
  <cp:lastModifiedBy>Kürşat Emin</cp:lastModifiedBy>
  <cp:revision>12</cp:revision>
  <dcterms:created xsi:type="dcterms:W3CDTF">2019-12-16T10:01:48Z</dcterms:created>
  <dcterms:modified xsi:type="dcterms:W3CDTF">2019-12-17T10:54:34Z</dcterms:modified>
</cp:coreProperties>
</file>