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67" r:id="rId9"/>
  </p:sldIdLst>
  <p:sldSz cx="9144000" cy="5143500" type="screen16x9"/>
  <p:notesSz cx="6858000" cy="9144000"/>
  <p:embeddedFontLst>
    <p:embeddedFont>
      <p:font typeface="Proxima Nova" panose="020B060402020202020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AD7958C-A366-460F-9548-835E6958E118}">
  <a:tblStyle styleId="{2AD7958C-A366-460F-9548-835E6958E1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34389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10b0a749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10b0a749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510b0a749_0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510b0a749_0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510b0a749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510b0a749_0_1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10b0a749_0_1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510b0a749_0_1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10b0a749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510b0a749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10b0a749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510b0a749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Sales Analysis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Ali </a:t>
            </a:r>
            <a:r>
              <a:rPr lang="en-GB" dirty="0"/>
              <a:t>Kharabsheh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41499" y="1252128"/>
            <a:ext cx="3524100" cy="1162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Char char="-"/>
            </a:pPr>
            <a:r>
              <a:rPr lang="en-GB" sz="1300" dirty="0">
                <a:latin typeface="Century Gothic"/>
                <a:ea typeface="Century Gothic"/>
                <a:cs typeface="Century Gothic"/>
                <a:sym typeface="Century Gothic"/>
              </a:rPr>
              <a:t>Towards the end of the year, we see a peak in sales for all of the </a:t>
            </a:r>
            <a:r>
              <a:rPr lang="en-GB" sz="1300" dirty="0" smtClean="0">
                <a:latin typeface="Century Gothic"/>
                <a:ea typeface="Century Gothic"/>
                <a:cs typeface="Century Gothic"/>
                <a:sym typeface="Century Gothic"/>
              </a:rPr>
              <a:t>products.</a:t>
            </a:r>
            <a:endParaRPr sz="13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t="-2552" b="4397"/>
          <a:stretch/>
        </p:blipFill>
        <p:spPr>
          <a:xfrm>
            <a:off x="3966400" y="1350750"/>
            <a:ext cx="5003399" cy="293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56366"/>
          <a:stretch/>
        </p:blipFill>
        <p:spPr>
          <a:xfrm>
            <a:off x="7637600" y="696446"/>
            <a:ext cx="648550" cy="6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43633"/>
          <a:stretch/>
        </p:blipFill>
        <p:spPr>
          <a:xfrm>
            <a:off x="8422050" y="696447"/>
            <a:ext cx="648550" cy="78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5808225" y="1503825"/>
            <a:ext cx="795600" cy="28338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8127700" y="1582150"/>
            <a:ext cx="795600" cy="27555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9" y="2414403"/>
            <a:ext cx="35814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Google Shape;82;p16"/>
          <p:cNvSpPr txBox="1">
            <a:spLocks/>
          </p:cNvSpPr>
          <p:nvPr/>
        </p:nvSpPr>
        <p:spPr>
          <a:xfrm>
            <a:off x="449199" y="129145"/>
            <a:ext cx="85206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>
              <a:buSzPts val="990"/>
            </a:pPr>
            <a:r>
              <a:rPr lang="en-GB" sz="2380" b="1" dirty="0"/>
              <a:t>Products Sales Trends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118925"/>
            <a:ext cx="8520600" cy="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80" b="1" dirty="0"/>
              <a:t>Sales in the States</a:t>
            </a:r>
            <a:endParaRPr sz="2380" b="1" dirty="0"/>
          </a:p>
        </p:txBody>
      </p:sp>
      <p:sp>
        <p:nvSpPr>
          <p:cNvPr id="2" name="AutoShape 2" descr="data:image/png;base64,iVBORw0KGgoAAAANSUhEUgAAAYMAAAEzCAYAAADTrm9nAAAABHNCSVQICAgIfAhkiAAAAAlwSFlzAAALEgAACxIB0t1+/AAAADh0RVh0U29mdHdhcmUAbWF0cGxvdGxpYiB2ZXJzaW9uMy4yLjIsIGh0dHA6Ly9tYXRwbG90bGliLm9yZy+WH4yJAAAgAElEQVR4nO3debzcVX3/8debBGTfJKVIwKDGBVAEoqJUqmBls0KtCIhCaSriiqDVYFujKBVrFRUrbRQUKIhsCgKCFNmssoRFMCA/0gCSiBJkLSgYePePc4ZMLjf3Xn7eO2dg3s/HYx6ZObN9bnIz7/me7SvbRETEYFuhdQEREdFewiAiIhIGERGRMIiICBIGERFBwiAiIoDJrQv4/7Xeeut52rRprcuIiHjauPrqq++2PWW4+562YTBt2jTmzp3buoyIiKcNSbcv7750E0VERMIgIiISBhERQcIgIiJIGEREBAmDiIggYRARESQMIiKCp/Gis7GYNuuccXmd247YdVxeJyKiX+XIICIiEgYREZEwiIgIEgYREUHCICIiSBhERAQJg4iIIGEQEREkDCIigoRBRESQMIiICBIGERFBwiAiIkgYREQECYOIiGCMYSDpYEnzJP1c0rclrSxpE0lXSJov6TuSVqqPfVa9Pb/eP63rdQ6t7TdL2rGrfafaNl/SrPH+ISMiYmSjhoGkDYEPAjNsbw5MAvYCPgccafsFwL3AzPqUmcC9tf3I+jgkbVqftxmwE/A1SZMkTQL+DdgZ2BTYuz42IiJ6ZKzdRJOBVSRNBlYF7gS2B06r9x8H7F6v71ZvU+/fQZJq+8m2H7F9KzAfeGW9zLe9wPajwMn1sRER0SOjhoHtRcC/Ar+khMD9wNXAfbaX1IctBDas1zcE7qjPXVIf/+zu9iHPWV77k0g6QNJcSXMXL148lp8vIiLGYCzdROtQvqlvAjwHWI3SzdNztufYnmF7xpQpU1qUEBHxjDSWbqI3ALfaXmz7D8AZwLbA2rXbCGAqsKheXwRsBFDvXwv4bXf7kOcsrz0iInpkLGHwS2AbSavWvv8dgBuBi4C31sfsB5xZr59Vb1Pv/5Ft1/a96myjTYDpwJXAVcD0OjtpJcog81l//I8WERFjNXm0B9i+QtJpwDXAEuBaYA5wDnCypM/UtmPqU44BTpA0H7iH8uGO7XmSTqEEyRLgfbYfA5D0fuB8ykylY23PG78fMSIiRjNqGADYng3MHtK8gDITaOhjfw/ssZzXORw4fJj2c4Fzx1JLRESMv6xAjoiIhEFERCQMIiKChEFERJAwiIgIEgYREUHCICIiSBhERAQJg4iIIGEQEREkDCIigoRBRESQMIiICBIGERFBwiAiIkgYREQECYOIiCBhEBERJAwiIoKEQUREkDCIiAgSBhERQcIgIiJIGEREBAmDiIggYRARESQMIiKChEFERJAwiIgIEgYREUHCICIiSBhERAQJg4iIIGEQEREkDCIigoRBRESQMIiICBIGERHBGMNA0tqSTpP0C0k3SXq1pHUlXSDplvrnOvWxkvQVSfMlXS9pq67X2a8+/hZJ+3W1by3phvqcr0jS+P+oERGxPGM9MvgycJ7tFwNbADcBs4ALbU8HLqy3AXYGptfLAcDRAJLWBWYDrwJeCczuBEh9zLu6nrfTH/djRUTEUzFqGEhaC9gOOAbA9qO27wN2A46rDzsO2L1e3w043sXlwNqSNgB2BC6wfY/te4ELgJ3qfWvavty2geO7XisiInpgLEcGmwCLgW9KulbSNyStBqxv+876mF8D69frGwJ3dD1/YW0bqX3hMO1PIukASXMlzV28ePEYSo+IiLEYSxhMBrYCjra9JfAQS7uEAKjf6D3+5S3L9hzbM2zPmDJlykS/XUTEwBhLGCwEFtq+ot4+jRIOv6ldPNQ/76r3LwI26nr+1No2UvvUYdojIqJHJo/2ANu/lnSHpBfZvhnYAbixXvYDjqh/nlmfchbwfkknUwaL77d9p6TzgX/uGjR+I3Co7XskPSBpG+AKYF/gqHH8GfvKtFnnjNtr3XbEruP2WhEx2EYNg+oDwImSVgIWAPtTjipOkTQTuB14W33sucAuwHzg4fpY6of+p4Gr6uMOs31Pvf5e4FvAKsAP6iUiInpkTGFg+zpgxjB37TDMYw28bzmvcyxw7DDtc4HNx1JLRESMv6xAjoiIhEFERCQMIiKChEFERJAwiIgIEgYREUHCICIiSBhERAQJg4iIIGEQEREkDCIigoRBRESQMIiICBIGERFBwiAiIkgYREQECYOIiCBhEBERJAwiIoKEQUREAJNbFxDtTZt1zri91m1H7DpurxURvZMjg4iISBhERETCICIiSBhERAQJg4iIIGEQEREkDCIigoRBRESQMIiICBIGERFBwiAiIkgYREQECYOIiCBhEBERJAwiIoKEQUREkDCIiAieQhhImiTpWkln19ubSLpC0nxJ35G0Um1/Vr09v94/res1Dq3tN0vasat9p9o2X9Ks8fvxIiJiLJ7KkcFBwE1dtz8HHGn7BcC9wMzaPhO4t7YfWR+HpE2BvYDNgJ2Ar9WAmQT8G7AzsCmwd31sRET0yJjCQNJUYFfgG/W2gO2B0+pDjgN2r9d3q7ep9+9QH78bcLLtR2zfCswHXlkv820vsP0ocHJ9bERE9MhYjwy+BHwUeLzefjZwn+0l9fZCYMN6fUPgDoB6//318U+0D3nO8tqfRNIBkuZKmrt48eIxlh4REaMZNQwkvQm4y/bVPahnRLbn2J5he8aUKVNalxMR8YwxeQyP2RZ4s6RdgJWBNYEvA2tLmly//U8FFtXHLwI2AhZKmgysBfy2q72j+znLa4+IiB4YNQxsHwocCiDpdcBHbO8j6VTgrZQ+/v2AM+tTzqq3f1rv/5FtSzoLOEnSF4HnANOBKwEB0yVtQgmBvYC3j9tPGE9L02adM26vddsRu47ba0U8U43lyGB5PgacLOkzwLXAMbX9GOAESfOBeygf7tieJ+kU4EZgCfA+248BSHo/cD4wCTjW9rw/oq6IiHiKnlIY2L4YuLheX0CZCTT0Mb8H9ljO8w8HDh+m/Vzg3KdSS0REjJ+sQI6IiIRBREQkDCIigoRBRESQMIiICBIGERFBwiAiIkgYREQECYOIiCBhEBERJAwiIoKEQUREkDCIiAgSBhERQcIgIiJIGEREBAmDiIggYRARESQMIiKCp3gO5IhBN23WOePyOrcdseu4vE7EeEkYRDzN9WNAjVdNkODslXQTRUREwiAiIhIGERFBwiAiIkgYREQECYOIiCBhEBERJAwiIoKEQUREkDCIiAiyHUVEDIhskTGyHBlERETCICIiEgYREUHCICIiSBhERAQJg4iIYAxhIGkjSRdJulHSPEkH1fZ1JV0g6Zb65zq1XZK+Imm+pOslbdX1WvvVx98iab+u9q0l3VCf8xVJmogfNiIihjeWI4MlwIdtbwpsA7xP0qbALOBC29OBC+ttgJ2B6fVyAHA0lPAAZgOvAl4JzO4ESH3Mu7qet9Mf/6NFRMRYjRoGtu+0fU29/iBwE7AhsBtwXH3YccDu9fpuwPEuLgfWlrQBsCNwge17bN8LXADsVO9b0/bltg0c3/VaERHRA09pzEDSNGBL4Apgfdt31rt+Daxfr28I3NH1tIW1baT2hcO0D/f+B0iaK2nu4sWLn0rpERExgjGHgaTVgdOBD9l+oPu++o3e41zbk9ieY3uG7RlTpkyZ6LeLiBgYY9qbSNKKlCA40fYZtfk3kjawfWft6rmrti8CNup6+tTatgh43ZD2i2v71GEeHxHxjNZP+yWNZTaRgGOAm2x/seuus4DOjKD9gDO72vets4q2Ae6v3UnnA2+UtE4dOH4jcH697wFJ29T32rfrtSIiogfGcmSwLfBO4AZJ19W2jwNHAKdImgncDryt3ncusAswH3gY2B/A9j2SPg1cVR93mO176vX3At8CVgF+UC8REdEjo4aB7R8Dy5v3v8MwjzfwvuW81rHAscO0zwU2H62WiIiYGFmBHBERCYOIiEgYREQECYOIiCBhEBERJAwiIoKEQUREkDCIiAgSBhERQcIgIiJIGEREBAmDiIggYRARESQMIiKChEFERJAwiIgIEgYREUHCICIiSBhERAQJg4iIIGEQEREkDCIigoRBRESQMIiICBIGERFBwiAiIkgYREQECYOIiCBhEBERJAwiIoKEQUREkDCIiAgSBhERQcIgIiJIGEREBAmDiIggYRARESQMIiKCPgoDSTtJulnSfEmzWtcTETFI+iIMJE0C/g3YGdgU2FvSpm2riogYHH0RBsArgfm2F9h+FDgZ2K1xTRERA0O2W9eApLcCO9n+u3r7ncCrbL9/yOMOAA6oN18E3DwOb78ecPc4vM546seaoD/rSk1jk5rGrh/rGq+anmt7ynB3TB6HF+8Z23OAOeP5mpLm2p4xnq/5x+rHmqA/60pNY5Oaxq4f6+pFTf3STbQI2Kjr9tTaFhERPdAvYXAVMF3SJpJWAvYCzmpcU0TEwOiLbiLbSyS9HzgfmAQca3tej95+XLudxkk/1gT9WVdqGpvUNHb9WNeE19QXA8gREdFWv3QTRUREQwmDiIgY3DCQtLqk1VvXMZSkdSS9rHUdETFYBi4MJL1U0rXAPOBGSVdL2rxxTRdLWlPSusA1wNclfbFlTbWuL0jarHUdETHx+mI2UY/9B3CI7YsAJL2OMlL/moY1rWX7AUl/Bxxve7ak6xvW03ETMEfSZOCbwLdt39+4JiQ9C/hrYBpdv8O2D2tY06rAh4GNbb9L0nTgRbbPblVTretPgJU7t23/smE5SHo+sND2I/X/3ssov/P3NarnkJHut93kS5mkFwJ/DzyXZX/Ht5+o9xy4IwNgtU4QANi+GFitXTkATJa0AfA2oOmHRzfb37C9LbAv5YP3ekknSXp928o4k7J31RLgoa5LS98EHgFeXW8vAj7TqhhJb5Z0C3ArcAlwG/CDVvV0OR14TNILKF/CNgJOaljPGvUyA3gPsGG9HAhs1bCuUym9BP9ICYXOZcIM4pHBAkn/BJxQb78DWNCwHoDDKGss/tv2VZKeB9zSuCbgiR1lX1wvdwM/Aw6R9G7bezUqa6rtnRq99/I83/aekvYGsP2wJDWs59PANsB/2d6yBvg7GtbT8XhdV/RXwFG2j6rdtk3Y/hSApEuBrWw/WG9/EjinVV3AEttH9/INB/HI4G+BKcAZlG8p69W2Zmyfavtltt9Tby+w/dctawKQdCTwC2AX4J9tb237c7b/EtiyYWk/kfTShu8/nEclrQIYnugOeaRhPX+w/VtgBUkr1KPhfthv5w81MPdj6VHwig3r6VgfeLTr9qO1rZXvS3qvpA0krdu5TOQbDtyRge17gQ+2rqNb7R88Gljf9uZ1NtGbbTfrZqiuB/7R9nBdMK/sdTFd/gz4G0m3Uj5wBdh2y1lYs4HzgI0knQhsC/xNw3ruq7PlLgVOlHQX7bvSAPandMEcbvtWSZuw9Ci9peOBKyV9t97eHTiuYT371T+7u4YMPG+i3nDgViBLugDYozNgJWkd4GTbOzas6RLKP/p/2N6ytv3cdutZThfa3mG0tl6T9Nzh2m3f3utaukl6NqVrRsDltpttgyxpNeB3lKP/fYC1gP+0fU+rmvqdpK0pXzQALrXdrPuqhYE7MgDW6565YPveOuOipVVtXzmki3lJq2IkrQysCqxXw7JT2JqUwbWmbN8uaQvgtbXpMts/a1GLpKGDjHfWPzeWtLHta3pdU/UJ2x8DHqd+w5X0OeBjjeqh1jAd+CzljIbds5wm7BvvU3Ad5d9vMkD99+vp7CtJ29v+kaS3DHe/7TMm6r0HMQwe7/5Hrt8yWx8e3V37mDv9zW9l6YdKC+8GPgQ8hzKjoeMB4KtNKuoi6SDgXZRxH4D/lDTH9lENyvnCCPcZmLCpgKP4C578wb/zMG299k1Kl9qRwOsp3UbNxy4lfYBS12+Ax6hdj5Spr73058CPgL8c5j6z9Hd+3A1iN9FOlCltl1D+wV8LHGD7/IY1PY+lax3upUwHfIft21rVVOv6QKMP2BHVNRiv7oxl1C6Rn7YcM5C0su3fj9bWgzreA7yX0rf8P113rUGZrdZ0RpGkq21vLekG2y/tbmtc13zK2RV/27KODkmb2L51tLbxNHBHBrbPq4f229SmD7Xs2601LQDeUD/UVuhMb2ulc6gKLBrucHUiD1XHSJRvbx2db3It/YQnz0sfrm2inURZT/BZYFZX+4N9Ml7wiKQVgFvqtvWLgH7YFuYOoPmCyi6n8+TfndOACQvNgQsDSdsC19k+W9I7gI9L+nKLwcflrX7sjB20Wv1Iw0PVMfomcMWQmR/HtihE0p9SxlFWkbQly46vrNrreuoK8fuBvesakfUp/89Xl7R66xXIwEGUv5cPUtZCbM/SmTMtLQAulnQOXVOCe/1/UNKLgc2AtYZ8EVuTrjGWiTBwYUCZwrlFHYA8BDiGMq3szxvUskaD9xyV7dn1z/1b1zIc21+UdDFLZ37s33Dmx46UKaRTKeMHnTB4APh4o5qo37o/SekDf7w2t+gDX4btq+rV/6WMF/SLX9bLSvXSyouANwFrs+yXsQcp42QTZhDHDK6xvZWkTwCLbB/TaWtdW7+oRyz32z5mSPtMYA3bX2pT2RN1nGD7naO19bimj9r+lyFtE9rHO0o9/dYH/n1GmKhh+809LKfvSXq17Z/28j0H8cjgQUmHUpbmb1f7L5uugOzDRWf7sHRMpdsJwFygaRhQDqOfULtDmg5AUs7b/S9D2ia0j3cU/dYH/q+tCxiJpCnARym/W91TXlvNBvsrSfMoa0XOoxzRHWz7PyfqDQcxDPYE3g7MtP1rSRsDn29c09epi84AbF8v6STabXQ22fYfhjbafrTlfjs1xD9O6Z9/oNNM2TqgyXlrW/bxjqIv+sC73veSFu/7FJwIfIfSRXMgZRxjccN63mj7o3UPp9uAt1BWkycMxovtXwNf7Lr9S8qYQUt9teiMsp/N+rZ/090oqeVeLdj+LPBZSZ+1fWjLWro06+MdRb/0gQMg6QZG7iZqfUKnZ9cu44NqcF0i6apRnzVxOr0VuwKn2r5/or+HDUwYSPqx7T+T9CDL/lJ29rVZs1Fp0H+Lzj4PnCPpwyxddLZ1be+Hw/2zJa1m+6E6I2wroMmMMNtnAme26OMdSWc3zj7yptYFjKJzJHynpF2BXwETujHcKL4v6ReUbqL31G6sCV2zMnADyP2oHxedSdqZMk99c0pIzQOOsN18T/y66GwLSj/qt4BvAG+z3WJGWKemlYGZPLnPucmOuH3YB97XJL0JuIxyfoWjKN18n7J9VsOa1qVM5HhM5eRJa9aejYl5v0ELA0nbAPO69i1fA9jU9hVtK3tiJW3zRWf9rh9nhEk6lbLd99sp56fYB7jJ9kGN6vkhpQ/8I3T1gdf9ipqp//+OAl5C6b6aBDzU+Mi870jad7h22xPWpT2IYXAt5SQWnS6ZFYC5jT9Ihlt8dj9wte3rel1Pv1PZ5fU8ynkoXgvcBfyss71Bo5qudTmJzPW2XyZpRcoGesPNyupFPZ1tH67v9MdLusr2K1rU01XXXMrMq1Mp51fYF3hhqzEgSUcx8lhGk+3ua10dKwM7ANfYfutEvefAjBl0kbsS0PbjKuf4bWlGvXy/3n4T5VwCB0o6dej89XhiRtjf9tGMsE6f832SNgd+DbTcDbff+sCfYHu+pEm2HwO+Wb+gtZoQMLfR+47I9ge6b0taGzh5It+z9YdgCwskfZAyrx/Kpl6tT3s5lXK08r8AkmZTTrm3HXA1T56/3hOSnmX7kSFt67be46YGwInAK2pf75UTefg8RnNUtvv+J+Asyn47n2hYz2ckrQV8mKV94Ac3rKfjYUkrAddJ+hfKRIlmu5ba7mzvvYftU7vvk7RHm6qG9RATeGIbGMxuoj8BvkLZE8XAhZTN6u5qWNMvgJd25vZLehal2+PFne6HRnWdA+zeVdcGwNl9sMPk2yhHAhezdOfZv7d9Wsu6YnQqW8b/hjJecDDlpDtfsz2/cV1PGnNqOQ41ZMX2JMoYyym2Zy3/WX+cgTsyqB/6rU7kvjwnUjZeO7Pe/kvgpDqgfGO7svgecEqd6roR5RvvRxrW0/EPwCs6AV5nzvwXZcVvE3UNxj8Dz7G9s6RNKdtsHzPKU8e7jr7sA+96/9vrv1dfTH+ts+Z2ATaU9JWuu9ak7Vqf7incSyiBsOdEvuHAhUH9RXwXMI2un7/VFMD63p+WdB5lainAgbY7fZn7NCoL21+vh/Tfo/x9vdv2T1rV02WFIUdyv6X9CVK+RdlN9R/q7f9Hmc3T0zCgT/vA68r12cD7Kf9WkrQEOMr2YQ1L+xXl7+zNlC7Zjgdp2K1m+xKVXXDfDuxBmW5++kS+58CFAXAmZT7xf7HsnvitXUPZ273ZKfc6hsxuErAx5ZSA20japtWWBl3Ok3Q+8O16e0/g3Ib1QDmd6il1ywxsL5HU89+vPu4DPxjYlnJEd2ut53nA0ZIOtn1ki6Js/0zSz4EdO393LdV9yvaul7spXyhk+/UT/t4DOGZwne2Xt66jm5Zzyr1WS/TrAPZy9cnh/VtYuoX1Zba/O9Lje1DPxcBfAxfUNRDbAJ9rtRCuD/vArwX+wkNOJFWP1H/Yalysq47LgB1sP9q4jscpX1ZndsZRJC1wD84RPYhHBmdL2sV262+S3Q4CXuQ+2W7Y9qdUdgL9nO1+GCN4EpezrZ0haT1KN1Frh1DGVJ4v6b+BKcCEzQlfnhH6wNdg6XTTFlYcGgQAthfXNRmt3Qr8t6SzKDN3gCYb+72FMqZ5Ue06PpkencWvdT9rCwdRAuF3kh6Q9KCW7oDZSr9tN0ydA75t6zq6SdpG0sWSzpC0ZT28/znwG5VzW7eo6RWS/tT2NZQTJH2cskvoD4GFDUr6FaXv+/f1z87lVtqOJ4z0jbvpt/Hqf4CzKZ+Ja3Rdesr292zvBbwYuAj4EPAnko6W9MaJfO+B6ybqR5KOoex+2RfbDXdIOppySsdTWfbbUpPTXtbVqx+nTEecA+xs+3KVbaS/3aKrQdI1wBts3yNpO8o3uQ8ALwdeMpErRkepa0XKvlLLDEDa/mqjeh6j63eo+y5gZdv9cHSApNUBOmt++kFdv7IHsKftHSbqfQaxm6jzlzudZTfwurRdRcNuN9wPKb0ypQume3OzludAnmz7hwCSDrN9OYDtX6jdaRYmdS3C2xOYY/t04HRJPd9KpOUA5EhsT2r5/qOpq8ZPoK7SlnQ3sK/teU0LA2zfS/nyM6Hn7Bi4MJD0d5SuoqnUGTLAT1n2A6+nhg7IquyAOdzJ6HvK/XcO5Me7rv9uyH2twnOSpMm2l1D2jzmg674W/79+QRmAfFPXAGQ/rDzud3OAQ2xfBCDpdZSTTr1mpCc9kwzqmMErgNvrt6UtgfvallRO3ShpF0knUM5sNKELTMZC0lRJ35V0V72cLmlqw5K26IzzAC+r1zu3W21S923KiVDOpATUZQCSXkCbcaC3ULZ4uEjS1yXtQI8GIJ/mVusEAYDti4HV2pXTewM3ZqC6c2M9hH+V7UckzbO92ahPnph6/pzSr7sLcCVl0PZ5th9uUU83SRcAJ1EOn6GcN3of23/Rrqr+U6eRbkCZIvlQbXshsHodWG5R02rAbpTuou0pZ/P7bqebLZYl6buUtT7dv+tb2/6rdlX11iCGwXeB/Smj9NtTTiazou1dGtSykDJWcDTwPdsPSrrV9ia9rmU4w63J6Md1GjGyXg1APp3Vv6NPUdaumHKE96naXz8QBi4MutVv5WsB57VYbCLpS8DulOmRJ1FWR9/QiwUmYyHpQsoWC52VvnsD++cDJZ4p6vjcgcALgBuAYzsbMw6agQqDupBqnu0Xt66lo+7Z8jrKB+0ulHCaCZzbanpbnVL6MWAdyvbHr6Z8W/oJ8MFW22REjDdJ36EsxrsM2Bm4zfaH2lbVxkDNJnI5l+jNLff9GcoljS+iDPitCOxICYavAes1KmsBZaHSbNtvblRDRC9s6nqGvLre58rG9TQzUEcGAJIupcwgupJlF1L11YeepFVsD50+2cv33xD4IvBs4N/pmtbZatFZxHgbul9Ty/2bWhuYMOjMBa/jBE9i+5Je19TvVE7KfTjwI5aGgVtu9x0xnoasjBawCvAwSzeLXLNVbb02SGHwROJLOspDzjEaS0najDLD6VfAwbbvbFxSREywQRoz6F5401cbsHWTtAJlfnrLzfNOAw7KnPSIwTFIK5D79hBI0kmS1qwLhX4O3Cjp7xuW9PIEQcRgGaRuooeB+ZQjhOfX69D4RDK1tutsv1zSPsBWwCzg6pY1RcRgGaRuope0LmAEK9ZppbsDX7X9B0mDkdIR0RcGJgxs3966hhH8B2Vzup8Bl0p6LtD6hDvUTc5+0nKKa0T0xsB0Ez3ddG2L3LKG4yirj++hrNC8FPjxIO3XEjEoEgZ9QNJawGxgu9p0CXCY7b44Faak51DO5/sR4Dm2B+aIMmJQJAz6gKTTKbOIjqtN7wS2sP2WdlWBpHcAr6WcK+Bu4MfAZbZ/2rKuiBh/AxcGkrYFPgk8lzJm0plN1Gyn0H7dKrqe+u9/KNtRXGT7tpb1RMTEGcTD/WOAgykbsT3WuJaO30n6M9s/hicCq/mgre316mrk7YDDJU0Hbrb9zsalRcQ4G8QwuN/2D1oXMcSBwPF17ADKCXf2a1gPAJLWBDamHEVNo2yv/fhIz4mIp6dB7CY6ApgEnAE80mlvdXrCbvXDF9sPSPqQ7S81rud6yjjBj4FLbS9sWU9ETJxBDIOLhmm27e17XswIJP3S9sat6wCQtGo/nJM5IibOwHUT2X596xrGSKM/ZIILkF5NGWNZHdhY0hbAu22/t21lETHeBi4MACTtCmwGrNxps31Yu4qG1Q+HbF+inHntLADbP5O03chPiYino4ELA0n/DqwKvB74BmUxVZNT3Ul6kOE/9Dsn2WjO9h3lNM1P6JcZWBExjgYuDIDX2H6ZpOttf0rSF4Ams4tsr9HifZ+COyS9BnDdSO8g4KbGNdyzZrMAAAFnSURBVEXEBBik8xl0dObvP1y3WfgDsEHDevrZgcD7gA2BRcDL6+2IeIYZxCODsyWtDXweuIbSTfP1tiX1J9t3A/u0riMiJt7ATS3tJulZwMr9siFcv5D0iRHutu1P96yYiOiJgekmkvQKSX/adXtf4BTg05LWbVdZX3pomAvATOBjrYqKiIkzMEcGkq4B3mD7njo98mTgA5R+8JfYfmvTAvuUpDUoA8czKeH5Bdt3ta0qIsbbII0ZTLJ9T72+JzDH9unA6ZKua1hXX6pHS4dQxgyOA7bKSW0inrkGppsImCSpE347AD/qum+QQnFUkj4PXAU8CLzU9icTBBHPbIPUTfQPwC6Uk7RsTPmma0kvAI6zvW3TAvuIpMcpm/gtYdlFcZ1zP6zZpLCImDADEwYAkrahrCn4oe2HatsLgdX7YdfSiIhWBioMIiJieIM0ZhAREcuRMIiIiIRBREQkDCIigoRBREQA/wcvDcP5Wakkn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YMAAAEzCAYAAADTrm9nAAAABHNCSVQICAgIfAhkiAAAAAlwSFlzAAALEgAACxIB0t1+/AAAADh0RVh0U29mdHdhcmUAbWF0cGxvdGxpYiB2ZXJzaW9uMy4yLjIsIGh0dHA6Ly9tYXRwbG90bGliLm9yZy+WH4yJAAAgAElEQVR4nO3debzcVX3/8debBGTfJKVIwKDGBVAEoqJUqmBls0KtCIhCaSriiqDVYFujKBVrFRUrbRQUKIhsCgKCFNmssoRFMCA/0gCSiBJkLSgYePePc4ZMLjf3Xn7eO2dg3s/HYx6ZObN9bnIz7/me7SvbRETEYFuhdQEREdFewiAiIhIGERGRMIiICBIGERFBwiAiIoDJrQv4/7Xeeut52rRprcuIiHjauPrqq++2PWW4+562YTBt2jTmzp3buoyIiKcNSbcv7750E0VERMIgIiISBhERQcIgIiJIGEREBAmDiIggYRARESQMIiKCp/Gis7GYNuuccXmd247YdVxeJyKiX+XIICIiEgYREZEwiIgIEgYREUHCICIiSBhERAQJg4iIIGEQEREkDCIigoRBRESQMIiICBIGERFBwiAiIkgYREQECYOIiGCMYSDpYEnzJP1c0rclrSxpE0lXSJov6TuSVqqPfVa9Pb/eP63rdQ6t7TdL2rGrfafaNl/SrPH+ISMiYmSjhoGkDYEPAjNsbw5MAvYCPgccafsFwL3AzPqUmcC9tf3I+jgkbVqftxmwE/A1SZMkTQL+DdgZ2BTYuz42IiJ6ZKzdRJOBVSRNBlYF7gS2B06r9x8H7F6v71ZvU+/fQZJq+8m2H7F9KzAfeGW9zLe9wPajwMn1sRER0SOjhoHtRcC/Ar+khMD9wNXAfbaX1IctBDas1zcE7qjPXVIf/+zu9iHPWV77k0g6QNJcSXMXL148lp8vIiLGYCzdROtQvqlvAjwHWI3SzdNztufYnmF7xpQpU1qUEBHxjDSWbqI3ALfaXmz7D8AZwLbA2rXbCGAqsKheXwRsBFDvXwv4bXf7kOcsrz0iInpkLGHwS2AbSavWvv8dgBuBi4C31sfsB5xZr59Vb1Pv/5Ft1/a96myjTYDpwJXAVcD0OjtpJcog81l//I8WERFjNXm0B9i+QtJpwDXAEuBaYA5wDnCypM/UtmPqU44BTpA0H7iH8uGO7XmSTqEEyRLgfbYfA5D0fuB8ykylY23PG78fMSIiRjNqGADYng3MHtK8gDITaOhjfw/ssZzXORw4fJj2c4Fzx1JLRESMv6xAjoiIhEFERCQMIiKChEFERJAwiIgIEgYREUHCICIiSBhERAQJg4iIIGEQEREkDCIigoRBRESQMIiICBIGERFBwiAiIkgYREQECYOIiCBhEBERJAwiIoKEQUREkDCIiAgSBhERQcIgIiJIGEREBAmDiIggYRARESQMIiKChEFERJAwiIgIEgYREUHCICIiSBhERAQJg4iIIGEQEREkDCIigoRBRESQMIiICBIGERHBGMNA0tqSTpP0C0k3SXq1pHUlXSDplvrnOvWxkvQVSfMlXS9pq67X2a8+/hZJ+3W1by3phvqcr0jS+P+oERGxPGM9MvgycJ7tFwNbADcBs4ALbU8HLqy3AXYGptfLAcDRAJLWBWYDrwJeCczuBEh9zLu6nrfTH/djRUTEUzFqGEhaC9gOOAbA9qO27wN2A46rDzsO2L1e3w043sXlwNqSNgB2BC6wfY/te4ELgJ3qfWvavty2geO7XisiInpgLEcGmwCLgW9KulbSNyStBqxv+876mF8D69frGwJ3dD1/YW0bqX3hMO1PIukASXMlzV28ePEYSo+IiLEYSxhMBrYCjra9JfAQS7uEAKjf6D3+5S3L9hzbM2zPmDJlykS/XUTEwBhLGCwEFtq+ot4+jRIOv6ldPNQ/76r3LwI26nr+1No2UvvUYdojIqJHJo/2ANu/lnSHpBfZvhnYAbixXvYDjqh/nlmfchbwfkknUwaL77d9p6TzgX/uGjR+I3Co7XskPSBpG+AKYF/gqHH8GfvKtFnnjNtr3XbEruP2WhEx2EYNg+oDwImSVgIWAPtTjipOkTQTuB14W33sucAuwHzg4fpY6of+p4Gr6uMOs31Pvf5e4FvAKsAP6iUiInpkTGFg+zpgxjB37TDMYw28bzmvcyxw7DDtc4HNx1JLRESMv6xAjoiIhEFERCQMIiKChEFERJAwiIgIEgYREUHCICIiSBhERAQJg4iIIGEQEREkDCIigoRBRESQMIiICBIGERFBwiAiIkgYREQECYOIiCBhEBERJAwiIoKEQUREAJNbFxDtTZt1zri91m1H7DpurxURvZMjg4iISBhERETCICIiSBhERAQJg4iIIGEQEREkDCIigoRBRESQMIiICBIGERFBwiAiIkgYREQECYOIiCBhEBERJAwiIoKEQUREkDCIiAieQhhImiTpWkln19ubSLpC0nxJ35G0Um1/Vr09v94/res1Dq3tN0vasat9p9o2X9Ks8fvxIiJiLJ7KkcFBwE1dtz8HHGn7BcC9wMzaPhO4t7YfWR+HpE2BvYDNgJ2Ar9WAmQT8G7AzsCmwd31sRET0yJjCQNJUYFfgG/W2gO2B0+pDjgN2r9d3q7ep9+9QH78bcLLtR2zfCswHXlkv820vsP0ocHJ9bERE9MhYjwy+BHwUeLzefjZwn+0l9fZCYMN6fUPgDoB6//318U+0D3nO8tqfRNIBkuZKmrt48eIxlh4REaMZNQwkvQm4y/bVPahnRLbn2J5he8aUKVNalxMR8YwxeQyP2RZ4s6RdgJWBNYEvA2tLmly//U8FFtXHLwI2AhZKmgysBfy2q72j+znLa4+IiB4YNQxsHwocCiDpdcBHbO8j6VTgrZQ+/v2AM+tTzqq3f1rv/5FtSzoLOEnSF4HnANOBKwEB0yVtQgmBvYC3j9tPGE9L02adM26vddsRu47ba0U8U43lyGB5PgacLOkzwLXAMbX9GOAESfOBeygf7tieJ+kU4EZgCfA+248BSHo/cD4wCTjW9rw/oq6IiHiKnlIY2L4YuLheX0CZCTT0Mb8H9ljO8w8HDh+m/Vzg3KdSS0REjJ+sQI6IiIRBREQkDCIigoRBRESQMIiICBIGERFBwiAiIkgYREQECYOIiCBhEBERJAwiIoKEQUREkDCIiAgSBhERQcIgIiJIGEREBAmDiIggYRARESQMIiKCp3gO5IhBN23WOePyOrcdseu4vE7EeEkYRDzN9WNAjVdNkODslXQTRUREwiAiIhIGERFBwiAiIkgYREQECYOIiCBhEBERJAwiIoKEQUREkDCIiAiyHUVEDIhskTGyHBlERETCICIiEgYREUHCICIiSBhERAQJg4iIYAxhIGkjSRdJulHSPEkH1fZ1JV0g6Zb65zq1XZK+Imm+pOslbdX1WvvVx98iab+u9q0l3VCf8xVJmogfNiIihjeWI4MlwIdtbwpsA7xP0qbALOBC29OBC+ttgJ2B6fVyAHA0lPAAZgOvAl4JzO4ESH3Mu7qet9Mf/6NFRMRYjRoGtu+0fU29/iBwE7AhsBtwXH3YccDu9fpuwPEuLgfWlrQBsCNwge17bN8LXADsVO9b0/bltg0c3/VaERHRA09pzEDSNGBL4Apgfdt31rt+Daxfr28I3NH1tIW1baT2hcO0D/f+B0iaK2nu4sWLn0rpERExgjGHgaTVgdOBD9l+oPu++o3e41zbk9ieY3uG7RlTpkyZ6LeLiBgYY9qbSNKKlCA40fYZtfk3kjawfWft6rmrti8CNup6+tTatgh43ZD2i2v71GEeHxHxjNZP+yWNZTaRgGOAm2x/seuus4DOjKD9gDO72vets4q2Ae6v3UnnA2+UtE4dOH4jcH697wFJ29T32rfrtSIiogfGcmSwLfBO4AZJ19W2jwNHAKdImgncDryt3ncusAswH3gY2B/A9j2SPg1cVR93mO176vX3At8CVgF+UC8REdEjo4aB7R8Dy5v3v8MwjzfwvuW81rHAscO0zwU2H62WiIiYGFmBHBERCYOIiEgYREQECYOIiCBhEBERJAwiIoKEQUREkDCIiAgSBhERQcIgIiJIGEREBAmDiIggYRARESQMIiKChEFERJAwiIgIEgYREUHCICIiSBhERAQJg4iIIGEQEREkDCIigoRBRESQMIiICBIGERFBwiAiIkgYREQECYOIiCBhEBERJAwiIoKEQUREkDCIiAgSBhERQcIgIiJIGEREBAmDiIggYRARESQMIiKCPgoDSTtJulnSfEmzWtcTETFI+iIMJE0C/g3YGdgU2FvSpm2riogYHH0RBsArgfm2F9h+FDgZ2K1xTRERA0O2W9eApLcCO9n+u3r7ncCrbL9/yOMOAA6oN18E3DwOb78ecPc4vM546seaoD/rSk1jk5rGrh/rGq+anmt7ynB3TB6HF+8Z23OAOeP5mpLm2p4xnq/5x+rHmqA/60pNY5Oaxq4f6+pFTf3STbQI2Kjr9tTaFhERPdAvYXAVMF3SJpJWAvYCzmpcU0TEwOiLbiLbSyS9HzgfmAQca3tej95+XLudxkk/1gT9WVdqGpvUNHb9WNeE19QXA8gREdFWv3QTRUREQwmDiIgY3DCQtLqk1VvXMZSkdSS9rHUdETFYBi4MJL1U0rXAPOBGSVdL2rxxTRdLWlPSusA1wNclfbFlTbWuL0jarHUdETHx+mI2UY/9B3CI7YsAJL2OMlL/moY1rWX7AUl/Bxxve7ak6xvW03ETMEfSZOCbwLdt39+4JiQ9C/hrYBpdv8O2D2tY06rAh4GNbb9L0nTgRbbPblVTretPgJU7t23/smE5SHo+sND2I/X/3ssov/P3NarnkJHut93kS5mkFwJ/DzyXZX/Ht5+o9xy4IwNgtU4QANi+GFitXTkATJa0AfA2oOmHRzfb37C9LbAv5YP3ekknSXp928o4k7J31RLgoa5LS98EHgFeXW8vAj7TqhhJb5Z0C3ArcAlwG/CDVvV0OR14TNILKF/CNgJOaljPGvUyA3gPsGG9HAhs1bCuUym9BP9ICYXOZcIM4pHBAkn/BJxQb78DWNCwHoDDKGss/tv2VZKeB9zSuCbgiR1lX1wvdwM/Aw6R9G7bezUqa6rtnRq99/I83/aekvYGsP2wJDWs59PANsB/2d6yBvg7GtbT8XhdV/RXwFG2j6rdtk3Y/hSApEuBrWw/WG9/EjinVV3AEttH9/INB/HI4G+BKcAZlG8p69W2Zmyfavtltt9Tby+w/dctawKQdCTwC2AX4J9tb237c7b/EtiyYWk/kfTShu8/nEclrQIYnugOeaRhPX+w/VtgBUkr1KPhfthv5w81MPdj6VHwig3r6VgfeLTr9qO1rZXvS3qvpA0krdu5TOQbDtyRge17gQ+2rqNb7R88Gljf9uZ1NtGbbTfrZqiuB/7R9nBdMK/sdTFd/gz4G0m3Uj5wBdh2y1lYs4HzgI0knQhsC/xNw3ruq7PlLgVOlHQX7bvSAPandMEcbvtWSZuw9Ci9peOBKyV9t97eHTiuYT371T+7u4YMPG+i3nDgViBLugDYozNgJWkd4GTbOzas6RLKP/p/2N6ytv3cdutZThfa3mG0tl6T9Nzh2m3f3utaukl6NqVrRsDltpttgyxpNeB3lKP/fYC1gP+0fU+rmvqdpK0pXzQALrXdrPuqhYE7MgDW6565YPveOuOipVVtXzmki3lJq2IkrQysCqxXw7JT2JqUwbWmbN8uaQvgtbXpMts/a1GLpKGDjHfWPzeWtLHta3pdU/UJ2x8DHqd+w5X0OeBjjeqh1jAd+CzljIbds5wm7BvvU3Ad5d9vMkD99+vp7CtJ29v+kaS3DHe/7TMm6r0HMQwe7/5Hrt8yWx8e3V37mDv9zW9l6YdKC+8GPgQ8hzKjoeMB4KtNKuoi6SDgXZRxH4D/lDTH9lENyvnCCPcZmLCpgKP4C578wb/zMG299k1Kl9qRwOsp3UbNxy4lfYBS12+Ax6hdj5Spr73058CPgL8c5j6z9Hd+3A1iN9FOlCltl1D+wV8LHGD7/IY1PY+lax3upUwHfIft21rVVOv6QKMP2BHVNRiv7oxl1C6Rn7YcM5C0su3fj9bWgzreA7yX0rf8P113rUGZrdZ0RpGkq21vLekG2y/tbmtc13zK2RV/27KODkmb2L51tLbxNHBHBrbPq4f229SmD7Xs2601LQDeUD/UVuhMb2ulc6gKLBrucHUiD1XHSJRvbx2db3It/YQnz0sfrm2inURZT/BZYFZX+4N9Ml7wiKQVgFvqtvWLgH7YFuYOoPmCyi6n8+TfndOACQvNgQsDSdsC19k+W9I7gI9L+nKLwcflrX7sjB20Wv1Iw0PVMfomcMWQmR/HtihE0p9SxlFWkbQly46vrNrreuoK8fuBvesakfUp/89Xl7R66xXIwEGUv5cPUtZCbM/SmTMtLQAulnQOXVOCe/1/UNKLgc2AtYZ8EVuTrjGWiTBwYUCZwrlFHYA8BDiGMq3szxvUskaD9xyV7dn1z/1b1zIc21+UdDFLZ37s33Dmx46UKaRTKeMHnTB4APh4o5qo37o/SekDf7w2t+gDX4btq+rV/6WMF/SLX9bLSvXSyouANwFrs+yXsQcp42QTZhDHDK6xvZWkTwCLbB/TaWtdW7+oRyz32z5mSPtMYA3bX2pT2RN1nGD7naO19bimj9r+lyFtE9rHO0o9/dYH/n1GmKhh+809LKfvSXq17Z/28j0H8cjgQUmHUpbmb1f7L5uugOzDRWf7sHRMpdsJwFygaRhQDqOfULtDmg5AUs7b/S9D2ia0j3cU/dYH/q+tCxiJpCnARym/W91TXlvNBvsrSfMoa0XOoxzRHWz7PyfqDQcxDPYE3g7MtP1rSRsDn29c09epi84AbF8v6STabXQ22fYfhjbafrTlfjs1xD9O6Z9/oNNM2TqgyXlrW/bxjqIv+sC73veSFu/7FJwIfIfSRXMgZRxjccN63mj7o3UPp9uAt1BWkycMxovtXwNf7Lr9S8qYQUt9teiMsp/N+rZ/090oqeVeLdj+LPBZSZ+1fWjLWro06+MdRb/0gQMg6QZG7iZqfUKnZ9cu44NqcF0i6apRnzVxOr0VuwKn2r5/or+HDUwYSPqx7T+T9CDL/lJ29rVZs1Fp0H+Lzj4PnCPpwyxddLZ1be+Hw/2zJa1m+6E6I2wroMmMMNtnAme26OMdSWc3zj7yptYFjKJzJHynpF2BXwETujHcKL4v6ReUbqL31G6sCV2zMnADyP2oHxedSdqZMk99c0pIzQOOsN18T/y66GwLSj/qt4BvAG+z3WJGWKemlYGZPLnPucmOuH3YB97XJL0JuIxyfoWjKN18n7J9VsOa1qVM5HhM5eRJa9aejYl5v0ELA0nbAPO69i1fA9jU9hVtK3tiJW3zRWf9rh9nhEk6lbLd99sp56fYB7jJ9kGN6vkhpQ/8I3T1gdf9ipqp//+OAl5C6b6aBDzU+Mi870jad7h22xPWpT2IYXAt5SQWnS6ZFYC5jT9Ihlt8dj9wte3rel1Pv1PZ5fU8ynkoXgvcBfyss71Bo5qudTmJzPW2XyZpRcoGesPNyupFPZ1tH67v9MdLusr2K1rU01XXXMrMq1Mp51fYF3hhqzEgSUcx8lhGk+3ua10dKwM7ANfYfutEvefAjBl0kbsS0PbjKuf4bWlGvXy/3n4T5VwCB0o6dej89XhiRtjf9tGMsE6f832SNgd+DbTcDbff+sCfYHu+pEm2HwO+Wb+gtZoQMLfR+47I9ge6b0taGzh5It+z9YdgCwskfZAyrx/Kpl6tT3s5lXK08r8AkmZTTrm3HXA1T56/3hOSnmX7kSFt67be46YGwInAK2pf75UTefg8RnNUtvv+J+Asyn47n2hYz2ckrQV8mKV94Ac3rKfjYUkrAddJ+hfKRIlmu5ba7mzvvYftU7vvk7RHm6qG9RATeGIbGMxuoj8BvkLZE8XAhZTN6u5qWNMvgJd25vZLehal2+PFne6HRnWdA+zeVdcGwNl9sMPk2yhHAhezdOfZv7d9Wsu6YnQqW8b/hjJecDDlpDtfsz2/cV1PGnNqOQ41ZMX2JMoYyym2Zy3/WX+cgTsyqB/6rU7kvjwnUjZeO7Pe/kvgpDqgfGO7svgecEqd6roR5RvvRxrW0/EPwCs6AV5nzvwXZcVvE3UNxj8Dz7G9s6RNKdtsHzPKU8e7jr7sA+96/9vrv1dfTH+ts+Z2ATaU9JWuu9ak7Vqf7incSyiBsOdEvuHAhUH9RXwXMI2un7/VFMD63p+WdB5lainAgbY7fZn7NCoL21+vh/Tfo/x9vdv2T1rV02WFIUdyv6X9CVK+RdlN9R/q7f9Hmc3T0zCgT/vA68r12cD7Kf9WkrQEOMr2YQ1L+xXl7+zNlC7Zjgdp2K1m+xKVXXDfDuxBmW5++kS+58CFAXAmZT7xf7HsnvitXUPZ273ZKfc6hsxuErAx5ZSA20japtWWBl3Ok3Q+8O16e0/g3Ib1QDmd6il1ywxsL5HU89+vPu4DPxjYlnJEd2ut53nA0ZIOtn1ki6Js/0zSz4EdO393LdV9yvaul7spXyhk+/UT/t4DOGZwne2Xt66jm5Zzyr1WS/TrAPZy9cnh/VtYuoX1Zba/O9Lje1DPxcBfAxfUNRDbAJ9rtRCuD/vArwX+wkNOJFWP1H/Yalysq47LgB1sP9q4jscpX1ZndsZRJC1wD84RPYhHBmdL2sV262+S3Q4CXuQ+2W7Y9qdUdgL9nO1+GCN4EpezrZ0haT1KN1Frh1DGVJ4v6b+BKcCEzQlfnhH6wNdg6XTTFlYcGgQAthfXNRmt3Qr8t6SzKDN3gCYb+72FMqZ5Ue06PpkencWvdT9rCwdRAuF3kh6Q9KCW7oDZSr9tN0ydA75t6zq6SdpG0sWSzpC0ZT28/znwG5VzW7eo6RWS/tT2NZQTJH2cskvoD4GFDUr6FaXv+/f1z87lVtqOJ4z0jbvpt/Hqf4CzKZ+Ja3Rdesr292zvBbwYuAj4EPAnko6W9MaJfO+B6ybqR5KOoex+2RfbDXdIOppySsdTWfbbUpPTXtbVqx+nTEecA+xs+3KVbaS/3aKrQdI1wBts3yNpO8o3uQ8ALwdeMpErRkepa0XKvlLLDEDa/mqjeh6j63eo+y5gZdv9cHSApNUBOmt++kFdv7IHsKftHSbqfQaxm6jzlzudZTfwurRdRcNuN9wPKb0ypQume3OzludAnmz7hwCSDrN9OYDtX6jdaRYmdS3C2xOYY/t04HRJPd9KpOUA5EhsT2r5/qOpq8ZPoK7SlnQ3sK/teU0LA2zfS/nyM6Hn7Bi4MJD0d5SuoqnUGTLAT1n2A6+nhg7IquyAOdzJ6HvK/XcO5Me7rv9uyH2twnOSpMm2l1D2jzmg674W/79+QRmAfFPXAGQ/rDzud3OAQ2xfBCDpdZSTTr1mpCc9kwzqmMErgNvrt6UtgfvallRO3ShpF0knUM5sNKELTMZC0lRJ35V0V72cLmlqw5K26IzzAC+r1zu3W21S923KiVDOpATUZQCSXkCbcaC3ULZ4uEjS1yXtQI8GIJ/mVusEAYDti4HV2pXTewM3ZqC6c2M9hH+V7UckzbO92ahPnph6/pzSr7sLcCVl0PZ5th9uUU83SRcAJ1EOn6GcN3of23/Rrqr+U6eRbkCZIvlQbXshsHodWG5R02rAbpTuou0pZ/P7bqebLZYl6buUtT7dv+tb2/6rdlX11iCGwXeB/Smj9NtTTiazou1dGtSykDJWcDTwPdsPSrrV9ia9rmU4w63J6Md1GjGyXg1APp3Vv6NPUdaumHKE96naXz8QBi4MutVv5WsB57VYbCLpS8DulOmRJ1FWR9/QiwUmYyHpQsoWC52VvnsD++cDJZ4p6vjcgcALgBuAYzsbMw6agQqDupBqnu0Xt66lo+7Z8jrKB+0ulHCaCZzbanpbnVL6MWAdyvbHr6Z8W/oJ8MFW22REjDdJ36EsxrsM2Bm4zfaH2lbVxkDNJnI5l+jNLff9GcoljS+iDPitCOxICYavAes1KmsBZaHSbNtvblRDRC9s6nqGvLre58rG9TQzUEcGAJIupcwgupJlF1L11YeepFVsD50+2cv33xD4IvBs4N/pmtbZatFZxHgbul9Ty/2bWhuYMOjMBa/jBE9i+5Je19TvVE7KfTjwI5aGgVtu9x0xnoasjBawCvAwSzeLXLNVbb02SGHwROJLOspDzjEaS0najDLD6VfAwbbvbFxSREywQRoz6F5401cbsHWTtAJlfnrLzfNOAw7KnPSIwTFIK5D79hBI0kmS1qwLhX4O3Cjp7xuW9PIEQcRgGaRuooeB+ZQjhOfX69D4RDK1tutsv1zSPsBWwCzg6pY1RcRgGaRuope0LmAEK9ZppbsDX7X9B0mDkdIR0RcGJgxs3966hhH8B2Vzup8Bl0p6LtD6hDvUTc5+0nKKa0T0xsB0Ez3ddG2L3LKG4yirj++hrNC8FPjxIO3XEjEoEgZ9QNJawGxgu9p0CXCY7b44Faak51DO5/sR4Dm2B+aIMmJQJAz6gKTTKbOIjqtN7wS2sP2WdlWBpHcAr6WcK+Bu4MfAZbZ/2rKuiBh/AxcGkrYFPgk8lzJm0plN1Gyn0H7dKrqe+u9/KNtRXGT7tpb1RMTEGcTD/WOAgykbsT3WuJaO30n6M9s/hicCq/mgre316mrk7YDDJU0Hbrb9zsalRcQ4G8QwuN/2D1oXMcSBwPF17ADKCXf2a1gPAJLWBDamHEVNo2yv/fhIz4mIp6dB7CY6ApgEnAE80mlvdXrCbvXDF9sPSPqQ7S81rud6yjjBj4FLbS9sWU9ETJxBDIOLhmm27e17XswIJP3S9sat6wCQtGo/nJM5IibOwHUT2X596xrGSKM/ZIILkF5NGWNZHdhY0hbAu22/t21lETHeBi4MACTtCmwGrNxps31Yu4qG1Q+HbF+inHntLADbP5O03chPiYino4ELA0n/DqwKvB74BmUxVZNT3Ul6kOE/9Dsn2WjO9h3lNM1P6JcZWBExjgYuDIDX2H6ZpOttf0rSF4Ams4tsr9HifZ+COyS9BnDdSO8g4KbGNdyzZrMAAAFnSURBVEXEBBik8xl0dObvP1y3WfgDsEHDevrZgcD7gA2BRcDL6+2IeIYZxCODsyWtDXweuIbSTfP1tiX1J9t3A/u0riMiJt7ATS3tJulZwMr9siFcv5D0iRHutu1P96yYiOiJgekmkvQKSX/adXtf4BTg05LWbVdZX3pomAvATOBjrYqKiIkzMEcGkq4B3mD7njo98mTgA5R+8JfYfmvTAvuUpDUoA8czKeH5Bdt3ta0qIsbbII0ZTLJ9T72+JzDH9unA6ZKua1hXX6pHS4dQxgyOA7bKSW0inrkGppsImCSpE347AD/qum+QQnFUkj4PXAU8CLzU9icTBBHPbIPUTfQPwC6Uk7RsTPmma0kvAI6zvW3TAvuIpMcpm/gtYdlFcZ1zP6zZpLCImDADEwYAkrahrCn4oe2HatsLgdX7YdfSiIhWBioMIiJieIM0ZhAREcuRMIiIiIRBREQkDCIigoRBREQA/wcvDcP5Wakkn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034" y="1227862"/>
            <a:ext cx="3944678" cy="312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Google Shape;72;p15"/>
          <p:cNvSpPr txBox="1">
            <a:spLocks/>
          </p:cNvSpPr>
          <p:nvPr/>
        </p:nvSpPr>
        <p:spPr>
          <a:xfrm>
            <a:off x="307975" y="1401823"/>
            <a:ext cx="3524100" cy="256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 indent="-311150">
              <a:buSzPts val="1300"/>
              <a:buFont typeface="Century Gothic"/>
              <a:buChar char="-"/>
            </a:pPr>
            <a:r>
              <a:rPr lang="en-US" sz="1300" dirty="0">
                <a:latin typeface="Century Gothic"/>
                <a:ea typeface="Century Gothic"/>
                <a:cs typeface="Century Gothic"/>
                <a:sym typeface="Century Gothic"/>
              </a:rPr>
              <a:t>San Francisco have the most sales compared to all other states</a:t>
            </a:r>
            <a:r>
              <a:rPr lang="en-US" sz="1300" dirty="0" smtClean="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lang="en-US" sz="13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118925"/>
            <a:ext cx="8520600" cy="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-US" sz="2400" b="1" dirty="0" smtClean="0"/>
              <a:t>Sales percentage in Weekend and weekday</a:t>
            </a:r>
            <a:endParaRPr sz="2380" b="1"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99733" y="1534187"/>
            <a:ext cx="4568210" cy="2207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11150">
              <a:buSzPts val="1300"/>
              <a:buFont typeface="Century Gothic"/>
              <a:buChar char="-"/>
            </a:pPr>
            <a:r>
              <a:rPr lang="en-US" sz="1300" dirty="0" smtClean="0">
                <a:latin typeface="Century Gothic"/>
                <a:ea typeface="Century Gothic"/>
                <a:cs typeface="Century Gothic"/>
                <a:sym typeface="Century Gothic"/>
              </a:rPr>
              <a:t>39% of the sales are made on weekends</a:t>
            </a:r>
          </a:p>
          <a:p>
            <a:pPr lvl="0" indent="-311150">
              <a:buSzPts val="1300"/>
              <a:buFont typeface="Century Gothic"/>
              <a:buChar char="-"/>
            </a:pPr>
            <a:endParaRPr lang="en-US" sz="13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1" indent="-311150">
              <a:buSzPts val="1300"/>
              <a:buFont typeface="Century Gothic"/>
              <a:buChar char="-"/>
            </a:pPr>
            <a:r>
              <a:rPr lang="en-US" sz="900" dirty="0" smtClean="0"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lang="en-US" sz="900" dirty="0">
                <a:latin typeface="Century Gothic"/>
                <a:ea typeface="Century Gothic"/>
                <a:cs typeface="Century Gothic"/>
                <a:sym typeface="Century Gothic"/>
              </a:rPr>
              <a:t>number of sales </a:t>
            </a:r>
            <a:r>
              <a:rPr lang="en-US" sz="900" dirty="0" smtClean="0">
                <a:latin typeface="Century Gothic"/>
                <a:ea typeface="Century Gothic"/>
                <a:cs typeface="Century Gothic"/>
                <a:sym typeface="Century Gothic"/>
              </a:rPr>
              <a:t>on </a:t>
            </a:r>
            <a:r>
              <a:rPr lang="en-US" sz="900" dirty="0">
                <a:latin typeface="Century Gothic"/>
                <a:ea typeface="Century Gothic"/>
                <a:cs typeface="Century Gothic"/>
                <a:sym typeface="Century Gothic"/>
              </a:rPr>
              <a:t>weekday is </a:t>
            </a:r>
            <a:r>
              <a:rPr lang="en-US" sz="1000" b="1" dirty="0" smtClean="0">
                <a:solidFill>
                  <a:srgbClr val="FF0000"/>
                </a:solidFill>
              </a:rPr>
              <a:t>263623</a:t>
            </a:r>
          </a:p>
          <a:p>
            <a:pPr lvl="0" indent="-311150">
              <a:buSzPts val="1300"/>
              <a:buFont typeface="Century Gothic"/>
              <a:buChar char="-"/>
            </a:pPr>
            <a:endParaRPr lang="en-US" sz="13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1" indent="-311150">
              <a:buSzPts val="1300"/>
              <a:buFont typeface="Century Gothic"/>
              <a:buChar char="-"/>
            </a:pPr>
            <a:r>
              <a:rPr lang="en-US" sz="900" dirty="0">
                <a:latin typeface="Century Gothic"/>
                <a:ea typeface="Century Gothic"/>
                <a:cs typeface="Century Gothic"/>
                <a:sym typeface="Century Gothic"/>
              </a:rPr>
              <a:t>The number of sales </a:t>
            </a:r>
            <a:r>
              <a:rPr lang="en-US" sz="900" dirty="0" smtClean="0">
                <a:latin typeface="Century Gothic"/>
                <a:ea typeface="Century Gothic"/>
                <a:cs typeface="Century Gothic"/>
                <a:sym typeface="Century Gothic"/>
              </a:rPr>
              <a:t>is </a:t>
            </a:r>
            <a:r>
              <a:rPr lang="en-US" sz="900" dirty="0">
                <a:latin typeface="Century Gothic"/>
                <a:ea typeface="Century Gothic"/>
                <a:cs typeface="Century Gothic"/>
                <a:sym typeface="Century Gothic"/>
              </a:rPr>
              <a:t>weekend is </a:t>
            </a:r>
            <a:r>
              <a:rPr lang="en-US" sz="1000" b="1" dirty="0" smtClean="0">
                <a:solidFill>
                  <a:srgbClr val="FF0000"/>
                </a:solidFill>
              </a:rPr>
              <a:t>103107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08" y="1138755"/>
            <a:ext cx="3183263" cy="300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118925"/>
            <a:ext cx="8520600" cy="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-US" sz="2380" b="1" dirty="0" smtClean="0"/>
              <a:t>Best-selling </a:t>
            </a:r>
            <a:r>
              <a:rPr lang="en-US" sz="2380" b="1" dirty="0"/>
              <a:t>and least-selling </a:t>
            </a:r>
            <a:r>
              <a:rPr lang="en-US" sz="2380" b="1" dirty="0" smtClean="0"/>
              <a:t>product</a:t>
            </a:r>
            <a:endParaRPr sz="2380" b="1" dirty="0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470837"/>
            <a:ext cx="3524100" cy="1889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11150">
              <a:buSzPts val="1300"/>
              <a:buFont typeface="Century Gothic"/>
              <a:buChar char="-"/>
            </a:pPr>
            <a:r>
              <a:rPr lang="en-US" sz="1400" dirty="0" smtClean="0"/>
              <a:t>highest product </a:t>
            </a:r>
            <a:r>
              <a:rPr lang="en-US" sz="1400" dirty="0"/>
              <a:t>sales is</a:t>
            </a:r>
            <a:r>
              <a:rPr lang="en-US" sz="1400" dirty="0" smtClean="0"/>
              <a:t>:</a:t>
            </a:r>
            <a:r>
              <a:rPr lang="ar-JO" sz="1400" dirty="0" smtClean="0"/>
              <a:t> </a:t>
            </a:r>
            <a:r>
              <a:rPr lang="en-US" sz="1400" dirty="0"/>
              <a:t>Lightning Charging </a:t>
            </a:r>
            <a:r>
              <a:rPr lang="en-US" sz="1400" dirty="0" smtClean="0"/>
              <a:t>Cable(count: 2870)</a:t>
            </a:r>
          </a:p>
          <a:p>
            <a:pPr lvl="0" indent="-311150">
              <a:buSzPts val="1300"/>
              <a:buFont typeface="Century Gothic"/>
              <a:buChar char="-"/>
            </a:pPr>
            <a:endParaRPr lang="en-US" sz="1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indent="-311150">
              <a:buSzPts val="1300"/>
              <a:buFont typeface="Century Gothic"/>
              <a:buChar char="-"/>
            </a:pPr>
            <a:r>
              <a:rPr lang="en-US" sz="1400" dirty="0"/>
              <a:t>minimum </a:t>
            </a:r>
            <a:r>
              <a:rPr lang="en-US" sz="1400" dirty="0" smtClean="0"/>
              <a:t>product </a:t>
            </a:r>
            <a:r>
              <a:rPr lang="en-US" sz="1400" dirty="0"/>
              <a:t>sales is</a:t>
            </a:r>
            <a:r>
              <a:rPr lang="en-US" sz="1400" dirty="0" smtClean="0"/>
              <a:t>:</a:t>
            </a:r>
            <a:r>
              <a:rPr lang="en-US" sz="1400" dirty="0"/>
              <a:t> LG Washing </a:t>
            </a:r>
            <a:r>
              <a:rPr lang="en-US" sz="1400" dirty="0" smtClean="0"/>
              <a:t>Machine(count: </a:t>
            </a:r>
            <a:r>
              <a:rPr lang="en-US" sz="1400" dirty="0"/>
              <a:t>71</a:t>
            </a:r>
            <a:r>
              <a:rPr lang="en-US" sz="1400" dirty="0" smtClean="0"/>
              <a:t>)</a:t>
            </a:r>
            <a:endParaRPr sz="13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330" y="884312"/>
            <a:ext cx="4674670" cy="415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118925"/>
            <a:ext cx="8757872" cy="412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-US" sz="2400" b="1" dirty="0" smtClean="0"/>
              <a:t>Hours with Most Sales</a:t>
            </a:r>
            <a:endParaRPr sz="2380" dirty="0"/>
          </a:p>
        </p:txBody>
      </p:sp>
      <p:sp>
        <p:nvSpPr>
          <p:cNvPr id="2" name="AutoShape 2" descr="data:image/png;base64,iVBORw0KGgoAAAANSUhEUgAAAXgAAAERCAYAAABxZrw0AAAABHNCSVQICAgIfAhkiAAAAAlwSFlzAAALEgAACxIB0t1+/AAAADh0RVh0U29mdHdhcmUAbWF0cGxvdGxpYiB2ZXJzaW9uMy4yLjIsIGh0dHA6Ly9tYXRwbG90bGliLm9yZy+WH4yJAAAVX0lEQVR4nO3df7RddXnn8fcHAgUCikhkFJAgAhYZCJpSKhYp2CkVitVqxRGLrS2zRqtgWzo4uoo401m4cFzWNa2aKlUr4lJBRRgVFBDLKmiC/A4/HETAokRAQbT88pk/9s7iJiQ5J7nne3PYeb/Wuuues/c++3lOkvvJvt+z93enqpAkDc9mG7sBSVIbBrwkDZQBL0kDZcBL0kAZ8JI0UAa8JA3U1AV8kjOS3J3kujG3/8MkNyS5PsmnWvcnSU8Wmbbz4JMcAvwM+ERV7Tti2z2BzwCHVdV9SZ5RVXfPRZ+SNO2m7gi+qi4F7p25LMkeSb6SZFmSbyZ5Xr/qz4C/r6r7+tca7pLUm7qAX4slwFuq6oXAXwH/0C/fC9gryWVJLk9yxEbrUJKmzLyN3cAoSbYFXgR8NsnKxb/Sf58H7AkcCuwCXJrkP1bVT+a6T0maNlMf8HS/ZfykqhatYd2dwBVV9QjwvSQ30wX+t+eyQUmaRlM/RFNV99OF96sB0tm/X/0FuqN3kuxIN2Rz68boU5KmzdQFfJKzgH8F9k5yZ5I3Aq8D3pjkauB64OX95l8F7klyA3AxcFJV3bMx+pakaTN1p0lKkiZj6o7gJUmTMVUfsu644461cOHCjd2GJD1pLFu27MdVtWBN66Yq4BcuXMjSpUs3dhuS9KSR5PtrW+cQjSQNlAEvSQNlwEvSQBnwkjRQBrwkDZQBL0kDZcBL0kAZ8JI0UAa8JA3UVF3JKkmzsfDk8ye6v9tOO3Ki+5trHsFL0kAZ8JI0UAa8JA2UAS9JA2XAS9JAGfCSNFCeJilJ6+nJcjqmR/CSNFAGvCQNlAEvSQNlwEvSQBnwkjRQBrwkDZQBL0kDZcBL0kAZ8JI0UAa8JA2UAS9JA2XAS9JAGfCSNFAGvCQNlAEvSQPVNOCTvC3J9UmuS3JWkq1a1pMkPa5ZwCfZGXgrsLiq9gU2B45pVU+StKrWQzTzgK2TzAO2Af6tcT1JUq9ZwFfVD4D3ArcDdwE/raoLVt8uyfFJliZZumLFilbtSNImp+UQzdOAlwO7A88C5ic5dvXtqmpJVS2uqsULFixo1Y4kbXJaDtG8FPheVa2oqkeAc4AXNawnSZqhZcDfDhyUZJskAQ4HljesJ0maoeUY/BXA54ArgWv7Wkta1ZMkrWpey51X1SnAKS1rSJLWzCtZJWmgDHhJGigDXpIGyoCXpIFq+iGrpOm28OTzJ77P2047cuL71IbxCF6SBsqAl6SBMuAlaaAMeEkaKANekgbKgJekgTLgJWmgDHhJGigDXpIGyoCXpIEy4CVpoAx4SRooA16SBsqAl6SBMuAlaaAMeEkaKANekgbKOzpJas47R20c63UEn2R+ks1bNSNJmpx1BnySzZL85yTnJ7kbuBG4K8kNSU5P8ty5aVOStL5GHcFfDOwBvB34D1W1a1U9A3gxcDnwniTHNu5RkrQBRo3Bv7SqHll9YVXdC5wNnJ1kiyadSZJmZZ1H8GsK9yRbJpm/rm0kSRvfyA9Zk5yQZO/+8UuAO4BbkrypdXOSpA03zlk0bwC+2z9+J3A0sCfwXxv1JEmagHWOwSc5BdgJeEeSLYFFwO8ARwDbJfkb4JKqurR5p5Kk9bLOgK+qU5P8OlDAfODsqnp3ks2AI6rq3XPRpCRp/Y0zRPNGYFvgAeCkftlewEdaNSVJmr2RUxVU1V3Af1tt2Y10Fz1JkqbUqCtZ35lkh3WsPyzJUZNvS5I0W6OO4K8FvpTk34ErgRXAVnRn0SwCvgb8r6YdSpI2yKgPWb8IfDHJnsDBwDOB+4FPAsdX1S/W9fok29ON1e9L90Htn1TVv06icUnSuo01XXBV3QLcsgH7/zvgK1X1qv40y202YB+SpA0wVsAn2Qv4K2DhzNdU1WHreM1TgUPoLpSiqh4GHt7wViVJ62PcG358FvgQ3XDLY2O+Zne6Mft/SrI/sAw4oaoenLlRkuOB4wGe/exnj7lrSdIo497w49Gq+mBVfauqlq38GvGaecALgA9W1QHAg8DJq29UVUuqanFVLV6wYMH6dS9JWqtxA/5LSd6U5JlJdlj5NeI1dwJ3VtUV/fPP0QW+JGkOjDtEc1z//aQZywp4ztpeUFU/THJHkr2r6ibgcOCGDWtTkrS+xj2LZvcN3P9bgDP7M2huBf54A/cjSVpP455FswXd9MCH9IsuAT486mYfVXUVsHg2DUqSNsy4QzQfBLYA/qF//vp+2Z+2aEqSNHvjBvyvVdX+M55flOTqFg1JkiZj3LNoHkuyx8onSZ7D+OfDS5I2gnGP4E8CLk5yKxBgN/zAVJKm2rhn0Xy9n3Bs737RTVX1ULu2JEmzNeqerIdV1UVJXrnaqucmoarOadibJGkWRh3BvwS4CPi9NawrwICXpCk1aj74U/rvjrcP0MKTz5/4Pm877ciJ71PShhk1RPMX61pfVe+bbDuSpEkZNUSz3Zx0IUmauFFDNKfOVSOSpMkaNUTzgXWtr6q3TrYdSdKkjBqiGXVTD0nSlBo1RPPxuWpktiZ9Rohng0yOZ+tIG8eoIZr3V9WJSb5Ed977Kqrq6GadSZJmZdQQzT/339/buhFJ0mSNGqJZ1n//xty0I0malFFDNNesa31V7TfZdiRJkzJqiOaXdGPvnwK+BPyieUeSpIlY5w0/qmoR8FpgW7qQ/1vg+cAPqur77duTJG2okfPBV9WNwCnAKUleA3wCeA9weuPepKnkKbl6shgZ8El2Bo4BXgHcB7wN+HzjviRJszTqQ9Zv0E049hm6W/Td06/aMskOVXVv4/6ksXlkLa1q1BH8bnQfsv4X4PgZy9Mvf06jviRJszTqPPiFc9SHJGnC1nkWjSTpycuAl6SBMuAlaaBGnia5UpLNgZ1mvqaqbm/RlCRp9sYK+CRvobvY6Ud00xdAdxaNc9FI0pQa9wj+BGDvqrpn5JaSpKkw7hj8HcBPWzYiSZqscY/gbwUuSXI+8NDKhVX1viZdSZJmbdyAv73/2rL/kiRNubECvqpObd2IpMd5o3JNgjfdlqSBan7T7f78+aV0Nwk5akP3I0laP3Nx0+0TgOXAU2axD0nSemo6VUGSXYAjgY+0rCNJeqLWc9G8H/hrHr/69QmSHJ9kaZKlK1asaNyOJG061jvgk2yWZORwS5KjgLtXDvOsTVUtqarFVbV4wYIF69uOJGktxgr4JJ9K8pQk84HrgBuSnDTiZQcDRye5Dfg0cFiST86qW0nS2MY9gt+nqu4Hfh/4MrA78Pp1vaCq3l5Vu/R3hToGuKiqjp1Ns5Kk8Y0b8Fsk2YIu4M+tqkdYw3nxkqTpMW7Afxi4DZgPXJpkN+D+cYtU1SWeAy9Jc2vcqQo+AHxgxqLvJ/mtNi1JkiZh3A9Zd0ry0SRf7p/vAxzXtDNJ0qyMO0TzMeCrwLP65zcDJ7ZoSJI0GeMG/I5V9Rn6C5aq6lHgsWZdSZJmbdyAfzDJ0+nPnElyEN7hSZKm2rg3/PgL4FxgjySXAQuAVzXrSpI0a+OeRXNlkpcAewMBburPhVcD3uxB0iSMuuHHK9eyaq8kVNU5DXqSJE3AqCP431vHugIMeEmaUqNu+PHHc9WIJGmyxv2QlSRHAs8Htlq5rKre3aIpSdLsjXsl64eA1wBvofuQ9dXAbg37kiTN0rjnwb+oqv4IuK+qTgV+A9irXVuSpNkaN+B/0X//eZJnAY8Az2zTkiRpEsYdgz8vyfbA6cCVdGfQ/GOzriRJszbuhU7/o394dpLzgK2qyqkKJGmKjbrQ6deAO6rqh/3zPwL+gG4++HdV1b1z0ONUmfRVpl5hKqmVUWPwHwYeBkhyCHAa8Am6icaWtG1NkjQbo4ZoNp9xlP4aYElVnU03VHNV29YkSbMx6gh+8yQr/xM4HLhoxrqxL5KSJM29USF9FvCNJD+mO1XymwBJnovzwUvSVBs1F83fJvk63TnvF1RV9as2o7uqVZI0pUYOs1TV5WtYdnObdiRJkzLulaySpCcZA16SBsqAl6SBMuAlaaAMeEkaKANekgbKgJekgTLgJWmgDHhJGigDXpIGyoCXpIEy4CVpoAx4SRqoZgGfZNckFye5Icn1SU5oVUuS9EQt78r0KPCXVXVlku2AZUkurKobGtaUJPWaHcFX1V1VdWX/+AFgObBzq3qSpFXNyRh8koXAAcAVc1FPkjQHAZ9kW+Bs4MSqun8N649PsjTJ0hUrVrRuR5I2GU0DPskWdOF+ZlWds6ZtqmpJVS2uqsULFixo2Y4kbVJankUT4KPA8qp6X6s6kqQ1a3kEfzDweuCwJFf1Xy9rWE+SNEOz0ySr6l+AtNq/JGndvJJVkgbKgJekgTLgJWmgDHhJGigDXpIGyoCXpIEy4CVpoAx4SRooA16SBsqAl6SBMuAlaaAMeEkaKANekgbKgJekgTLgJWmgDHhJGigDXpIGyoCXpIEy4CVpoAx4SRooA16SBsqAl6SBMuAlaaAMeEkaKANekgbKgJekgTLgJWmgDHhJGigDXpIGyoCXpIEy4CVpoAx4SRooA16SBsqAl6SBMuAlaaAMeEkaKANekgaqacAnOSLJTUm+m+TklrUkSatqFvBJNgf+HvhdYB/gtUn2aVVPkrSqlkfwBwLfrapbq+ph4NPAyxvWkyTNkKpqs+PkVcARVfWn/fPXA79eVX++2nbHA8f3T/cGbmrS0ON2BH7cuMbQ6gzpvVhnemtYZ8PsVlUL1rRiXuPCI1XVEmDJXNVLsrSqFltnumpYZ7rrDOm9DLHO2rQcovkBsOuM57v0yyRJc6BlwH8b2DPJ7km2BI4Bzm1YT5I0Q7Mhmqp6NMmfA18FNgfOqKrrW9VbD3M1HDSkOkN6L9aZ3hrWmbBmH7JKkjYur2SVpIEy4CVpoDaZgE9yRpK7k1zXsMauSS5OckOS65Oc0KjOVkm+leTqvs6pLerMqLd5ku8kOa9hjduSXJvkqiRLG9bZPsnnktyYZHmS35jw/vfu38PKr/uTnDjJGjNqva3/+78uyVlJtmpU54S+xvWTfC9r+plMskOSC5Pc0n9/WqM6r+7fzy+TTOQ0xrXUOb3/t3ZNks8n2X4Stca1yQQ88DHgiMY1HgX+sqr2AQ4C3txoeoaHgMOqan9gEXBEkoMa1FnpBGB5w/2v9FtVtajxecN/B3ylqp4H7M+E31dV3dS/h0XAC4GfA5+fZA2AJDsDbwUWV9W+dCcyHNOgzr7An9Fdmb4/cFSS505o9x/jiT+TJwNfr6o9ga/3z1vUuQ54JXDpBPa/rjoXAvtW1X7AzcDbJ1hvpE0m4KvqUuDexjXuqqor+8cP0IXHzg3qVFX9rH+6Rf/V5NPyJLsARwIfabH/uZTkqcAhwEcBqurhqvpJw5KHA/+vqr7faP/zgK2TzAO2Af6tQY1fBa6oqp9X1aPAN+iCcdbW8jP5cuDj/eOPA7/fok5VLa+qiV41v5Y6F/R/bgCX010PNGc2mYCfa0kWAgcAVzTa/+ZJrgLuBi6sqiZ1gPcDfw38stH+VyrggiTL+ukrWtgdWAH8Uz/k9JEk8xvVgu6I+qwWO66qHwDvBW4H7gJ+WlUXNCh1HfCbSZ6eZBvgZax6AeOk7VRVd/WPfwjs1LDWXPsT4MtzWdCAbyDJtsDZwIlVdX+LGlX1WD8MsAtwYP+r9EQlOQq4u6qWTXrfa/DiqnoB3eyjb05ySIMa84AXAB+sqgOAB5nMEMAT9Bf3HQ18ttH+n0Z3tLs78CxgfpJjJ12nqpYD7wEuAL4CXAU8Nuk6a6ldNPrNdK4leQfdEO6Zc1nXgJ+wJFvQhfuZVXVO63r9EMPFtPl84WDg6CS30c0GeliSTzaos/KIlKq6m27M+sAGZe4E7pzx287n6AK/hd8FrqyqHzXa/0uB71XViqp6BDgHeFGLQlX10ap6YVUdAtxHN5bcyo+SPBOg/353w1pzIskbgKOA19UcX3hkwE9QktCN7y6vqvc1rLNg5afxSbYGfhu4cdJ1qurtVbVLVS2kG264qKomfpSYZH6S7VY+Bv4T3dDARFXVD4E7kuzdLzocuGHSdXqvpdHwTO924KAk2/T/7g6n0QfhSZ7Rf3823fj7p1rU6Z0LHNc/Pg74YsNazSU5gm6I8+iq+vmcN1BVm8QX3Q/bXcAjdEdyb2xQ48V0v1JeQ/er7FXAyxrU2Q/4Tl/nOuBv5uDP71DgvEb7fg5wdf91PfCOhu9jEbC0/7P7AvC0BjXmA/cAT238d3Iq3X/s1wH/DPxKozrfpPuP8Grg8Anu9wk/k8DT6c6euQX4GrBDozqv6B8/BPwI+GqjOt8F7piRBx9q+W9i9S+nKpCkgXKIRpIGyoCXpIEy4CVpoAx4SRooA16SBsqA11RKUjMvqkoyL8mKDZ3Rsp9F8k0znh/acnbMMfp5Q5L/s7Hqa9NgwGtaPQjs21/IBd3FXLO5afv2wJtGbvUkkWTzjd2Dpp8Br2n2f+lmsoTVrgzt5w3/Qj/P9uVJ9uuXv6ufl/uSJLcmeWv/ktOAPfo52k/vl207Y274M/srQlfR7+c96ebfvznJb/bLVzkCT3JekkP7xz/r5wG/PsnXkhw4o5+jZ+x+1375LUlOmbGvY/t6VyX58Mow7/f7v5NcDUx0HnsNkwGvafZp4Jh0N7LYj1Vn5jwV+E5182z/d+ATM9Y9D/gduvlsTunnBzqZbureRVV1Ur/dAcCJwD50V9MevJY+5lXVgf22p6xlm5nm003r8HzgAeB/0v0G8grg3TO2OxD4g/69vTrJ4iS/CrwGOLi6yeQeA143Y79XVNX+VfUvY/ShTdy8jd2AtDZVdU0/7fJr6Y7mZ3oxXThSVRf109k+pV93flU9BDyU5G7WPuXst6rqToB+6uWFwJqCc+Wkccv6bUZ5mG7mRYBrgYeq6pEk1672+gur6p6+/jn9e3qU7kYh3+5/odiaxyfceoxuIjtpLAa8pt25dPOeH0o3T8k4Hprx+DHW/u98fbebuc2jrPob8Mzb5T1Sj88B8suVr6+qX/Y351hp9XlCCgjw8apa051//r2q5mSqXg2DQzSadmcAp1bVtast/yb90EU/9v3jWvfc+w8A202wr9uARUk2S7IrGza98W/3nyVsTXfnosvoJtp61YwZHHdIstukmtamxSN4TbV+COUDa1j1LuCMJNfQ3ff0uDVsM3M/9yS5LN0Nkb8MnD/L1i4Dvkc3y+Jy4MoN2Me36IZcdgE+WVVLAZK8k+7uVpvRzUz4ZqDVbf80YM4mKUkD5RCNJA2UAS9JA2XAS9JAGfCSNFAGvCQNlAEvSQNlwEvSQP1/rXWYh1jaRf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415" y="1750186"/>
            <a:ext cx="36861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 descr="data:image/png;base64,iVBORw0KGgoAAAANSUhEUgAAAYMAAAD4CAYAAAAO9oqkAAAABHNCSVQICAgIfAhkiAAAAAlwSFlzAAALEgAACxIB0t1+/AAAADh0RVh0U29mdHdhcmUAbWF0cGxvdGxpYiB2ZXJzaW9uMy4yLjIsIGh0dHA6Ly9tYXRwbG90bGliLm9yZy+WH4yJAAAgAElEQVR4nO3deXxU5dXA8d/JTkggrCGQsK/KHraKILhCpOKCW11wty51aX2LW1tb7Vu1i9baYqtSd9G6oCKIgCAuZQtbWATCTjbCGkLIOuf9Yy59U0wyk5DMnWTO9/OZz8w8c8885yZ35sx97iaqijHGmNAW5nYCxhhj3GfFwBhjjBUDY4wxVgyMMcZgxcAYYwwQ4XYCddW2bVvt2rVrnWKPHTtG8+bNgzImkH3ZPAU2JpB92TzVPSaQfQVynk5IT0/fr6rtvveCqjbKW2pqqtbVokWLgjYmkH3ZPAU2JpB92TzVPSaQfQVynk4AVmoV36k2TGSMMcaKgTHGGCsGxhhjsGJgjDEGKwbGGGOwYmCMMQYrBsYYY/CjGIhIiogsEpGNIrJBRO512h8TkSwRWePc0irFPCQimSKyWUQuqNQ+wWnLFJEHK7V3E5FlTvs7IhJV3zNqjJuKSst5Y+ku9hV53E7FmCr5cwRyOfAzVV0lIvFAuojMd157RlX/UHliETkNuAo4HegILBCR3s7LfwXOA/YCK0TkY1XdCDzlvNdMEXkBuBmYfqozZ4zbKjzK+6v28sfPN5NXUEKLKGHg0AL6dmjhdmpN3ucbcnk+vRhN2se43u0QEbdTCmo+1wxUNUdVVzmPjwKbgE41hEwGZqpqiaruADKBEc4tU1W3q2opMBOYLN7/0NnAe078q8DFdZ0hY4LFN5n7mfSXr/n5e+tIatmM564eQrjAlX9fypo9h91Or8lSVV5csp3b30hn4/4KbvznCi5/4d8s237A7dSCmmgtrnQmIl2BJUB/4KfADUABsBLv2sMhEXkeWKqqbzgxLwNznbeYoKq3OO3XASOBx5zpezrtKcBcVe1fRf+3AbcBJCYmps6cObN2c+soLCwkLi4uKGMC2ZfNU8PEZBd6eGdzKWvzK2gTI1zeJ4qRHcIREXbuL+SvG8I4WqrcOzSGfm3CA55ffcYEsi9/Yio8yuubSlm8p5xhieFc2a2cjIJoPt5WxuESpX+bcC7rHUm3ljX/3YNpnuojprLx48enq+qw771Q1TkqqroBcUA6cKnzPBEIx7t28VtghtP+PHBtpbiXgSnO7aVK7dc507bFu8Zwoj0FWO8rHzs3UeOJCWRfbsbsP1qsj36Yod0f+lT7//Iz/duiTD1eWv69uNwjx/XcPy7WXo/M0QUbcwOWX0PEBLIvXzEFx0v1upeXaZdps/XJuZu0osLzn5jjpeX6jy+36eBfz9Mu02brba+t0M25BQHNz82Yyqjm3ER+nbVURCKB94E3VfUDp4jkVXr9RWC28zTL+UI/Idlpo5r2A0CCiESoavlJ0xsT9IrLKnjl25389YtMisoq+NGIztx3bi/axEVXOX1iixjeuf0HTJ2xnNtfT+eZKwfzw0EdA5x107L3UBE3v7KSbfmFPHXZAK4c3vm/Xo+JDOfWsd25akQKM77eyUtfbefzjUu4eHAn7ju3F13a1P0soE2Fz2LgjOm/DGxS1T9Vak9S1Rzn6SXAeufxx8BbIvInvBuQewHLAQF6iUg3vF/2VwE/UlUVkUV41xxmAlOBj+pj5oxpSKrKJ+tyePqz79h76Dhn923Pw2l96dk+3mds6+ZRvHXrSG5+ZSX3zFzNsZJyrhrR2Wec+b61ew5z86srKSmv4NWbRjC6Z9tqp42PieTec3tx/Q+68MKSbbz67U4+WZvNFcNTuOfsXnRoGRPAzIOLP2sGo/EO6WSIyBqn7WHgahEZDCiwE7gdQFU3iMi7wEa8eyLdpaoVACJyNzAP7/DSDFXd4LzfNGCmiDwBrMZbfIwJWpmHKvjz9G9Zvfsw/ZJa8OYtA2v8EqpKfEwkr940gh+/kc6DH2RQWFLOLWO6N1DGTdNn63O47501tI2L5u1bR9Ir0XchBmjVPIqHJvbj5tHdeH5RJm8v38176Xu5flQX7hjXo4GzDk4+i4Gqfo33V/3J5tQQ81u82xFObp9TVZyqbse7t5ExQW/ehlyeWFZM+3jl6csGcllqMuFhddttsVlUOC9eP4z73lnNE59u4mhxOfed28t2g/RBVXnxq+38bu53DE5J4MXrh9G2mmG5mrRvEcNvJvfn1jHd+fPCrcz4ZgdvL9/N/UMjGVf/aQc1OwLZmFo4dKyURz5cT5cWYSx6YBxXDE+pcyE4ISoijOeuGsKU1GT+vHArT3y66cTOFKYKZRUeHv5wPf875zvSBiTx9q2j6lQIKktpHcsfLh/E5/efRYtmkbyxsRSPJ7T+B1YMjKmFX3+ygcNFpdzcP4rm0fV31diI8DCevmwgN5zRlZe/3sGD72dQEWJfRv4oKC7jpldW8Pby3dw1vgd/uWoIMZG+d8/1V8/2cUyb0JedBR5mrQmt/VisGBjjpwUb85i1Jpu7xvekc4v6+wI6ISxM+NUPT+Oes3vyzso93DNzNaXldvqKE/KLPEyZ/i3/3naAp6cM5H8u6EvYKa6VVeWiQR3p1jKMpz/bTFFpeb2/f7CyYmCMH44UlfHwhxn07RDPXeN7Nlg/IsJPz+/DQxP78um6HG5/fSWlFbaGsG7vYR5fepzcI8W8dvMIrhiW4juojsLChKv7RpFbUMyLS3Y0WD/BxoqBMX54/NONHDhWyh8uH0RURMN/bG4/qwe/vaQ/i7fk8+yqYorLKhq8z2CVV1DMTa+sJCpc+ODO0ZzRo3Z7bdVF71bhXDggiRe+3EZeQXGD9xcMrBgY48Oizft4L30vPz6rO/07tQxYv9eM7MLvpwxi4wEPd7+1irKK0BsyKi33cMcb6RSVlnN/agw929f9NAy1NW1CXyo8yu/nbQ5Yn26yYmBMDQqKy3j4gwx6tY/jnnN6Bbz/KanJXHdaFAs27eNn764NuY3Kj8/eyKrdh/n9lEF0igvs11XnNrHcOLor76/ay/qsIwHt2w1WDIypwf9+uom8gmL+cPkgoiPqf6OxP87pHMm0CX35eG02j3yYETK7nb6XvpfXl+7itrHduXBgkis53HV2T1rFRvHEpxub/N/dioEx1fhqaz4zV+zh1rHdGZSS4Goud4zrwV3jezBzxZ6QOA5hfdYRHvkwgx90b8PPL+jjWh4tYiK5/7zeLN1+kPkb83wHNGJWDIypQmFJOQ++n0H3ds25/9zevgMC4IHz+/znOIRnF2x1O50Gc+hYKT9+I53WzaP4y4+GEBHu7tfU1cNT6Nk+jv+ds6lJ7+prxcCYKjw5dxPZR47z+ykD6/WgplMhIvxy0mn/OVL5xSXb3U6p3lV4lHtmrmZfQQnTr0095SOL60NEeBiPXNiPnQeKeH3pLrfTaTBWDIw5ybfb9vPG0t3cNLobqV1au53OfwkLE566bCAXDkjit3M28day3W6nVK+emb+Fr7bu59eTT2ewy0NzlY3v056xvdvx3MKtHC4qdTudBmHFwJhKikrLmfb+Orq2ieWB890bq65JeJjwzJWDGd+nHY/MyuCjJnLahHkbcnl+USZXDU/h6iA8nfcjaf04WlzWZIforBgYU8nTn21m76HjPD1lEM2igmN4qCpREWFMvzaVEV1b89N31/L5hly3Uzol2/IL+dm7axmY3JLHLjrd7XSq1KdDPFeN6MwbS3exLb/Q7XTqnRUDYxzLdxzklW93MvUHXRnRLbiGh6oSExnOyzcMp3+nltz91mq+3rrf7ZTqpLCknB+/nv6fAhcs22iqcv+5vYmJDOd3c75zO5V6Z8XAGOB4aQU/f28tKa2b8fMJwTk8VJW46AhevXE43ds159bXVpK+66DbKdWKqvLz99ayLb+Q568eQqeEZm6nVKN28dHcNb4nCzbl8W1m4yy+1bFiYAzwx883s/NAEU9dNpDYqPo7NXUgJMRG8frNI+nQMoYb/rmiUR0t++JX25mTkcu0CX05o5ZXinPLjaO70imhGY9/uqlJHRFuxcCEvMxDFbz8zQ6uGdk5ICdBawjt4qN545aRtIiJ5PoZy8kuDP794b/N3M+Tc78jbUAHbhvbeC73GRMZzoMT+7Ipp4D30/e6nU69sWJgQlpxWQUvrS+hY8tmPJTWz+10TkmnhGa8cctIwkR4ekUxew4WuZ1StQ4c93D326vp3i6Op6cManSX+Zw0MImhnRP4/eebOVbSNK55YMXAhLRXvt1J7jHlycsGEFePVy5zS7e2zXnjlhGUeZRrXloWlKdfLi6r4Pk1JZSWe3jh2tRG+XcXER6ddBr5R0t44cttbqdTL6wYmJD28ZpseiaEMaZXO7dTqTd9O7TgZ6kxHCgs4dqXlnHwWPAcJOXxKL+YtZ4dRzz84fJBAT0ldX0b2rkVFw3qyD+WbCf78HG30zllVgxMyNp14BgbcwoY3qHx/TL1pXtCOC9NHc7ug0VMnbGco8VlbqeEx6M8MiuDf6Xv5aIekUzo38HtlE7ZiT3PmsI1D6wYmJA1d733QK1hicG7X/up+EGPNky/diibcgq4+dWVHC9172ppFR7lf95bx9vL93D3+J5c0jPStVzqU3KrWG4Z040PV2ex/XDjvhqdFQMTsuZm5DAoJYE2zZrux+Dsvok8c+VgVuw8yI/fSHflrJtlFR7ue2cN76/ay0/P680DF/RpdBuMa3LHuJ60bh7FpzvcX/s6FU33U2BMDfYeKmLt3iOkNYGhCl9+OKgjv7tkAF9uyef+d9YEdN/40nIPP3lrNZ+szebBiX1duVpcQ4uLjuDSIZ1Ys68iqLbP1JYVAxOSPnOGiCb2d+cKWoF21YjOPHphPz7NyOGhD9bhCUBBKCmv4M430/lsQy6/nHQaPz6rR4P36ZYpw5KpUBr1SQOtGJiQNCcjh/6dWtC5TazbqQTMLWO6c885vXh35V4eb+DLOBaXVXDra+ks2LSPJy7uz01ndmuwvoJB3w4t6NoijH+tbLwHoVkxMCEn58hxVu0+HDJrBZXdf24vbhrdjX9+s5NnGuhUzEWl5dz4zxV8tTWfpy8byLWjujRIP8HmzE4RbMwpYEN24zkdSGVWDEzI+f8hoqa/veBkIsIvJvXjimHJPLdwKy99Vb9XSztaXMbUGctZtuMAf7piEFcMT6nX9w9mo5IiiAoP471GeooKKwYm5MzNyKVvh3i6t2u8BzydChHhd5d6r5b2xKebmLm8fq6WduR4Gde9vJxVuw/z3NVDuGRIcr28b2MRFyWce1p7PlqT3SivlWzFwISUfUeLWbHrYEgOEVV24mpp4/q046EPM/hkbfYpvd/holKufWkZG7KP8LdrhjJpYMd6yrRxuTw1hYPHSvniu31up1JrVgxMSJm3IQ9VSBsQekNEJ4uKCGP6NakM79qa+99Zw5p9dTvhWkGpctU/lrI57yj/uG4YF5weun/bMb3a0j4+ulEOFTW94/CNqcHcjBx6to+jV2K826kEhWZR4bw8dRjXvLSMP686whtb5tM2Lpp28dGV7qP+63m7uGhaxUYRFibsKyjmyeXHOVgivDx1WJM6x1NdRISHccnQTrz01Q7yj5bQLj7a7ZT85rMYiEgK8BqQCCjwD1X9s4i0Bt4BugI7gStU9ZB4Dy38M5AGFAE3qOoq572mAo86b/2Eqr7qtKcCrwDNgDnAvdqQ+72ZkHSgsISl2w9w9/iebqcSVOJjInntphH85u3FRLfqwP7CEvKPlrA9/xj7C0soqWL8OzxMaNM8irIKD0Ulyis3jeQHPdq4kH3wuTw1mb9/uZ2P1mRxy5jGc50Gf9YMyoGfqeoqEYkH0kVkPnADsFBVnxSRB4EHgWnARKCXcxsJTAdGOsXjV8AwvEUlXUQ+VtVDzjS3AsvwFoMJwNz6m01j4PONeXgUJoT49oKqJMRGcVGPKMaNG/Bf7arK0ZJy9h/1Foj8whLv48IS9h8tpbCknCGxh6wQVNKzfTyDUxL418q93Hxmt0Zz6g2fxUBVc4Ac5/FREdkEdAImA+OcyV4FFuMtBpOB15xf9ktFJEFEkpxp56vqQQCnoEwQkcVAC1Vd6rS/BlyMFQNTz+Zk5NC1TSz9kmyIyF8iQouYSFrERFa799XixYsDm1QjMCU1mUdnrScj6wgDkxPcTscvUpvRGBHpCiwB+gO7VTXBaRfgkKomiMhs4ElV/dp5bSHeIjEOiFHVJ5z2XwDH8RaRJ1X1XKd9DDBNVSdV0f9twG0AiYmJqTNnzqz9HAOFhYXExdVut8JAxQSyr1Cap8JS5Z5FRUzsGsnlfaJcyS2Qfdk81T2mPvo6Vqbct6iIsckRXHda9dsNAjlPJ4wfPz5dVYd97wVV9esGxAHpwKXO88MnvX7IuZ8NnFmpfSHeoaEHgEcrtf/CaRsGLKjUPgaY7Suf1NRUratFixYFbUwg+wqleXpnxW7tMm22rttzuEH7aYi4YI4JZF+NbZ5+8tYqHfjYPD1eWt6g/dQWsFKr+E71a9dSEYkE3gfeVNUPnOY8Z/gH5/7EjrVZQOXDDpOdtprak6toN6bezM3IIblVM/p3auF2KiZETElN5sjxMhZuahzHHPgsBs4Q0MvAJlX9U6WXPgamOo+nAh9Var9evEYBR9S73WEecL6ItBKRVsD5wDzntQIRGeX0dX2l9zLmlBUUl/F15n7SBiQ1mo15pvEb3bMtSS1j+Ff6HrdT8Ys/awajgeuAs0VkjXNLA54EzhORrcC5znPw7g20HcgEXgTuBFDvhuPHgRXO7TdOG840Lzkx27CNx6YeLdyUR1mFhuS5iIx7wsOES4d2YsmWfPIKit1Oxyd/9ib6Gqju59Q5VUyvwF3VvNcMYEYV7SvxbpQ2pt7NycglqWUMgxrJXh2m6ZiSmsJfF23jg1VZ3DEuuK/nYKejME1aYUk5X27JZ0L/DoSF2RCRCaxubZszrEsr3kvf06DXj6gPVgxMk/bFd/soLfeQNsAONDPuuHxYMtvyj7F6z2G3U6mRFQPTpM3NyKF9fDSpnVu5nYoJUWkDkoiJDP6roFkxME1WUWk5izbvsyEi46r4mEjS+icxe202xWUVbqdTLSsGpslavDmf4jJPyF+7wLhvSmoyR0vKmbch1+1UqmXFwDRZc9fn0qZ5FCO6tXY7FRPiRnVvQ6eEZkF9nQMrBqZJKi6r4ItNeZx/egfCbYjIuCwsTLgsNZmvM/eTdfi42+lUyYqBaZKWbMnnWGmFXdHMBI0pQ5NRhQ9XBefagRUD0yTNXZ9LQmwko7rbefZNcOjcJpaR3VrzXvreoDzmwIqBaXJKyitYsDGP809LJDLcFnETPC4flsLOA0Ws3HXI7VS+xz4ppsn5JnM/R0vKmWgHmpkgM7F/B2KjwvnXyuA7eZ0VA9PkzMnIJT4mgtE92rqdijH/pXl0BBcOSOLTdTkUlZa7nc5/sWJgmpRyj/L5hlzOOy2RqAhbvE3wmZKazLHSCuZmBNcxB/ZpMU3KpgMVFBSXk2YHmpkgNaJbazq3jg266xxYMTBNysq8CppHhXNmLxsiMsFJRJiSmszS7QfJL/K4nc5/WDEwTUZ5hYdVeeWc0y+RmMhwt9MxplqXpSYjAl9nBc92AysGpslYvuMgR8uwA81M0OuU0IwzerTh3znlQXPMgRUD02TMWZ9DVDic1bu926kY49OkgR3ZV6RsyC5wOxXAioFpIsoqPMzJyGVwu3CaRdkQkQl+F5zegTCBuetz3E4FsGJgmoivtuZz8FgpP+jo87LexgSF1s2j6Ns6jDkZuUExVGTFwDQJH67OplVsJAPa2lqBaTyGJ0awY/8xvss96nYqVgxM43e0uIzPN+QyaWBHIux01aYRGZoYQZjAnAz3h4qsGJhGb96GPErKPVw8pJPbqRhTKy2jhRHdWvNpRo7rQ0VWDEyjN2t1Fp1bxzK0c4LbqRhTaxcOSGJ7/jG25BW6mocVA9Oo5RUU8822/Vw8pBMiNkRkGp8L+ndAgmCoyIqBadQ+XpONKlw8uKPbqRhTJ+3jYxjetbXru5haMTCN2qw1WQxKbkn3dnFup2JMnaX178CWvEIy97m3V5EVA9Nobck7yobsAttwbBq9ExdimuPiaa2tGJhGa9bqLMLDhEkDbYjING6JLWIY1qWVq9sNrBiYRsnjUT5ak82YXm1pFx/tdjrGnLK0AUl8l3uUbfnu7FVkxcA0Sit2HiTr8HEusSEi00RMdM62O9eltQMrBqZRmrUmi9iocM47LdHtVIypF0ktmzG0c4Jr2w18FgMRmSEi+0RkfaW2x0QkS0TWOLe0Sq89JCKZIrJZRC6o1D7BacsUkQcrtXcTkWVO+zsiElWfM2ianuKyCmavy+GC0zsQG2UnpjNNR9qAJDbmFLBz/7GA9+3PmsErwIQq2p9R1cHObQ6AiJwGXAWc7sT8TUTCRSQc+CswETgNuNqZFuAp5716AoeAm09lhkzTt3jzPo4Wl9teRKbJmdDfO1Q0x4VjDnwWA1VdAhz08/0mAzNVtURVdwCZwAjnlqmq21W1FJgJTBbvIaNnA+858a8CF9dyHkyImbU6m7Zx0Yzu0cbtVIypV8mtYhmUksBcF4aKxJ+TI4lIV2C2qvZ3nj8G3AAUACuBn6nqIRF5Hliqqm84070MzHXeZoKq3uK0XweMBB5zpu/ptKcAc0/0U0UetwG3ASQmJqbOnDmz1jMMUFhYSFxc7Q5SClRMIPtqjPN0rEy594sizu4cwY/6fX8volD5OwRLTCD7CpV5mrOjlHc3l/H02Ga0j/3+7/W6ztMJ48ePT1fVYd97QVV93oCuwPpKzxOBcLxrFr8FZjjtzwPXVpruZWCKc3upUvt1zrRt8a4xnGhPqdxPTbfU1FStq0WLFgVtTCD7aozz9NayXdpl2mxdt+dwg/bTEDGB7Mvmqe4xgeyrqpjdB45pl2mz9YXFmfXWT2XASq3iO7VOexOpap6qVqiqB3gR7zAQQJbzhX5CstNWXfsBIEFEIk5qN6ZKH67Ooke75vTv1MLtVIxpECmtYxnQqWXAD0CrUzEQkaRKTy8BTuxp9DFwlYhEi0g3oBewHFgB9HL2HIrCu5H5Y6dKLcK75gAwFfioLjmZpm/voSKW7zjIJXaGUtPEpQ1IYu3eI+w9VBSwPv3ZtfRt4N9AHxHZKyI3A0+LSIaIrAPGA/cDqOoG4F1gI/AZcJezBlEO3A3MAzYB7zrTAkwDfioimUAbvENLxnzPR2uyAZg82PYiMk1b2n8OQAvchmSfO2mr6tVVNFf7ha2qv8W7HeHk9jnAnCrat/P/w0zGVElV+XB1FsO6tCKldazb6RjToLq0ac7pHVswZ30Ot47tHpA+7Qhk0yhsyC4gc1+hHVtgQkbagCRW7z5M9uHjAenPioFpFGatziIyXLhwQJLviY1pAiY6B6DNXR+YoSIrBiboVXiUj9dmM65Pe1o1t7OVmNDQvV0cfTvEB+zEdVYMTND797YD7DtaYmcoNSEnbUASK3cdIvdIcYP3ZcXABL0PV2cRHx3B2X3bu52KMQGV5gyLfhaAcxVZMTBB7XhpBZ+tzyFtQBIxkeFup2NMQPVsH0fvxLiAnNbaioEJavM35XGstILJQ+zSliY0pQ1IYsWug+wraNihIisGJqjNWp1FUssYRnWzM5Sa0JQ2IAlV+GxDw64dWDEwQaugVPlySz4XDe5IWJidfsKEpt6J8fRsH9fg5yqyYmCC1vKccio8ansRmZCX1r8Dy3ccJP9oSYP1YcXABK1vs8vp2yGevh3sDKUmtKUNTMKjMK8Bh4qsGJigtHP/MbYf8dhagTFAn8R4urdtztwG3MXUioEJSrPWZCHARYNtLyJjRISJAzrw720HKCj1fXXKurBiYIKOqjJrdRZ9W4eR1LKZ2+kYExTSBniHilbllTfI+1sxMEEnI+sIOw8UMSrJ5xnWjQkZpyW1oEubWFbkWjEwIWL2uhwiwoTURCsGxpwgIqQNSGLTQQ+HjpXW+/vbp80EFY9Hmb02m7G92xEXdcztdIwJKlcNT6F5YRbxMfX/1W1rBiaorN5ziOwjxUwaaNctMOZkXdo0p3/bcCLC6/+r24qBCSqfrM0hKiKM805LdDsVY0KKFQMTNCo8yqcZOZzdpz3xMZFup2NMSLFiYILGsh0HyD9awqRBNkRkTKBZMTBBY/a6HGKjwu0iNsa4wIqBCQplFR7mZuRwTr9EYqNsJzdjAs2KgQkK32Tu51BRGT+0vYiMcYUVAxMUZq/LIT46grP6tHM7FWNCkhUD47qS8grmbcjl/NM7EB1h1zk2xg1WDIzrlmzZz9HictuLyBgXWTEwrvtkbTYJsZGc2bOt26kYE7KsGBhXHS+tYMGmPCb270BkAxxib4zxj336jKu++G4fRaUV/HCgXcTGGDdZMTCumr0um7Zx0Yzs3sbtVIwJaVYMjGsKS8r54rt9XDigA+Fh4nY6xoQ0KwbGNQs25lFS7mHSIBsiMsZtPouBiMwQkX0isr5SW2sRmS8iW537Vk67iMhzIpIpIutEZGilmKnO9FtFZGql9lQRyXBinhMR+4kYIj5Zm01SyxhSO7dyOxVjQp4/awavABNOansQWKiqvYCFznOAiUAv53YbMB28xQP4FTASGAH86kQBcaa5tVLcyX2ZJuhIURlLtuZz4YAkwmyIyBjX+SwGqroEOHhS82TgVefxq8DFldpfU6+lQIKIJAEXAPNV9aCqHgLmAxOc11qo6lJVVeC1Su9lmrB5G3Ipq1B+aENExgQF8X4H+5hIpCswW1X7O88Pq2qC81iAQ6qaICKzgSdV9WvntYXANGAcEKOqTzjtvwCOA4ud6c912scA01R1UjV53IZ3jYPExMTUmTNn1mmmCwsLiYuLC8qYQPbl5jz9YUUxeUUenh7bjOpGBoN5nux/G/i+bJ7qHlPZ+PHj01V12PdeUFWfN6ArsL7S88MnvX7IuZ8NnFmpfSEwDHgAeLRS+y+ctmHAgkrtY/AWHZ85paamal0tWrQoaGMC2Zdb87T/aLF2f+hTfWruputdtRkAABTgSURBVHrvK5hjAtmXzVPdYwLZVyDn6QRgpVbxnVrXvYnynCEenPt9TnsWkFJpumSnrab25CraTRM2d30uFR5lkh1oZkzQqGsx+Bg4sUfQVOCjSu3XO3sVjQKOqGoOMA84X0RaORuOzwfmOa8ViMgoZ7jp+krvZZqoT9Zm06Ndc/olxbudijHG4fOSUiLyNt4x/7YishfvXkFPAu+KyM3ALuAKZ/I5QBqQCRQBNwKo6kEReRxY4Uz3G1U9sVH6Trx7LDUD5jo300TlFRSzfOdB7jm7V7XbCowxgeezGKjq1dW8dE4V0ypwVzXvMwOYUUX7SqC/rzxM0/DpuhxU4Yd2umpjgoodgWwCava6bPoltaBnexsiMiaYWDEwAbP3UBGrdh9mkl3n2JigY8XABMyn63IA7HTVxgQhKwYmYD5Zl82g5JZ0bhPrdirGmJNYMTABkXvMw/qsAjv9hDFByoqBCYjlueUApA2w7QXGBCMrBiYgluWUM7xrKzomNHM7FWNMFawYmAa3OfcoWYV2+gljgpkVA9PgZq/LRoCJAzq4nYoxphpWDEyDUlVmr8uhb+sw2sfHuJ2OMaYaVgxMg1qz5zA79h9jZJLPM58YY1wUksVA/bigj6kfL329g/iYCCsGxgS5kCoGFR7lJ2+v5oPMMrdTCQl7DhYxNyOHH43sTLMIO0OpMcEspIpBeJigqszfWcbBY6Vup9Pkvfz1DsJEuPGMbm6nYozxIaSKAcB95/aipAL+vmSb26k0aYeLSnl35R4uGtyRDi1tw7ExwS7kikHP9vGMSgrntW93kX+0xO10mqw3l+2mqLSCW8d0dzsVY4wfQq4YAEzuGUVphYe/f2lrBw2hpLyCV77dyZhebemX1MLtdIwxfgjJYtCheRiXDOnE60t3kVdQ7HY6Tc5Ha7LJP1rCbWNtrcCYxiIkiwHAPWf3otyjTF9sawf1SVV5ccl2+iW14Myebd1Oxxjjp5AtBp3bxHJ5ajJvLdtNzpHjbqfTZCzeks/WfYXcNrabXfDemEYkZIsBwN1n90RR/roo0+1UmowXl2ynQ4sYOymdMY1MSBeD5FaxXDk8hXdW7GHvoSK302n01mcd4dttB7jpzK5Ehof0omVMoxPyn9i7xvdEEJ7/wtYOTtWLX20nLjqCq0Z0djsVY0wthXwxSGrZjB+N7My/0vey68Axt9NptLIOH2f2uhyuHpFCi5hIt9MxxtRSyBcDgDvH9SAiTPiLrR3U2T+/3oEAN462U08Y0xhZMQDat4jhulFd+GDVXrbnF7qdTqNz5HgZby/fzaSBSXZZS2MaKSsGjtvP6kF0RDjPLdzqdiqNztvLd3OstIJb7NQTxjRaVgwc7eKjuf6MLny0NpvMfUfdTqfRKC338M9vdjC6Zxv6d2rpdjrGmDqyYlDJ7WN7EBsZzrMLbO3AX5+szSavoMROSGdMI2fFoJLWzaO4cXQ3Zq/L4bvcArfTCXqqyotfbadPYjxn9W7ndjrGmFNgxeAkt4zpRnx0BM/Ot7UDX77aup/vco9yyxg79YQxjZ0Vg5MkxEZx05nd+GxDLuuzjridTlB78avttI+P5qLBduoJYxo7KwZVuHlMN1rERNi2gxpszC7gq637uWF0V6Ijwt1Oxxhzik6pGIjIThHJEJE1IrLSaWstIvNFZKtz38ppFxF5TkQyRWSdiAyt9D5Tnem3isjUU5ulU9ciJpLbxnZnwaY81u457HY6Qemlr7YTGxXONSO6uJ2KMaYe1MeawXhVHayqw5znDwILVbUXsNB5DjAR6OXcbgOmg7d4AL8CRgIjgF+dKCBuumF0NxJiI3lmwRa3Uwk6OUeO8/HabK4cnkLLWDv1hDFNQUMME00GXnUevwpcXKn9NfVaCiSISBJwATBfVQ+q6iFgPjChAfKqlbjoCG4f24PFm/NJ33XI7XSCyivf7ESBm+zUE8Y0GaKqdQ8W2QEcAhT4u6r+Q0QOq2qC87oAh1Q1QURmA0+q6tfOawuBacA4IEZVn3DafwEcV9U/VNHfbXjXKkhMTEydOXNmnfIuLCwkLi7O53Ql5coDS4roHB/GHf0q/IqpSz/1EReomPzDhfxypTCwbTh3DI4JuvyCOSaQfdk81T0mkH0Fcp5OGD9+fHqlkZz/p6p1vgGdnPv2wFpgLHD4pGkOOfezgTMrtS8EhgEPAI9Wav8F8ICvvlNTU7WuFi1a5Pe0Ly7Zpl2mzdYX3l/QoP2calygYqbN+Fy7TJuta/ccavC+mlpMIPuyeap7TCD7CuQ8nQCs1Cq+U09pmEhVs5z7fcCHeMf885zhH5z7fc7kWUBKpfBkp6269qBwzcgutIuP5r0tpVR46r4W1RSUVXj4fFcZo7q3ZmBygtvpGGPqUZ2LgYg0F5H4E4+B84H1wMfAiT2CpgIfOY8/Bq539ioaBRxR1RxgHnC+iLRyNhyf77QFhWZR4fzPBX3YetgT8hfAeXflHg4WK7eNtVNPGNPURJxCbCLwoXPkaQTwlqp+JiIrgHdF5GZgF3CFM/0cIA3IBIqAGwFU9aCIPA6scKb7jaoePIW86t3lqcnM+nYjzy7cwtAuCYzpFXqnXtiQfYTffLKRfq3DGNe7vdvpGGPqWZ2LgapuBwZV0X4AOKeKdgXuqua9ZgAz6ppLQxMRpp4Wxf6KGO6duYZP7zmTpJahc97+I0Vl/PiNdFrFRvHjQWGEhdmpJ4xpauwIZD9FRwjTr02lpKyCu95cRVmFx+2UAsLjUe5/dw25R4r56zVDaRlthcCYpsiKQS30aBfHU1MGsmr3YX435zu30wmI5xdl8sV3+/jlpNNI7eL6sYDGmAZixaCWJg3syA1ndGXGNzuYk5HjdjoNavHmfTyzYAuXDunEtaPstBPGNGVWDOrg4bR+DE5J4OfvrWuy10zec7CIe2euoU9iPL+9ZICdotqYJs6KQR1ERYTx12uGEhku3PnmKo6XVridUr0qLqvgjjfT8ajy9+tSaRZlZyU1pqmzYlBHnRKa8exVQ9icd5RHZ60/cfR0k/CrjzawPquAZ68cTJc2zd1OxxgTAFYMTsFZvdtxz9m9eH/VXt5ZscftdOrFzOW7eWflHn5ydk/O6ZfodjrGmACxYnCK7jmnF2N6teWXH29o9FdGW7vnML/8aANjerXlvnN7u52OMSaArBicovAw4dkrB9M6Noo731zFkeNlbqdUJwePlXLnm6toFx/Nc1cNIdwOLDMmpFgxqAdt4qL56zVDyT58nAf+tbbRbT+o8Cj3zlxNfmEJ068dSqvmUW6nZIwJMCsG9SS1SyseTuvH/I15/GPJdrfTqZVnF2zhq637eXzy6XY2UmNC1KmcqM6c5MbRXVm56yBPz9vM4JTG8aW6YGMef/kikyuHpXDl8M5up2OMcYmtGdQjEeGpywbSuXUsd7+9msMlwX3+orxjHu5/dw0DOrXk15NPdzsdY4yLrBjUs/iYSKZfO5SjxWVMX1NCYUm52ylV6XhpBc+vKSE8TPjbNUOJibQDy4wJZVYMGkDfDi343aUD2HLIw7l//JJ5G3LdTum/7Nh/jBtfWc7eox7+fNUQUlrHup2SMcZlVgwayCVDknlkVAwJsZHc/no6t7++ktwjxa7mVFxWwTPzt3DBs0vYkFXATf2jOKt36F2oxxjzfVYMGlDPhHA++cmZ/HxCHxZvzufcP33Jq9/udOVayku25DPh2SX8eeFWJpzegYU/O4sxyZEBz8MYE5ysGDSwyPAw7hzXk8/vH8uQzgn86uMNXDb9WzblFASk/7yCYu56axXXz1hOmAhv3DyS564eQvsWMQHp3xjTONiupQHSpU1zXrtpBLPWZPH47E388C9fc8uY7tx7Tq8GOStoeYWH1/69iz/N30JphYefnteb28/qTnSEbSg2xnyfFYMAEhEuGZLMuN7t+d85m3jhy218mpHNby8ewNh6HLtfvfsQj85az4bsAs7q3Y7fTD7dzj5qjKmRDRO5oFXzKH5/+SDeunUkEWFhXD9jOffOXM3+wpJTet8jRWU8/GEGl07/lv2FJfztmqG8cuNwKwTGGJ9szcBFZ/Roy9x7x/C3RZlM/3Ibizfn89DEvnDMw56DRURFhBEVHkbkiftwqfKKY6rKN1ll/OyPizl8vIybRnfj/vN6Exdt/15jjH/s28JlMZHh/PT8PvxwUEce/jCDBz/I8L7w1aIqpz9RFKIiwogMDyMqIgyPR8k+UsqQzgm8fvEATuvYIoBzYIxpCqwYBIleifG8c9sP+DpzP1+vXEvP3n0oLfdQVuH5r/vSCv1+e4WHCzwH+MWPziDMTj1tjKkDKwZBJCxMGNu7HZ7sCMYNS6lV7OLFi60QGGPqzDYgG2OMsWJgjDHGioExxhisGBhjjMGKgTHGGKwYGGOMwYqBMcYYrBgYY4wBRDXwF1qpDyKSD+yqY3hbYH+QxgSyL5unwMYEsi+bp7rHBLKvQM7TCV1U9funSVbVkLsBK4M1Jtjzs3myv0Njys/myf+bDRMZY4yxYmCMMSZ0i8E/gjgmkH3ZPAU2JpB92TzVPSaQfQVynmrUaDcgG2OMqT+humZgjDGmEisGxhhjQqsYiMgEEdksIpki8qCfMTNEZJ+IrK9FPykiskhENorIBhG514+YGBFZLiJrnZhf16K/cBFZLSKzaxGzU0QyRGSNiKz0MyZBRN4Tke9EZJOI/MDH9H2c9z9xKxCR+/zo537nb7BeRN4WkRg/Yu51pt9QUx9V/T9FpLWIzBeRrc59Kz9iLnf68ojIMD/7+b3zt1snIh+KSIKfcY87MWtE5HMR6egrptJrPxMRFZG2fvTzmIhkVfp/pfnTj4j8xJmvDSLytJ/z9E6lfnaKyBo/YgaLyNITy6yIjPAjZpCI/NtZ1j8RkRYnxVT5Wa1pmaghptplooaYGpeJGuJqXCbqpCH2Vw3GGxAObAO6A1HAWuA0P+LGAkOB9bXoKwkY6jyOB7b46gsQIM55HAksA0b52d9PgbeA2bXIcSfQtpZ/w1eBW5zHUUBCLf/+uXgPeKlpuk7ADqCZ8/xd4AYfMf2B9UAs3qv3LQB6+vv/BJ4GHnQePwg85UdMP6APsBgY5mc/5wMRzuOnTu6nhrgWlR7fA7zgzzIKpADz8B6c2daPfh4DHqjNZwEY7/y9o53n7Wv7GQL+CPzSj74+ByY6j9OAxX7ErADOch7fBDx+UkyVn9WalokaYqpdJmqIqXGZqCGuxmWiLrdQWjMYAWSq6nZVLQVmApN9BanqEuBgbTpS1RxVXeU8PgpswvslV1OMqmqh8zTSufncui8iycCFwEu1ybG2RKQl3g/bywCqWqqqh2vxFucA21TVn6PGI4BmIhKB9ws+28f0/YBlqlqkquXAl8ClVU1Yzf9zMt5Ch3N/sa8YVd2kqpurS6iamM+d/ACWAsl+xhVUetqck5aLGpbRZ4Cfnzy9j5hqVRNzB/CkqpY40+yrTV8iIsAVwNt+xChw4pd9S05aLqqJ6Q0scR7PBy47Kaa6z2q1y0R1MTUtEzXE1LhM1BBX4zJRF6FUDDoBeyo934uPL+j6ICJdgSF4f+n7mjbcWV3eB8xXVZ8xwLN4P/CeWqamwOciki4it/kxfTcgH/ineIekXhKR5rXo7ypO+sBXmZRqFvAHYDeQAxxR1c99hK0HxohIGxGJxfursTYXkU5U1RzncS6QWIvYuroJmOvvxCLyWxHZA1wD/NKP6ScDWaq6tpZ53e0MP8w4ebisGr3x/u2XiciXIjK8lv2NAfJUdasf094H/N75O/wBeMiPmA38/4++y6lhuTjps+rXMlGbz7cfMTUuEyfH1XaZ8CWUikHAiUgc8D5w30mVvEqqWqGqg/H+OhghIv19vP8kYJ+qptchvTNVdSgwEbhLRMb6mD4C7yr4dFUdAhzDu/rsk4hEARcB//Jj2lZ4P7zdgI5AcxG5tqYYVd2EdxX7c+AzYA1Q4U9uVbyXUg+/smoiIo8A5cCb/sao6iOqmuLE3O3j/WOBh6n9F8R0oAcwGG8h/qMfMRFAa2AU8D/Au86vfX9djR8/Ehx3APc7f4f7cdZSfbgJuFNE0vEOs5RWNVFNn9Xqlonafr5rivG1TFQVV5tlwh+hVAyy+O9fBclOW4MQkUi8/7w3VfWD2sQ6wy+LgAk+Jh0NXCQiO/EOe50tIm/42UeWc78P+BDvMFpN9gJ7K62tvIe3OPhjIrBKVfP8mPZcYIeq5qtqGfABcIavIFV9WVVTVXUscAjv2Kq/8kQkCcC5/95QR30RkRuAScA1zpdMbb3JSUMdVeiBt5iudZaNZGCViHSoKUhV85wfJB7gRXwvE+BdLj5whjmX411DbesjBgBnGPBS4B1/pgem4l0ewPvDwmd+qvqdqp6vqql4i862KvKo6rNa4zJRl893dTG+lgk/+vJnmfAplIrBCqCXiHRzfqleBXzcEB05v4xeBjap6p/8jGl3Yk8CEWkGnAd8V1OMqj6kqsmq2hXv/HyhqjX+inbev7mIxJ94jHcjVo17S6lqLrBHRPo4TecAG3315ajNr7/dwCgRiXX+jufgHSetkYi0d+474/2CecvP/sC7HEx1Hk8FPqpFrN9EZALeIb2LVLWoFnG9Kj2djO/lIkNV26tqV2fZ2It3I2Suj36SKj29BB/LhGMW3o3IiEhvvDsW+HtGzXOB71R1r5/TZwNnOY/PBnwOLVVaLsKAR4EXTnq9us9qtctEHT/fVcb4WiZqiKvVMuEXPcUt0I3phncseQveXweP+BnzNt5V5jK8H6qb/Yg5E+9q5Tq8QxZrgDQfMQOB1U7Mek7au8KPPsfh595EePeoWuvcNtTibzEYWOnkOAto5UdMc+AA0LIW8/JrZ+FeD7yOs6eKj5iv8BantcA5tfl/Am2AhXi/XBYArf2IucR5XALkAfP8iMnEu93qxDLxvT1Aqol73/lbrAM+wbsB0e9llCr2HKumn9eBDKefj4EkP2KigDec/FYBZ/v7GQJeAX5ci//TmUC68z9eBqT6EXMv3s/8FuBJnLMu+Pqs1rRM1BBT7TJRQ0yNy0QNcTUuE3W52ekojDHGhNQwkTHGmGpYMTDGGGPFwBhjjBUDY4wxWDEwxhiDFQNjjDFYMTDGGAP8Hyj6V4+diI0C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Google Shape;72;p15"/>
          <p:cNvSpPr txBox="1">
            <a:spLocks/>
          </p:cNvSpPr>
          <p:nvPr/>
        </p:nvSpPr>
        <p:spPr>
          <a:xfrm>
            <a:off x="307975" y="1401823"/>
            <a:ext cx="3524100" cy="256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 indent="-311150">
              <a:buSzPts val="1300"/>
              <a:buFont typeface="Century Gothic"/>
              <a:buChar char="-"/>
            </a:pPr>
            <a:r>
              <a:rPr lang="en-US" sz="1300" dirty="0" smtClean="0">
                <a:latin typeface="Century Gothic"/>
                <a:ea typeface="Century Gothic"/>
                <a:cs typeface="Century Gothic"/>
                <a:sym typeface="Century Gothic"/>
              </a:rPr>
              <a:t>We can notice that in the beginning and ending of each day, there is a peak in sales</a:t>
            </a:r>
            <a:endParaRPr lang="en-US" sz="13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1058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118925"/>
            <a:ext cx="8757872" cy="412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-US" sz="2400" b="1" dirty="0" smtClean="0"/>
              <a:t>Finding </a:t>
            </a:r>
            <a:r>
              <a:rPr lang="en-US" sz="2400" b="1" dirty="0"/>
              <a:t>the products are most often sold together</a:t>
            </a:r>
            <a:endParaRPr sz="2380" dirty="0"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1934755" y="1382478"/>
            <a:ext cx="5858909" cy="2718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2" name="AutoShape 2" descr="data:image/png;base64,iVBORw0KGgoAAAANSUhEUgAAAXgAAAERCAYAAABxZrw0AAAABHNCSVQICAgIfAhkiAAAAAlwSFlzAAALEgAACxIB0t1+/AAAADh0RVh0U29mdHdhcmUAbWF0cGxvdGxpYiB2ZXJzaW9uMy4yLjIsIGh0dHA6Ly9tYXRwbG90bGliLm9yZy+WH4yJAAAVX0lEQVR4nO3df7RddXnn8fcHAgUCikhkFJAgAhYZCJpSKhYp2CkVitVqxRGLrS2zRqtgWzo4uoo401m4cFzWNa2aKlUr4lJBRRgVFBDLKmiC/A4/HETAokRAQbT88pk/9s7iJiQ5J7nne3PYeb/Wuuues/c++3lOkvvJvt+z93enqpAkDc9mG7sBSVIbBrwkDZQBL0kDZcBL0kAZ8JI0UAa8JA3U1AV8kjOS3J3kujG3/8MkNyS5PsmnWvcnSU8Wmbbz4JMcAvwM+ERV7Tti2z2BzwCHVdV9SZ5RVXfPRZ+SNO2m7gi+qi4F7p25LMkeSb6SZFmSbyZ5Xr/qz4C/r6r7+tca7pLUm7qAX4slwFuq6oXAXwH/0C/fC9gryWVJLk9yxEbrUJKmzLyN3cAoSbYFXgR8NsnKxb/Sf58H7AkcCuwCXJrkP1bVT+a6T0maNlMf8HS/ZfykqhatYd2dwBVV9QjwvSQ30wX+t+eyQUmaRlM/RFNV99OF96sB0tm/X/0FuqN3kuxIN2Rz68boU5KmzdQFfJKzgH8F9k5yZ5I3Aq8D3pjkauB64OX95l8F7klyA3AxcFJV3bMx+pakaTN1p0lKkiZj6o7gJUmTMVUfsu644461cOHCjd2GJD1pLFu27MdVtWBN66Yq4BcuXMjSpUs3dhuS9KSR5PtrW+cQjSQNlAEvSQNlwEvSQBnwkjRQBrwkDZQBL0kDZcBL0kAZ8JI0UAa8JA3UVF3JKkmzsfDk8ye6v9tOO3Ki+5trHsFL0kAZ8JI0UAa8JA2UAS9JA2XAS9JAGfCSNFCeJilJ6+nJcjqmR/CSNFAGvCQNlAEvSQNlwEvSQBnwkjRQBrwkDZQBL0kDZcBL0kAZ8JI0UAa8JA2UAS9JA2XAS9JAGfCSNFAGvCQNlAEvSQPVNOCTvC3J9UmuS3JWkq1a1pMkPa5ZwCfZGXgrsLiq9gU2B45pVU+StKrWQzTzgK2TzAO2Af6tcT1JUq9ZwFfVD4D3ArcDdwE/raoLVt8uyfFJliZZumLFilbtSNImp+UQzdOAlwO7A88C5ic5dvXtqmpJVS2uqsULFixo1Y4kbXJaDtG8FPheVa2oqkeAc4AXNawnSZqhZcDfDhyUZJskAQ4HljesJ0maoeUY/BXA54ArgWv7Wkta1ZMkrWpey51X1SnAKS1rSJLWzCtZJWmgDHhJGigDXpIGyoCXpIFq+iGrpOm28OTzJ77P2047cuL71IbxCF6SBsqAl6SBMuAlaaAMeEkaKANekgbKgJekgTLgJWmgDHhJGigDXpIGyoCXpIEy4CVpoAx4SRooA16SBsqAl6SBMuAlaaAMeEkaKANekgbKOzpJas47R20c63UEn2R+ks1bNSNJmpx1BnySzZL85yTnJ7kbuBG4K8kNSU5P8ty5aVOStL5GHcFfDOwBvB34D1W1a1U9A3gxcDnwniTHNu5RkrQBRo3Bv7SqHll9YVXdC5wNnJ1kiyadSZJmZZ1H8GsK9yRbJpm/rm0kSRvfyA9Zk5yQZO/+8UuAO4BbkrypdXOSpA03zlk0bwC+2z9+J3A0sCfwXxv1JEmagHWOwSc5BdgJeEeSLYFFwO8ARwDbJfkb4JKqurR5p5Kk9bLOgK+qU5P8OlDAfODsqnp3ks2AI6rq3XPRpCRp/Y0zRPNGYFvgAeCkftlewEdaNSVJmr2RUxVU1V3Af1tt2Y10Fz1JkqbUqCtZ35lkh3WsPyzJUZNvS5I0W6OO4K8FvpTk34ErgRXAVnRn0SwCvgb8r6YdSpI2yKgPWb8IfDHJnsDBwDOB+4FPAsdX1S/W9fok29ON1e9L90Htn1TVv06icUnSuo01XXBV3QLcsgH7/zvgK1X1qv40y202YB+SpA0wVsAn2Qv4K2DhzNdU1WHreM1TgUPoLpSiqh4GHt7wViVJ62PcG358FvgQ3XDLY2O+Zne6Mft/SrI/sAw4oaoenLlRkuOB4wGe/exnj7lrSdIo497w49Gq+mBVfauqlq38GvGaecALgA9W1QHAg8DJq29UVUuqanFVLV6wYMH6dS9JWqtxA/5LSd6U5JlJdlj5NeI1dwJ3VtUV/fPP0QW+JGkOjDtEc1z//aQZywp4ztpeUFU/THJHkr2r6ibgcOCGDWtTkrS+xj2LZvcN3P9bgDP7M2huBf54A/cjSVpP455FswXd9MCH9IsuAT486mYfVXUVsHg2DUqSNsy4QzQfBLYA/qF//vp+2Z+2aEqSNHvjBvyvVdX+M55flOTqFg1JkiZj3LNoHkuyx8onSZ7D+OfDS5I2gnGP4E8CLk5yKxBgN/zAVJKm2rhn0Xy9n3Bs737RTVX1ULu2JEmzNeqerIdV1UVJXrnaqucmoarOadibJGkWRh3BvwS4CPi9NawrwICXpCk1aj74U/rvjrcP0MKTz5/4Pm877ciJ71PShhk1RPMX61pfVe+bbDuSpEkZNUSz3Zx0IUmauFFDNKfOVSOSpMkaNUTzgXWtr6q3TrYdSdKkjBqiGXVTD0nSlBo1RPPxuWpktiZ9Rohng0yOZ+tIG8eoIZr3V9WJSb5Ed977Kqrq6GadSZJmZdQQzT/339/buhFJ0mSNGqJZ1n//xty0I0malFFDNNesa31V7TfZdiRJkzJqiOaXdGPvnwK+BPyieUeSpIlY5w0/qmoR8FpgW7qQ/1vg+cAPqur77duTJG2okfPBV9WNwCnAKUleA3wCeA9weuPepKnkKbl6shgZ8El2Bo4BXgHcB7wN+HzjviRJszTqQ9Zv0E049hm6W/Td06/aMskOVXVv4/6ksXlkLa1q1BH8bnQfsv4X4PgZy9Mvf06jviRJszTqPPiFc9SHJGnC1nkWjSTpycuAl6SBMuAlaaBGnia5UpLNgZ1mvqaqbm/RlCRp9sYK+CRvobvY6Ud00xdAdxaNc9FI0pQa9wj+BGDvqrpn5JaSpKkw7hj8HcBPWzYiSZqscY/gbwUuSXI+8NDKhVX1viZdSZJmbdyAv73/2rL/kiRNubECvqpObd2IpMd5o3JNgjfdlqSBan7T7f78+aV0Nwk5akP3I0laP3Nx0+0TgOXAU2axD0nSemo6VUGSXYAjgY+0rCNJeqLWc9G8H/hrHr/69QmSHJ9kaZKlK1asaNyOJG061jvgk2yWZORwS5KjgLtXDvOsTVUtqarFVbV4wYIF69uOJGktxgr4JJ9K8pQk84HrgBuSnDTiZQcDRye5Dfg0cFiST86qW0nS2MY9gt+nqu4Hfh/4MrA78Pp1vaCq3l5Vu/R3hToGuKiqjp1Ns5Kk8Y0b8Fsk2YIu4M+tqkdYw3nxkqTpMW7Afxi4DZgPXJpkN+D+cYtU1SWeAy9Jc2vcqQo+AHxgxqLvJ/mtNi1JkiZh3A9Zd0ry0SRf7p/vAxzXtDNJ0qyMO0TzMeCrwLP65zcDJ7ZoSJI0GeMG/I5V9Rn6C5aq6lHgsWZdSZJmbdyAfzDJ0+nPnElyEN7hSZKm2rg3/PgL4FxgjySXAQuAVzXrSpI0a+OeRXNlkpcAewMBburPhVcD3uxB0iSMuuHHK9eyaq8kVNU5DXqSJE3AqCP431vHugIMeEmaUqNu+PHHc9WIJGmyxv2QlSRHAs8Htlq5rKre3aIpSdLsjXsl64eA1wBvofuQ9dXAbg37kiTN0rjnwb+oqv4IuK+qTgV+A9irXVuSpNkaN+B/0X//eZJnAY8Az2zTkiRpEsYdgz8vyfbA6cCVdGfQ/GOzriRJszbuhU7/o394dpLzgK2qyqkKJGmKjbrQ6deAO6rqh/3zPwL+gG4++HdV1b1z0ONUmfRVpl5hKqmVUWPwHwYeBkhyCHAa8Am6icaWtG1NkjQbo4ZoNp9xlP4aYElVnU03VHNV29YkSbMx6gh+8yQr/xM4HLhoxrqxL5KSJM29USF9FvCNJD+mO1XymwBJnovzwUvSVBs1F83fJvk63TnvF1RV9as2o7uqVZI0pUYOs1TV5WtYdnObdiRJkzLulaySpCcZA16SBsqAl6SBMuAlaaAMeEkaKANekgbKgJekgTLgJWmgDHhJGigDXpIGyoCXpIEy4CVpoAx4SRqoZgGfZNckFye5Icn1SU5oVUuS9EQt78r0KPCXVXVlku2AZUkurKobGtaUJPWaHcFX1V1VdWX/+AFgObBzq3qSpFXNyRh8koXAAcAVc1FPkjQHAZ9kW+Bs4MSqun8N649PsjTJ0hUrVrRuR5I2GU0DPskWdOF+ZlWds6ZtqmpJVS2uqsULFixo2Y4kbVJankUT4KPA8qp6X6s6kqQ1a3kEfzDweuCwJFf1Xy9rWE+SNEOz0ySr6l+AtNq/JGndvJJVkgbKgJekgTLgJWmgDHhJGigDXpIGyoCXpIEy4CVpoAx4SRooA16SBsqAl6SBMuAlaaAMeEkaKANekgbKgJekgTLgJWmgDHhJGigDXpIGyoCXpIEy4CVpoAx4SRooA16SBsqAl6SBMuAlaaAMeEkaKANekgbKgJekgTLgJWmgDHhJGigDXpIGyoCXpIEy4CVpoAx4SRooA16SBsqAl6SBMuAlaaAMeEkaKANekgaqacAnOSLJTUm+m+TklrUkSatqFvBJNgf+HvhdYB/gtUn2aVVPkrSqlkfwBwLfrapbq+ph4NPAyxvWkyTNkKpqs+PkVcARVfWn/fPXA79eVX++2nbHA8f3T/cGbmrS0ON2BH7cuMbQ6gzpvVhnemtYZ8PsVlUL1rRiXuPCI1XVEmDJXNVLsrSqFltnumpYZ7rrDOm9DLHO2rQcovkBsOuM57v0yyRJc6BlwH8b2DPJ7km2BI4Bzm1YT5I0Q7Mhmqp6NMmfA18FNgfOqKrrW9VbD3M1HDSkOkN6L9aZ3hrWmbBmH7JKkjYur2SVpIEy4CVpoDaZgE9yRpK7k1zXsMauSS5OckOS65Oc0KjOVkm+leTqvs6pLerMqLd5ku8kOa9hjduSXJvkqiRLG9bZPsnnktyYZHmS35jw/vfu38PKr/uTnDjJGjNqva3/+78uyVlJtmpU54S+xvWTfC9r+plMskOSC5Pc0n9/WqM6r+7fzy+TTOQ0xrXUOb3/t3ZNks8n2X4Stca1yQQ88DHgiMY1HgX+sqr2AQ4C3txoeoaHgMOqan9gEXBEkoMa1FnpBGB5w/2v9FtVtajxecN/B3ylqp4H7M+E31dV3dS/h0XAC4GfA5+fZA2AJDsDbwUWV9W+dCcyHNOgzr7An9Fdmb4/cFSS505o9x/jiT+TJwNfr6o9ga/3z1vUuQ54JXDpBPa/rjoXAvtW1X7AzcDbJ1hvpE0m4KvqUuDexjXuqqor+8cP0IXHzg3qVFX9rH+6Rf/V5NPyJLsARwIfabH/uZTkqcAhwEcBqurhqvpJw5KHA/+vqr7faP/zgK2TzAO2Af6tQY1fBa6oqp9X1aPAN+iCcdbW8jP5cuDj/eOPA7/fok5VLa+qiV41v5Y6F/R/bgCX010PNGc2mYCfa0kWAgcAVzTa/+ZJrgLuBi6sqiZ1gPcDfw38stH+VyrggiTL+ukrWtgdWAH8Uz/k9JEk8xvVgu6I+qwWO66qHwDvBW4H7gJ+WlUXNCh1HfCbSZ6eZBvgZax6AeOk7VRVd/WPfwjs1LDWXPsT4MtzWdCAbyDJtsDZwIlVdX+LGlX1WD8MsAtwYP+r9EQlOQq4u6qWTXrfa/DiqnoB3eyjb05ySIMa84AXAB+sqgOAB5nMEMAT9Bf3HQ18ttH+n0Z3tLs78CxgfpJjJ12nqpYD7wEuAL4CXAU8Nuk6a6ldNPrNdK4leQfdEO6Zc1nXgJ+wJFvQhfuZVXVO63r9EMPFtPl84WDg6CS30c0GeliSTzaos/KIlKq6m27M+sAGZe4E7pzx287n6AK/hd8FrqyqHzXa/0uB71XViqp6BDgHeFGLQlX10ap6YVUdAtxHN5bcyo+SPBOg/353w1pzIskbgKOA19UcX3hkwE9QktCN7y6vqvc1rLNg5afxSbYGfhu4cdJ1qurtVbVLVS2kG264qKomfpSYZH6S7VY+Bv4T3dDARFXVD4E7kuzdLzocuGHSdXqvpdHwTO924KAk2/T/7g6n0QfhSZ7Rf3823fj7p1rU6Z0LHNc/Pg74YsNazSU5gm6I8+iq+vmcN1BVm8QX3Q/bXcAjdEdyb2xQ48V0v1JeQ/er7FXAyxrU2Q/4Tl/nOuBv5uDP71DgvEb7fg5wdf91PfCOhu9jEbC0/7P7AvC0BjXmA/cAT238d3Iq3X/s1wH/DPxKozrfpPuP8Grg8Anu9wk/k8DT6c6euQX4GrBDozqv6B8/BPwI+GqjOt8F7piRBx9q+W9i9S+nKpCkgXKIRpIGyoCXpIEy4CVpoAx4SRooA16SBsqA11RKUjMvqkoyL8mKDZ3Rsp9F8k0znh/acnbMMfp5Q5L/s7Hqa9NgwGtaPQjs21/IBd3FXLO5afv2wJtGbvUkkWTzjd2Dpp8Br2n2f+lmsoTVrgzt5w3/Qj/P9uVJ9uuXv6ufl/uSJLcmeWv/ktOAPfo52k/vl207Y274M/srQlfR7+c96ebfvznJb/bLVzkCT3JekkP7xz/r5wG/PsnXkhw4o5+jZ+x+1375LUlOmbGvY/t6VyX58Mow7/f7v5NcDUx0HnsNkwGvafZp4Jh0N7LYj1Vn5jwV+E5182z/d+ATM9Y9D/gduvlsTunnBzqZbureRVV1Ur/dAcCJwD50V9MevJY+5lXVgf22p6xlm5nm003r8HzgAeB/0v0G8grg3TO2OxD4g/69vTrJ4iS/CrwGOLi6yeQeA143Y79XVNX+VfUvY/ShTdy8jd2AtDZVdU0/7fJr6Y7mZ3oxXThSVRf109k+pV93flU9BDyU5G7WPuXst6rqToB+6uWFwJqCc+Wkccv6bUZ5mG7mRYBrgYeq6pEk1672+gur6p6+/jn9e3qU7kYh3+5/odiaxyfceoxuIjtpLAa8pt25dPOeH0o3T8k4Hprx+DHW/u98fbebuc2jrPob8Mzb5T1Sj88B8suVr6+qX/Y351hp9XlCCgjw8apa051//r2q5mSqXg2DQzSadmcAp1bVtast/yb90EU/9v3jWvfc+w8A202wr9uARUk2S7IrGza98W/3nyVsTXfnosvoJtp61YwZHHdIstukmtamxSN4TbV+COUDa1j1LuCMJNfQ3ff0uDVsM3M/9yS5LN0Nkb8MnD/L1i4Dvkc3y+Jy4MoN2Me36IZcdgE+WVVLAZK8k+7uVpvRzUz4ZqDVbf80YM4mKUkD5RCNJA2UAS9JA2XAS9JAGfCSNFAGvCQNlAEvSQNlwEvSQP1/rXWYh1jaRf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5" descr="data:image/png;base64,iVBORw0KGgoAAAANSUhEUgAAAYMAAAD4CAYAAAAO9oqkAAAABHNCSVQICAgIfAhkiAAAAAlwSFlzAAALEgAACxIB0t1+/AAAADh0RVh0U29mdHdhcmUAbWF0cGxvdGxpYiB2ZXJzaW9uMy4yLjIsIGh0dHA6Ly9tYXRwbG90bGliLm9yZy+WH4yJAAAgAElEQVR4nO3deXxU5dXA8d/JTkggrCGQsK/KHraKILhCpOKCW11wty51aX2LW1tb7Vu1i9baYqtSd9G6oCKIgCAuZQtbWATCTjbCGkLIOuf9Yy59U0wyk5DMnWTO9/OZz8w8c8885yZ35sx97iaqijHGmNAW5nYCxhhj3GfFwBhjjBUDY4wxVgyMMcZgxcAYYwwQ4XYCddW2bVvt2rVrnWKPHTtG8+bNgzImkH3ZPAU2JpB92TzVPSaQfQVynk5IT0/fr6rtvveCqjbKW2pqqtbVokWLgjYmkH3ZPAU2JpB92TzVPSaQfQVynk4AVmoV36k2TGSMMcaKgTHGGCsGxhhjsGJgjDEGKwbGGGOwYmCMMQYrBsYYY/CjGIhIiogsEpGNIrJBRO512h8TkSwRWePc0irFPCQimSKyWUQuqNQ+wWnLFJEHK7V3E5FlTvs7IhJV3zNqjJuKSst5Y+ku9hV53E7FmCr5cwRyOfAzVV0lIvFAuojMd157RlX/UHliETkNuAo4HegILBCR3s7LfwXOA/YCK0TkY1XdCDzlvNdMEXkBuBmYfqozZ4zbKjzK+6v28sfPN5NXUEKLKGHg0AL6dmjhdmpN3ucbcnk+vRhN2se43u0QEbdTCmo+1wxUNUdVVzmPjwKbgE41hEwGZqpqiaruADKBEc4tU1W3q2opMBOYLN7/0NnAe078q8DFdZ0hY4LFN5n7mfSXr/n5e+tIatmM564eQrjAlX9fypo9h91Or8lSVV5csp3b30hn4/4KbvznCi5/4d8s237A7dSCmmgtrnQmIl2BJUB/4KfADUABsBLv2sMhEXkeWKqqbzgxLwNznbeYoKq3OO3XASOBx5zpezrtKcBcVe1fRf+3AbcBJCYmps6cObN2c+soLCwkLi4uKGMC2ZfNU8PEZBd6eGdzKWvzK2gTI1zeJ4qRHcIREXbuL+SvG8I4WqrcOzSGfm3CA55ffcYEsi9/Yio8yuubSlm8p5xhieFc2a2cjIJoPt5WxuESpX+bcC7rHUm3ljX/3YNpnuojprLx48enq+qw771Q1TkqqroBcUA6cKnzPBEIx7t28VtghtP+PHBtpbiXgSnO7aVK7dc507bFu8Zwoj0FWO8rHzs3UeOJCWRfbsbsP1qsj36Yod0f+lT7//Iz/duiTD1eWv69uNwjx/XcPy7WXo/M0QUbcwOWX0PEBLIvXzEFx0v1upeXaZdps/XJuZu0osLzn5jjpeX6jy+36eBfz9Mu02brba+t0M25BQHNz82Yyqjm3ER+nbVURCKB94E3VfUDp4jkVXr9RWC28zTL+UI/Idlpo5r2A0CCiESoavlJ0xsT9IrLKnjl25389YtMisoq+NGIztx3bi/axEVXOX1iixjeuf0HTJ2xnNtfT+eZKwfzw0EdA5x107L3UBE3v7KSbfmFPHXZAK4c3vm/Xo+JDOfWsd25akQKM77eyUtfbefzjUu4eHAn7ju3F13a1P0soE2Fz2LgjOm/DGxS1T9Vak9S1Rzn6SXAeufxx8BbIvInvBuQewHLAQF6iUg3vF/2VwE/UlUVkUV41xxmAlOBj+pj5oxpSKrKJ+tyePqz79h76Dhn923Pw2l96dk+3mds6+ZRvHXrSG5+ZSX3zFzNsZJyrhrR2Wec+b61ew5z86srKSmv4NWbRjC6Z9tqp42PieTec3tx/Q+68MKSbbz67U4+WZvNFcNTuOfsXnRoGRPAzIOLP2sGo/EO6WSIyBqn7WHgahEZDCiwE7gdQFU3iMi7wEa8eyLdpaoVACJyNzAP7/DSDFXd4LzfNGCmiDwBrMZbfIwJWpmHKvjz9G9Zvfsw/ZJa8OYtA2v8EqpKfEwkr940gh+/kc6DH2RQWFLOLWO6N1DGTdNn63O47501tI2L5u1bR9Ir0XchBmjVPIqHJvbj5tHdeH5RJm8v38176Xu5flQX7hjXo4GzDk4+i4Gqfo33V/3J5tQQ81u82xFObp9TVZyqbse7t5ExQW/ehlyeWFZM+3jl6csGcllqMuFhddttsVlUOC9eP4z73lnNE59u4mhxOfed28t2g/RBVXnxq+38bu53DE5J4MXrh9G2mmG5mrRvEcNvJvfn1jHd+fPCrcz4ZgdvL9/N/UMjGVf/aQc1OwLZmFo4dKyURz5cT5cWYSx6YBxXDE+pcyE4ISoijOeuGsKU1GT+vHArT3y66cTOFKYKZRUeHv5wPf875zvSBiTx9q2j6lQIKktpHcsfLh/E5/efRYtmkbyxsRSPJ7T+B1YMjKmFX3+ygcNFpdzcP4rm0fV31diI8DCevmwgN5zRlZe/3sGD72dQEWJfRv4oKC7jpldW8Pby3dw1vgd/uWoIMZG+d8/1V8/2cUyb0JedBR5mrQmt/VisGBjjpwUb85i1Jpu7xvekc4v6+wI6ISxM+NUPT+Oes3vyzso93DNzNaXldvqKE/KLPEyZ/i3/3naAp6cM5H8u6EvYKa6VVeWiQR3p1jKMpz/bTFFpeb2/f7CyYmCMH44UlfHwhxn07RDPXeN7Nlg/IsJPz+/DQxP78um6HG5/fSWlFbaGsG7vYR5fepzcI8W8dvMIrhiW4juojsLChKv7RpFbUMyLS3Y0WD/BxoqBMX54/NONHDhWyh8uH0RURMN/bG4/qwe/vaQ/i7fk8+yqYorLKhq8z2CVV1DMTa+sJCpc+ODO0ZzRo3Z7bdVF71bhXDggiRe+3EZeQXGD9xcMrBgY48Oizft4L30vPz6rO/07tQxYv9eM7MLvpwxi4wEPd7+1irKK0BsyKi33cMcb6RSVlnN/agw929f9NAy1NW1CXyo8yu/nbQ5Yn26yYmBMDQqKy3j4gwx6tY/jnnN6Bbz/KanJXHdaFAs27eNn764NuY3Kj8/eyKrdh/n9lEF0igvs11XnNrHcOLor76/ay/qsIwHt2w1WDIypwf9+uom8gmL+cPkgoiPqf6OxP87pHMm0CX35eG02j3yYETK7nb6XvpfXl+7itrHduXBgkis53HV2T1rFRvHEpxub/N/dioEx1fhqaz4zV+zh1rHdGZSS4Goud4zrwV3jezBzxZ6QOA5hfdYRHvkwgx90b8PPL+jjWh4tYiK5/7zeLN1+kPkb83wHNGJWDIypQmFJOQ++n0H3ds25/9zevgMC4IHz+/znOIRnF2x1O50Gc+hYKT9+I53WzaP4y4+GEBHu7tfU1cNT6Nk+jv+ds6lJ7+prxcCYKjw5dxPZR47z+ykD6/WgplMhIvxy0mn/OVL5xSXb3U6p3lV4lHtmrmZfQQnTr0095SOL60NEeBiPXNiPnQeKeH3pLrfTaTBWDIw5ybfb9vPG0t3cNLobqV1au53OfwkLE566bCAXDkjit3M28day3W6nVK+emb+Fr7bu59eTT2ewy0NzlY3v056xvdvx3MKtHC4qdTudBmHFwJhKikrLmfb+Orq2ieWB890bq65JeJjwzJWDGd+nHY/MyuCjJnLahHkbcnl+USZXDU/h6iA8nfcjaf04WlzWZIforBgYU8nTn21m76HjPD1lEM2igmN4qCpREWFMvzaVEV1b89N31/L5hly3Uzol2/IL+dm7axmY3JLHLjrd7XSq1KdDPFeN6MwbS3exLb/Q7XTqnRUDYxzLdxzklW93MvUHXRnRLbiGh6oSExnOyzcMp3+nltz91mq+3rrf7ZTqpLCknB+/nv6fAhcs22iqcv+5vYmJDOd3c75zO5V6Z8XAGOB4aQU/f28tKa2b8fMJwTk8VJW46AhevXE43ds159bXVpK+66DbKdWKqvLz99ayLb+Q568eQqeEZm6nVKN28dHcNb4nCzbl8W1m4yy+1bFiYAzwx883s/NAEU9dNpDYqPo7NXUgJMRG8frNI+nQMoYb/rmiUR0t++JX25mTkcu0CX05o5ZXinPLjaO70imhGY9/uqlJHRFuxcCEvMxDFbz8zQ6uGdk5ICdBawjt4qN545aRtIiJ5PoZy8kuDP794b/N3M+Tc78jbUAHbhvbeC73GRMZzoMT+7Ipp4D30/e6nU69sWJgQlpxWQUvrS+hY8tmPJTWz+10TkmnhGa8cctIwkR4ekUxew4WuZ1StQ4c93D326vp3i6Op6cManSX+Zw0MImhnRP4/eebOVbSNK55YMXAhLRXvt1J7jHlycsGEFePVy5zS7e2zXnjlhGUeZRrXloWlKdfLi6r4Pk1JZSWe3jh2tRG+XcXER6ddBr5R0t44cttbqdTL6wYmJD28ZpseiaEMaZXO7dTqTd9O7TgZ6kxHCgs4dqXlnHwWPAcJOXxKL+YtZ4dRzz84fJBAT0ldX0b2rkVFw3qyD+WbCf78HG30zllVgxMyNp14BgbcwoY3qHx/TL1pXtCOC9NHc7ug0VMnbGco8VlbqeEx6M8MiuDf6Xv5aIekUzo38HtlE7ZiT3PmsI1D6wYmJA1d733QK1hicG7X/up+EGPNky/diibcgq4+dWVHC9172ppFR7lf95bx9vL93D3+J5c0jPStVzqU3KrWG4Z040PV2ex/XDjvhqdFQMTsuZm5DAoJYE2zZrux+Dsvok8c+VgVuw8yI/fSHflrJtlFR7ue2cN76/ay0/P680DF/RpdBuMa3LHuJ60bh7FpzvcX/s6FU33U2BMDfYeKmLt3iOkNYGhCl9+OKgjv7tkAF9uyef+d9YEdN/40nIPP3lrNZ+szebBiX1duVpcQ4uLjuDSIZ1Ys68iqLbP1JYVAxOSPnOGiCb2d+cKWoF21YjOPHphPz7NyOGhD9bhCUBBKCmv4M430/lsQy6/nHQaPz6rR4P36ZYpw5KpUBr1SQOtGJiQNCcjh/6dWtC5TazbqQTMLWO6c885vXh35V4eb+DLOBaXVXDra+ks2LSPJy7uz01ndmuwvoJB3w4t6NoijH+tbLwHoVkxMCEn58hxVu0+HDJrBZXdf24vbhrdjX9+s5NnGuhUzEWl5dz4zxV8tTWfpy8byLWjujRIP8HmzE4RbMwpYEN24zkdSGVWDEzI+f8hoqa/veBkIsIvJvXjimHJPLdwKy99Vb9XSztaXMbUGctZtuMAf7piEFcMT6nX9w9mo5IiiAoP471GeooKKwYm5MzNyKVvh3i6t2u8BzydChHhd5d6r5b2xKebmLm8fq6WduR4Gde9vJxVuw/z3NVDuGRIcr28b2MRFyWce1p7PlqT3SivlWzFwISUfUeLWbHrYEgOEVV24mpp4/q046EPM/hkbfYpvd/holKufWkZG7KP8LdrhjJpYMd6yrRxuTw1hYPHSvniu31up1JrVgxMSJm3IQ9VSBsQekNEJ4uKCGP6NakM79qa+99Zw5p9dTvhWkGpctU/lrI57yj/uG4YF5weun/bMb3a0j4+ulEOFTW94/CNqcHcjBx6to+jV2K826kEhWZR4bw8dRjXvLSMP686whtb5tM2Lpp28dGV7qP+63m7uGhaxUYRFibsKyjmyeXHOVgivDx1WJM6x1NdRISHccnQTrz01Q7yj5bQLj7a7ZT85rMYiEgK8BqQCCjwD1X9s4i0Bt4BugI7gStU9ZB4Dy38M5AGFAE3qOoq572mAo86b/2Eqr7qtKcCrwDNgDnAvdqQ+72ZkHSgsISl2w9w9/iebqcSVOJjInntphH85u3FRLfqwP7CEvKPlrA9/xj7C0soqWL8OzxMaNM8irIKD0Ulyis3jeQHPdq4kH3wuTw1mb9/uZ2P1mRxy5jGc50Gf9YMyoGfqeoqEYkH0kVkPnADsFBVnxSRB4EHgWnARKCXcxsJTAdGOsXjV8AwvEUlXUQ+VtVDzjS3AsvwFoMJwNz6m01j4PONeXgUJoT49oKqJMRGcVGPKMaNG/Bf7arK0ZJy9h/1Foj8whLv48IS9h8tpbCknCGxh6wQVNKzfTyDUxL418q93Hxmt0Zz6g2fxUBVc4Ac5/FREdkEdAImA+OcyV4FFuMtBpOB15xf9ktFJEFEkpxp56vqQQCnoEwQkcVAC1Vd6rS/BlyMFQNTz+Zk5NC1TSz9kmyIyF8iQouYSFrERFa799XixYsDm1QjMCU1mUdnrScj6wgDkxPcTscvUpvRGBHpCiwB+gO7VTXBaRfgkKomiMhs4ElV/dp5bSHeIjEOiFHVJ5z2XwDH8RaRJ1X1XKd9DDBNVSdV0f9twG0AiYmJqTNnzqz9HAOFhYXExdVut8JAxQSyr1Cap8JS5Z5FRUzsGsnlfaJcyS2Qfdk81T2mPvo6Vqbct6iIsckRXHda9dsNAjlPJ4wfPz5dVYd97wVV9esGxAHpwKXO88MnvX7IuZ8NnFmpfSHeoaEHgEcrtf/CaRsGLKjUPgaY7Suf1NRUratFixYFbUwg+wqleXpnxW7tMm22rttzuEH7aYi4YI4JZF+NbZ5+8tYqHfjYPD1eWt6g/dQWsFKr+E71a9dSEYkE3gfeVNUPnOY8Z/gH5/7EjrVZQOXDDpOdtprak6toN6bezM3IIblVM/p3auF2KiZETElN5sjxMhZuahzHHPgsBs4Q0MvAJlX9U6WXPgamOo+nAh9Var9evEYBR9S73WEecL6ItBKRVsD5wDzntQIRGeX0dX2l9zLmlBUUl/F15n7SBiQ1mo15pvEb3bMtSS1j+Ff6HrdT8Ys/awajgeuAs0VkjXNLA54EzhORrcC5znPw7g20HcgEXgTuBFDvhuPHgRXO7TdOG840Lzkx27CNx6YeLdyUR1mFhuS5iIx7wsOES4d2YsmWfPIKit1Oxyd/9ib6Gqju59Q5VUyvwF3VvNcMYEYV7SvxbpQ2pt7NycglqWUMgxrJXh2m6ZiSmsJfF23jg1VZ3DEuuK/nYKejME1aYUk5X27JZ0L/DoSF2RCRCaxubZszrEsr3kvf06DXj6gPVgxMk/bFd/soLfeQNsAONDPuuHxYMtvyj7F6z2G3U6mRFQPTpM3NyKF9fDSpnVu5nYoJUWkDkoiJDP6roFkxME1WUWk5izbvsyEi46r4mEjS+icxe202xWUVbqdTLSsGpslavDmf4jJPyF+7wLhvSmoyR0vKmbch1+1UqmXFwDRZc9fn0qZ5FCO6tXY7FRPiRnVvQ6eEZkF9nQMrBqZJKi6r4ItNeZx/egfCbYjIuCwsTLgsNZmvM/eTdfi42+lUyYqBaZKWbMnnWGmFXdHMBI0pQ5NRhQ9XBefagRUD0yTNXZ9LQmwko7rbefZNcOjcJpaR3VrzXvreoDzmwIqBaXJKyitYsDGP809LJDLcFnETPC4flsLOA0Ws3HXI7VS+xz4ppsn5JnM/R0vKmWgHmpkgM7F/B2KjwvnXyuA7eZ0VA9PkzMnIJT4mgtE92rqdijH/pXl0BBcOSOLTdTkUlZa7nc5/sWJgmpRyj/L5hlzOOy2RqAhbvE3wmZKazLHSCuZmBNcxB/ZpMU3KpgMVFBSXk2YHmpkgNaJbazq3jg266xxYMTBNysq8CppHhXNmLxsiMsFJRJiSmszS7QfJL/K4nc5/WDEwTUZ5hYdVeeWc0y+RmMhwt9MxplqXpSYjAl9nBc92AysGpslYvuMgR8uwA81M0OuU0IwzerTh3znlQXPMgRUD02TMWZ9DVDic1bu926kY49OkgR3ZV6RsyC5wOxXAioFpIsoqPMzJyGVwu3CaRdkQkQl+F5zegTCBuetz3E4FsGJgmoivtuZz8FgpP+jo87LexgSF1s2j6Ns6jDkZuUExVGTFwDQJH67OplVsJAPa2lqBaTyGJ0awY/8xvss96nYqVgxM43e0uIzPN+QyaWBHIux01aYRGZoYQZjAnAz3h4qsGJhGb96GPErKPVw8pJPbqRhTKy2jhRHdWvNpRo7rQ0VWDEyjN2t1Fp1bxzK0c4LbqRhTaxcOSGJ7/jG25BW6mocVA9Oo5RUU8822/Vw8pBMiNkRkGp8L+ndAgmCoyIqBadQ+XpONKlw8uKPbqRhTJ+3jYxjetbXru5haMTCN2qw1WQxKbkn3dnFup2JMnaX178CWvEIy97m3V5EVA9Nobck7yobsAttwbBq9ExdimuPiaa2tGJhGa9bqLMLDhEkDbYjING6JLWIY1qWVq9sNrBiYRsnjUT5ak82YXm1pFx/tdjrGnLK0AUl8l3uUbfnu7FVkxcA0Sit2HiTr8HEusSEi00RMdM62O9eltQMrBqZRmrUmi9iocM47LdHtVIypF0ktmzG0c4Jr2w18FgMRmSEi+0RkfaW2x0QkS0TWOLe0Sq89JCKZIrJZRC6o1D7BacsUkQcrtXcTkWVO+zsiElWfM2ianuKyCmavy+GC0zsQG2UnpjNNR9qAJDbmFLBz/7GA9+3PmsErwIQq2p9R1cHObQ6AiJwGXAWc7sT8TUTCRSQc+CswETgNuNqZFuAp5716AoeAm09lhkzTt3jzPo4Wl9teRKbJmdDfO1Q0x4VjDnwWA1VdAhz08/0mAzNVtURVdwCZwAjnlqmq21W1FJgJTBbvIaNnA+858a8CF9dyHkyImbU6m7Zx0Yzu0cbtVIypV8mtYhmUksBcF4aKxJ+TI4lIV2C2qvZ3nj8G3AAUACuBn6nqIRF5Hliqqm84070MzHXeZoKq3uK0XweMBB5zpu/ptKcAc0/0U0UetwG3ASQmJqbOnDmz1jMMUFhYSFxc7Q5SClRMIPtqjPN0rEy594sizu4cwY/6fX8volD5OwRLTCD7CpV5mrOjlHc3l/H02Ga0j/3+7/W6ztMJ48ePT1fVYd97QVV93oCuwPpKzxOBcLxrFr8FZjjtzwPXVpruZWCKc3upUvt1zrRt8a4xnGhPqdxPTbfU1FStq0WLFgVtTCD7aozz9NayXdpl2mxdt+dwg/bTEDGB7Mvmqe4xgeyrqpjdB45pl2mz9YXFmfXWT2XASq3iO7VOexOpap6qVqiqB3gR7zAQQJbzhX5CstNWXfsBIEFEIk5qN6ZKH67Ooke75vTv1MLtVIxpECmtYxnQqWXAD0CrUzEQkaRKTy8BTuxp9DFwlYhEi0g3oBewHFgB9HL2HIrCu5H5Y6dKLcK75gAwFfioLjmZpm/voSKW7zjIJXaGUtPEpQ1IYu3eI+w9VBSwPv3ZtfRt4N9AHxHZKyI3A0+LSIaIrAPGA/cDqOoG4F1gI/AZcJezBlEO3A3MAzYB7zrTAkwDfioimUAbvENLxnzPR2uyAZg82PYiMk1b2n8OQAvchmSfO2mr6tVVNFf7ha2qv8W7HeHk9jnAnCrat/P/w0zGVElV+XB1FsO6tCKldazb6RjToLq0ac7pHVswZ30Ot47tHpA+7Qhk0yhsyC4gc1+hHVtgQkbagCRW7z5M9uHjAenPioFpFGatziIyXLhwQJLviY1pAiY6B6DNXR+YoSIrBiboVXiUj9dmM65Pe1o1t7OVmNDQvV0cfTvEB+zEdVYMTND797YD7DtaYmcoNSEnbUASK3cdIvdIcYP3ZcXABL0PV2cRHx3B2X3bu52KMQGV5gyLfhaAcxVZMTBB7XhpBZ+tzyFtQBIxkeFup2NMQPVsH0fvxLiAnNbaioEJavM35XGstILJQ+zSliY0pQ1IYsWug+wraNihIisGJqjNWp1FUssYRnWzM5Sa0JQ2IAlV+GxDw64dWDEwQaugVPlySz4XDe5IWJidfsKEpt6J8fRsH9fg5yqyYmCC1vKccio8ansRmZCX1r8Dy3ccJP9oSYP1YcXABK1vs8vp2yGevh3sDKUmtKUNTMKjMK8Bh4qsGJigtHP/MbYf8dhagTFAn8R4urdtztwG3MXUioEJSrPWZCHARYNtLyJjRISJAzrw720HKCj1fXXKurBiYIKOqjJrdRZ9W4eR1LKZ2+kYExTSBniHilbllTfI+1sxMEEnI+sIOw8UMSrJ5xnWjQkZpyW1oEubWFbkWjEwIWL2uhwiwoTURCsGxpwgIqQNSGLTQQ+HjpXW+/vbp80EFY9Hmb02m7G92xEXdcztdIwJKlcNT6F5YRbxMfX/1W1rBiaorN5ziOwjxUwaaNctMOZkXdo0p3/bcCLC6/+r24qBCSqfrM0hKiKM805LdDsVY0KKFQMTNCo8yqcZOZzdpz3xMZFup2NMSLFiYILGsh0HyD9awqRBNkRkTKBZMTBBY/a6HGKjwu0iNsa4wIqBCQplFR7mZuRwTr9EYqNsJzdjAs2KgQkK32Tu51BRGT+0vYiMcYUVAxMUZq/LIT46grP6tHM7FWNCkhUD47qS8grmbcjl/NM7EB1h1zk2xg1WDIzrlmzZz9HictuLyBgXWTEwrvtkbTYJsZGc2bOt26kYE7KsGBhXHS+tYMGmPCb270BkAxxib4zxj336jKu++G4fRaUV/HCgXcTGGDdZMTCumr0um7Zx0Yzs3sbtVIwJaVYMjGsKS8r54rt9XDigA+Fh4nY6xoQ0KwbGNQs25lFS7mHSIBsiMsZtPouBiMwQkX0isr5SW2sRmS8iW537Vk67iMhzIpIpIutEZGilmKnO9FtFZGql9lQRyXBinhMR+4kYIj5Zm01SyxhSO7dyOxVjQp4/awavABNOansQWKiqvYCFznOAiUAv53YbMB28xQP4FTASGAH86kQBcaa5tVLcyX2ZJuhIURlLtuZz4YAkwmyIyBjX+SwGqroEOHhS82TgVefxq8DFldpfU6+lQIKIJAEXAPNV9aCqHgLmAxOc11qo6lJVVeC1Su9lmrB5G3Ipq1B+aENExgQF8X4H+5hIpCswW1X7O88Pq2qC81iAQ6qaICKzgSdV9WvntYXANGAcEKOqTzjtvwCOA4ud6c912scA01R1UjV53IZ3jYPExMTUmTNn1mmmCwsLiYuLC8qYQPbl5jz9YUUxeUUenh7bjOpGBoN5nux/G/i+bJ7qHlPZ+PHj01V12PdeUFWfN6ArsL7S88MnvX7IuZ8NnFmpfSEwDHgAeLRS+y+ctmHAgkrtY/AWHZ85paamal0tWrQoaGMC2Zdb87T/aLF2f+hTfWruputdtRkAABTgSURBVHrvK5hjAtmXzVPdYwLZVyDn6QRgpVbxnVrXvYnynCEenPt9TnsWkFJpumSnrab25CraTRM2d30uFR5lkh1oZkzQqGsx+Bg4sUfQVOCjSu3XO3sVjQKOqGoOMA84X0RaORuOzwfmOa8ViMgoZ7jp+krvZZqoT9Zm06Ndc/olxbudijHG4fOSUiLyNt4x/7YishfvXkFPAu+KyM3ALuAKZ/I5QBqQCRQBNwKo6kEReRxY4Uz3G1U9sVH6Trx7LDUD5jo300TlFRSzfOdB7jm7V7XbCowxgeezGKjq1dW8dE4V0ypwVzXvMwOYUUX7SqC/rzxM0/DpuhxU4Yd2umpjgoodgWwCava6bPoltaBnexsiMiaYWDEwAbP3UBGrdh9mkl3n2JigY8XABMyn63IA7HTVxgQhKwYmYD5Zl82g5JZ0bhPrdirGmJNYMTABkXvMw/qsAjv9hDFByoqBCYjlueUApA2w7QXGBCMrBiYgluWUM7xrKzomNHM7FWNMFawYmAa3OfcoWYV2+gljgpkVA9PgZq/LRoCJAzq4nYoxphpWDEyDUlVmr8uhb+sw2sfHuJ2OMaYaVgxMg1qz5zA79h9jZJLPM58YY1wUksVA/bigj6kfL329g/iYCCsGxgS5kCoGFR7lJ2+v5oPMMrdTCQl7DhYxNyOHH43sTLMIO0OpMcEspIpBeJigqszfWcbBY6Vup9Pkvfz1DsJEuPGMbm6nYozxIaSKAcB95/aipAL+vmSb26k0aYeLSnl35R4uGtyRDi1tw7ExwS7kikHP9vGMSgrntW93kX+0xO10mqw3l+2mqLSCW8d0dzsVY4wfQq4YAEzuGUVphYe/f2lrBw2hpLyCV77dyZhebemX1MLtdIwxfgjJYtCheRiXDOnE60t3kVdQ7HY6Tc5Ha7LJP1rCbWNtrcCYxiIkiwHAPWf3otyjTF9sawf1SVV5ccl2+iW14Myebd1Oxxjjp5AtBp3bxHJ5ajJvLdtNzpHjbqfTZCzeks/WfYXcNrabXfDemEYkZIsBwN1n90RR/roo0+1UmowXl2ynQ4sYOymdMY1MSBeD5FaxXDk8hXdW7GHvoSK302n01mcd4dttB7jpzK5Ehof0omVMoxPyn9i7xvdEEJ7/wtYOTtWLX20nLjqCq0Z0djsVY0wthXwxSGrZjB+N7My/0vey68Axt9NptLIOH2f2uhyuHpFCi5hIt9MxxtRSyBcDgDvH9SAiTPiLrR3U2T+/3oEAN462U08Y0xhZMQDat4jhulFd+GDVXrbnF7qdTqNz5HgZby/fzaSBSXZZS2MaKSsGjtvP6kF0RDjPLdzqdiqNztvLd3OstIJb7NQTxjRaVgwc7eKjuf6MLny0NpvMfUfdTqfRKC338M9vdjC6Zxv6d2rpdjrGmDqyYlDJ7WN7EBsZzrMLbO3AX5+szSavoMROSGdMI2fFoJLWzaO4cXQ3Zq/L4bvcArfTCXqqyotfbadPYjxn9W7ndjrGmFNgxeAkt4zpRnx0BM/Ot7UDX77aup/vco9yyxg79YQxjZ0Vg5MkxEZx05nd+GxDLuuzjridTlB78avttI+P5qLBduoJYxo7KwZVuHlMN1rERNi2gxpszC7gq637uWF0V6Ijwt1Oxxhzik6pGIjIThHJEJE1IrLSaWstIvNFZKtz38ppFxF5TkQyRWSdiAyt9D5Tnem3isjUU5ulU9ciJpLbxnZnwaY81u457HY6Qemlr7YTGxXONSO6uJ2KMaYe1MeawXhVHayqw5znDwILVbUXsNB5DjAR6OXcbgOmg7d4AL8CRgIjgF+dKCBuumF0NxJiI3lmwRa3Uwk6OUeO8/HabK4cnkLLWDv1hDFNQUMME00GXnUevwpcXKn9NfVaCiSISBJwATBfVQ+q6iFgPjChAfKqlbjoCG4f24PFm/NJ33XI7XSCyivf7ESBm+zUE8Y0GaKqdQ8W2QEcAhT4u6r+Q0QOq2qC87oAh1Q1QURmA0+q6tfOawuBacA4IEZVn3DafwEcV9U/VNHfbXjXKkhMTEydOXNmnfIuLCwkLi7O53Ql5coDS4roHB/GHf0q/IqpSz/1EReomPzDhfxypTCwbTh3DI4JuvyCOSaQfdk81T0mkH0Fcp5OGD9+fHqlkZz/p6p1vgGdnPv2wFpgLHD4pGkOOfezgTMrtS8EhgEPAI9Wav8F8ICvvlNTU7WuFi1a5Pe0Ly7Zpl2mzdYX3l/QoP2calygYqbN+Fy7TJuta/ccavC+mlpMIPuyeap7TCD7CuQ8nQCs1Cq+U09pmEhVs5z7fcCHeMf885zhH5z7fc7kWUBKpfBkp6269qBwzcgutIuP5r0tpVR46r4W1RSUVXj4fFcZo7q3ZmBygtvpGGPqUZ2LgYg0F5H4E4+B84H1wMfAiT2CpgIfOY8/Bq539ioaBRxR1RxgHnC+iLRyNhyf77QFhWZR4fzPBX3YetgT8hfAeXflHg4WK7eNtVNPGNPURJxCbCLwoXPkaQTwlqp+JiIrgHdF5GZgF3CFM/0cIA3IBIqAGwFU9aCIPA6scKb7jaoePIW86t3lqcnM+nYjzy7cwtAuCYzpFXqnXtiQfYTffLKRfq3DGNe7vdvpGGPqWZ2LgapuBwZV0X4AOKeKdgXuqua9ZgAz6ppLQxMRpp4Wxf6KGO6duYZP7zmTpJahc97+I0Vl/PiNdFrFRvHjQWGEhdmpJ4xpauwIZD9FRwjTr02lpKyCu95cRVmFx+2UAsLjUe5/dw25R4r56zVDaRlthcCYpsiKQS30aBfHU1MGsmr3YX435zu30wmI5xdl8sV3+/jlpNNI7eL6sYDGmAZixaCWJg3syA1ndGXGNzuYk5HjdjoNavHmfTyzYAuXDunEtaPstBPGNGVWDOrg4bR+DE5J4OfvrWuy10zec7CIe2euoU9iPL+9ZICdotqYJs6KQR1ERYTx12uGEhku3PnmKo6XVridUr0qLqvgjjfT8ajy9+tSaRZlZyU1pqmzYlBHnRKa8exVQ9icd5RHZ60/cfR0k/CrjzawPquAZ68cTJc2zd1OxxgTAFYMTsFZvdtxz9m9eH/VXt5ZscftdOrFzOW7eWflHn5ydk/O6ZfodjrGmACxYnCK7jmnF2N6teWXH29o9FdGW7vnML/8aANjerXlvnN7u52OMSaArBicovAw4dkrB9M6Noo731zFkeNlbqdUJwePlXLnm6toFx/Nc1cNIdwOLDMmpFgxqAdt4qL56zVDyT58nAf+tbbRbT+o8Cj3zlxNfmEJ068dSqvmUW6nZIwJMCsG9SS1SyseTuvH/I15/GPJdrfTqZVnF2zhq637eXzy6XY2UmNC1KmcqM6c5MbRXVm56yBPz9vM4JTG8aW6YGMef/kikyuHpXDl8M5up2OMcYmtGdQjEeGpywbSuXUsd7+9msMlwX3+orxjHu5/dw0DOrXk15NPdzsdY4yLrBjUs/iYSKZfO5SjxWVMX1NCYUm52ylV6XhpBc+vKSE8TPjbNUOJibQDy4wJZVYMGkDfDi343aUD2HLIw7l//JJ5G3LdTum/7Nh/jBtfWc7eox7+fNUQUlrHup2SMcZlVgwayCVDknlkVAwJsZHc/no6t7++ktwjxa7mVFxWwTPzt3DBs0vYkFXATf2jOKt36F2oxxjzfVYMGlDPhHA++cmZ/HxCHxZvzufcP33Jq9/udOVayku25DPh2SX8eeFWJpzegYU/O4sxyZEBz8MYE5ysGDSwyPAw7hzXk8/vH8uQzgn86uMNXDb9WzblFASk/7yCYu56axXXz1hOmAhv3DyS564eQvsWMQHp3xjTONiupQHSpU1zXrtpBLPWZPH47E388C9fc8uY7tx7Tq8GOStoeYWH1/69iz/N30JphYefnteb28/qTnSEbSg2xnyfFYMAEhEuGZLMuN7t+d85m3jhy218mpHNby8ewNh6HLtfvfsQj85az4bsAs7q3Y7fTD7dzj5qjKmRDRO5oFXzKH5/+SDeunUkEWFhXD9jOffOXM3+wpJTet8jRWU8/GEGl07/lv2FJfztmqG8cuNwKwTGGJ9szcBFZ/Roy9x7x/C3RZlM/3Ibizfn89DEvnDMw56DRURFhBEVHkbkiftwqfKKY6rKN1ll/OyPizl8vIybRnfj/vN6Exdt/15jjH/s28JlMZHh/PT8PvxwUEce/jCDBz/I8L7w1aIqpz9RFKIiwogMDyMqIgyPR8k+UsqQzgm8fvEATuvYIoBzYIxpCqwYBIleifG8c9sP+DpzP1+vXEvP3n0oLfdQVuH5r/vSCv1+e4WHCzwH+MWPziDMTj1tjKkDKwZBJCxMGNu7HZ7sCMYNS6lV7OLFi60QGGPqzDYgG2OMsWJgjDHGioExxhisGBhjjMGKgTHGGKwYGGOMwYqBMcYYrBgYY4wBRDXwF1qpDyKSD+yqY3hbYH+QxgSyL5unwMYEsi+bp7rHBLKvQM7TCV1U9funSVbVkLsBK4M1Jtjzs3myv0Njys/myf+bDRMZY4yxYmCMMSZ0i8E/gjgmkH3ZPAU2JpB92TzVPSaQfQVynmrUaDcgG2OMqT+humZgjDGmEisGxhhjQqsYiMgEEdksIpki8qCfMTNEZJ+IrK9FPykiskhENorIBhG514+YGBFZLiJrnZhf16K/cBFZLSKzaxGzU0QyRGSNiKz0MyZBRN4Tke9EZJOI/MDH9H2c9z9xKxCR+/zo537nb7BeRN4WkRg/Yu51pt9QUx9V/T9FpLWIzBeRrc59Kz9iLnf68ojIMD/7+b3zt1snIh+KSIKfcY87MWtE5HMR6egrptJrPxMRFZG2fvTzmIhkVfp/pfnTj4j8xJmvDSLytJ/z9E6lfnaKyBo/YgaLyNITy6yIjPAjZpCI/NtZ1j8RkRYnxVT5Wa1pmaghptplooaYGpeJGuJqXCbqpCH2Vw3GGxAObAO6A1HAWuA0P+LGAkOB9bXoKwkY6jyOB7b46gsQIM55HAksA0b52d9PgbeA2bXIcSfQtpZ/w1eBW5zHUUBCLf/+uXgPeKlpuk7ADqCZ8/xd4AYfMf2B9UAs3qv3LQB6+vv/BJ4GHnQePwg85UdMP6APsBgY5mc/5wMRzuOnTu6nhrgWlR7fA7zgzzIKpADz8B6c2daPfh4DHqjNZwEY7/y9o53n7Wv7GQL+CPzSj74+ByY6j9OAxX7ErADOch7fBDx+UkyVn9WalokaYqpdJmqIqXGZqCGuxmWiLrdQWjMYAWSq6nZVLQVmApN9BanqEuBgbTpS1RxVXeU8PgpswvslV1OMqmqh8zTSufncui8iycCFwEu1ybG2RKQl3g/bywCqWqqqh2vxFucA21TVn6PGI4BmIhKB9ws+28f0/YBlqlqkquXAl8ClVU1Yzf9zMt5Ch3N/sa8YVd2kqpurS6iamM+d/ACWAsl+xhVUetqck5aLGpbRZ4Cfnzy9j5hqVRNzB/CkqpY40+yrTV8iIsAVwNt+xChw4pd9S05aLqqJ6Q0scR7PBy47Kaa6z2q1y0R1MTUtEzXE1LhM1BBX4zJRF6FUDDoBeyo934uPL+j6ICJdgSF4f+n7mjbcWV3eB8xXVZ8xwLN4P/CeWqamwOciki4it/kxfTcgH/ineIekXhKR5rXo7ypO+sBXmZRqFvAHYDeQAxxR1c99hK0HxohIGxGJxfursTYXkU5U1RzncS6QWIvYuroJmOvvxCLyWxHZA1wD/NKP6ScDWaq6tpZ53e0MP8w4ebisGr3x/u2XiciXIjK8lv2NAfJUdasf094H/N75O/wBeMiPmA38/4++y6lhuTjps+rXMlGbz7cfMTUuEyfH1XaZ8CWUikHAiUgc8D5w30mVvEqqWqGqg/H+OhghIv19vP8kYJ+qptchvTNVdSgwEbhLRMb6mD4C7yr4dFUdAhzDu/rsk4hEARcB//Jj2lZ4P7zdgI5AcxG5tqYYVd2EdxX7c+AzYA1Q4U9uVbyXUg+/smoiIo8A5cCb/sao6iOqmuLE3O3j/WOBh6n9F8R0oAcwGG8h/qMfMRFAa2AU8D/Au86vfX9djR8/Ehx3APc7f4f7cdZSfbgJuFNE0vEOs5RWNVFNn9Xqlonafr5rivG1TFQVV5tlwh+hVAyy+O9fBclOW4MQkUi8/7w3VfWD2sQ6wy+LgAk+Jh0NXCQiO/EOe50tIm/42UeWc78P+BDvMFpN9gJ7K62tvIe3OPhjIrBKVfP8mPZcYIeq5qtqGfABcIavIFV9WVVTVXUscAjv2Kq/8kQkCcC5/95QR30RkRuAScA1zpdMbb3JSUMdVeiBt5iudZaNZGCViHSoKUhV85wfJB7gRXwvE+BdLj5whjmX411DbesjBgBnGPBS4B1/pgem4l0ewPvDwmd+qvqdqp6vqql4i862KvKo6rNa4zJRl893dTG+lgk/+vJnmfAplIrBCqCXiHRzfqleBXzcEB05v4xeBjap6p/8jGl3Yk8CEWkGnAd8V1OMqj6kqsmq2hXv/HyhqjX+inbev7mIxJ94jHcjVo17S6lqLrBHRPo4TecAG3315ajNr7/dwCgRiXX+jufgHSetkYi0d+474/2CecvP/sC7HEx1Hk8FPqpFrN9EZALeIb2LVLWoFnG9Kj2djO/lIkNV26tqV2fZ2It3I2Suj36SKj29BB/LhGMW3o3IiEhvvDsW+HtGzXOB71R1r5/TZwNnOY/PBnwOLVVaLsKAR4EXTnq9us9qtctEHT/fVcb4WiZqiKvVMuEXPcUt0I3phncseQveXweP+BnzNt5V5jK8H6qb/Yg5E+9q5Tq8QxZrgDQfMQOB1U7Mek7au8KPPsfh595EePeoWuvcNtTibzEYWOnkOAto5UdMc+AA0LIW8/JrZ+FeD7yOs6eKj5iv8BantcA5tfl/Am2AhXi/XBYArf2IucR5XALkAfP8iMnEu93qxDLxvT1Aqol73/lbrAM+wbsB0e9llCr2HKumn9eBDKefj4EkP2KigDec/FYBZ/v7GQJeAX5ci//TmUC68z9eBqT6EXMv3s/8FuBJnLMu+Pqs1rRM1BBT7TJRQ0yNy0QNcTUuE3W52ekojDHGhNQwkTHGmGpYMTDGGGPFwBhjjBUDY4wxWDEwxhiDFQNjjDFYMTDGGAP8Hyj6V4+diI0C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24998" y="-300444"/>
            <a:ext cx="3762375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42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0350" y="1752829"/>
            <a:ext cx="3739305" cy="5727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9442965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132</Words>
  <Application>Microsoft Office PowerPoint</Application>
  <PresentationFormat>On-screen Show (16:9)</PresentationFormat>
  <Paragraphs>21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Proxima Nova</vt:lpstr>
      <vt:lpstr>Century Gothic</vt:lpstr>
      <vt:lpstr>Spearmint</vt:lpstr>
      <vt:lpstr>Sales Analysis</vt:lpstr>
      <vt:lpstr>PowerPoint Presentation</vt:lpstr>
      <vt:lpstr>Sales in the States</vt:lpstr>
      <vt:lpstr>Sales percentage in Weekend and weekday</vt:lpstr>
      <vt:lpstr>Best-selling and least-selling product</vt:lpstr>
      <vt:lpstr>Hours with Most Sales</vt:lpstr>
      <vt:lpstr>Finding the products are most often sold together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cp:lastModifiedBy>Am_Kh</cp:lastModifiedBy>
  <cp:revision>16</cp:revision>
  <dcterms:modified xsi:type="dcterms:W3CDTF">2022-06-17T09:21:52Z</dcterms:modified>
</cp:coreProperties>
</file>