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Developing a Web Forum Using Go, SQLite, Docker, and HTML Templating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Overview and Implementation Details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Go, SQLite, Docker, and Go templating combined to build a web forum.</a:t>
            </a:r>
          </a:p>
          <a:p>
            <a:r>
              <a:t>- Scalable, secure, and easy to deploy.</a:t>
            </a:r>
          </a:p>
          <a:p>
            <a:r>
              <a:t>- Future Improvements: Add real-time features, search functionality.</a:t>
            </a:r>
          </a:p>
          <a:p>
            <a:r>
              <a:t>- Project demonstrates full-stack development and containerization.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Create a web forum using Go for backend, SQLite for database, Go templates for dynamic HTML, and Docker for deployment.</a:t>
            </a:r>
          </a:p>
          <a:p/>
          <a:p>
            <a:r>
              <a:t>Key Features:</a:t>
            </a:r>
          </a:p>
          <a:p>
            <a:r>
              <a:t>- User registration and login</a:t>
            </a:r>
          </a:p>
          <a:p>
            <a:r>
              <a:t>- Creating posts, comments, likes/dislikes</a:t>
            </a:r>
          </a:p>
          <a:p>
            <a:r>
              <a:t>- Post filtering and category navigation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 (Go): Handles HTTP requests, authentication, and business logic.</a:t>
            </a:r>
          </a:p>
          <a:p>
            <a:r>
              <a:t>- Database (SQLite): Stores users, posts, comments, likes, and dislikes.</a:t>
            </a:r>
          </a:p>
          <a:p>
            <a:r>
              <a:t>- HTML Templates: Used for rendering dynamic pages.</a:t>
            </a:r>
          </a:p>
          <a:p>
            <a:r>
              <a:t>- Docker: Containerizes the app for consistent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Templating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 templates separate logic from presentation, simplifying code structure.</a:t>
            </a:r>
          </a:p>
          <a:p>
            <a:r>
              <a:t>- Example:</a:t>
            </a:r>
          </a:p>
          <a:p>
            <a:r>
              <a:t>{{define "layout_post"}}</a:t>
            </a:r>
          </a:p>
          <a:p>
            <a:r>
              <a:t>&lt;html&gt;&lt;head&gt;&lt;title&gt;{{.Title}}&lt;/title&gt;&lt;/head&gt;&lt;body&gt;</a:t>
            </a:r>
          </a:p>
          <a:p>
            <a:r>
              <a:t>{{template "header" .}}{{template "content" .}}</a:t>
            </a:r>
          </a:p>
          <a:p>
            <a:r>
              <a:t>&lt;/body&gt;&lt;/html&gt;</a:t>
            </a:r>
          </a:p>
          <a:p>
            <a:r>
              <a:t>{{end}}</a:t>
            </a:r>
          </a:p>
          <a:p>
            <a:r>
              <a:t>- Reusability: Templates like headers and footers are used across multiple pages.</a:t>
            </a:r>
          </a:p>
          <a:p>
            <a:r>
              <a:t>- Promotes DRY principles (Don't Repeat Yourself).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Handler &amp; RenderTemplate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Root handler manages session and fetches data (posts, categories).</a:t>
            </a:r>
          </a:p>
          <a:p>
            <a:r>
              <a:t>- Example:</a:t>
            </a:r>
          </a:p>
          <a:p>
            <a:r>
              <a:t>func HandleRoot(w http.ResponseWriter, r *http.Request) {</a:t>
            </a:r>
          </a:p>
          <a:p>
            <a:r>
              <a:t>session, _ := auth.Store.Get(r, "user-session")</a:t>
            </a:r>
          </a:p>
          <a:p>
            <a:r>
              <a:t>posts, _ := db.GetAllPosts()</a:t>
            </a:r>
          </a:p>
          <a:p>
            <a:r>
              <a:t>categories, _ := db.GetAllCategories()</a:t>
            </a:r>
          </a:p>
          <a:p>
            <a:r>
              <a:t>renderTemplate(w, "index.html", data)</a:t>
            </a:r>
          </a:p>
          <a:p>
            <a:r>
              <a:t>}</a:t>
            </a:r>
          </a:p>
          <a:p/>
          <a:p>
            <a:r>
              <a:t>- renderTemplate function simplifies page rendering by injecting dynamic data.</a:t>
            </a:r>
          </a:p>
          <a:p>
            <a:r>
              <a:t>- Centralized rendering logic ensures scalability and error handling.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and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bcrypt used to hash passwords for secure storage.</a:t>
            </a:r>
          </a:p>
          <a:p>
            <a:r>
              <a:t>- Session management with UUID and cookies using gorilla/sessions package.</a:t>
            </a:r>
          </a:p>
          <a:p>
            <a:r>
              <a:t>- Example:</a:t>
            </a:r>
          </a:p>
          <a:p>
            <a:r>
              <a:t>session.Values["authenticated"] = true</a:t>
            </a:r>
          </a:p>
          <a:p>
            <a:r>
              <a:t>session.Save(r, w)</a:t>
            </a:r>
          </a:p>
          <a:p>
            <a:r>
              <a:t>- Sessions are secure, marked HttpOnly and Secure.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Setup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SQLite is used for storing user, post, comment, and like data.</a:t>
            </a:r>
          </a:p>
          <a:p>
            <a:r>
              <a:t>- Example:</a:t>
            </a:r>
          </a:p>
          <a:p>
            <a:r>
              <a:t>CREATE TABLE IF NOT EXISTS users (</a:t>
            </a:r>
          </a:p>
          <a:p>
            <a:r>
              <a:t>id INTEGER PRIMARY KEY AUTOINCREMENT,</a:t>
            </a:r>
          </a:p>
          <a:p>
            <a:r>
              <a:t>email TEXT NOT NULL UNIQUE,</a:t>
            </a:r>
          </a:p>
          <a:p>
            <a:r>
              <a:t>username TEXT NOT NULL UNIQUE,</a:t>
            </a:r>
          </a:p>
          <a:p>
            <a:r>
              <a:t>password TEXT NOT NULL</a:t>
            </a:r>
          </a:p>
          <a:p>
            <a:r>
              <a:t>);</a:t>
            </a:r>
          </a:p>
          <a:p>
            <a:r>
              <a:t>- SQL queries handle data interaction between the app and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containerizes the entire app, ensuring consistency across environments.</a:t>
            </a:r>
          </a:p>
          <a:p>
            <a:r>
              <a:t>- Build the Docker image and run the container using Docker commands.</a:t>
            </a:r>
          </a:p>
          <a:p>
            <a:r>
              <a:t>- Example:</a:t>
            </a:r>
          </a:p>
          <a:p>
            <a:r>
              <a:t>docker build -t forum-dockerize:latest .</a:t>
            </a:r>
          </a:p>
          <a:p>
            <a:r>
              <a:t>docker run --name forum-dockerize -p 8080:8080 forum-dockerize:latest</a:t>
            </a:r>
          </a:p>
          <a:p>
            <a:r>
              <a:t>- Ensures smooth deployments and eliminates environment-specific issues.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How does Go templating enhance maintainability?</a:t>
            </a:r>
          </a:p>
          <a:p>
            <a:r>
              <a:t>A1: Separates logic from presentation, reusable components, dynamic rendering.</a:t>
            </a:r>
          </a:p>
          <a:p/>
          <a:p>
            <a:r>
              <a:t>Q2: How does Docker simplify deployment?</a:t>
            </a:r>
          </a:p>
          <a:p>
            <a:r>
              <a:t>A2: Containerizes app for consistent deployment across environments.</a:t>
            </a:r>
          </a:p>
          <a:p/>
          <a:p>
            <a:r>
              <a:t>Q3: How are secure sessions managed?</a:t>
            </a:r>
          </a:p>
          <a:p>
            <a:r>
              <a:t>A3: UUIDs for unique sessions, secure cookies with HttpOnly and Secure flags.</a:t>
            </a:r>
          </a:p>
          <a:p/>
          <a:p>
            <a:r>
              <a:t>Q4: Why was SQLite chosen?</a:t>
            </a:r>
          </a:p>
          <a:p>
            <a:r>
              <a:t>A4: Lightweight, minimal setup, perfect for small-to-medium applications.</a:t>
            </a:r>
          </a:p>
          <a:p/>
          <a:p>
            <a:r>
              <a:t>Q5: How does Go templating compare to frontend frameworks?</a:t>
            </a:r>
          </a:p>
          <a:p>
            <a:r>
              <a:t>A5: Server-side rendering, simpler, faster for small apps.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