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3ed63720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3ed63720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3ed63720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3ed63720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3ed63720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3ed63720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ed63720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3ed63720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3ed637202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3ed63720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3ed63720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3ed63720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90az8jhmmx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AUM Squad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4175"/>
            <a:ext cx="7030500" cy="29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Each year, thousands of families move to Montgomery.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It’s hard for the families to find the “perfect” school for their kids when it comes to extracurricular activities, quality and location.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Looking at every individual school’s website or calling them takes too much time and effort.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Visiting every school and asking these questions are not ideal.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situation is not necessarily specific to Montgomery.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web-app that would keep a list of all the schools in the area.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Users can filter schools by distance, school type (Elementary school, middle school, high school, Preschool)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Schools can be saved to a favorites list.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School contact informations and individual school profiles are stored on the app.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Schools can register their schools and activities on the app.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Users can view the school locations on a dynamic map.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Our team is composed of 3 AUM Students (2 Computer Science and 1 pre-engineering) and an industry professional.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meant that we were all used to programming and we design to some extent, and had a general idea of what we needed to do before we began programming.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Issues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668625"/>
            <a:ext cx="7030500" cy="28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Time was our main issue, this project had a scope too large to be finished in 1.5 days.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4th generation of Raspberry Pi is fairly new, and we had unexpected technical difficulties with it.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Due to us using the 4th gen. of Raspberry Pi, solutions to problems we’ve experienced were not available online.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423725"/>
            <a:ext cx="7030500" cy="31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Given more time, and resources, we’d like to expand on the framework we’ve made over this weekend.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 the future, the full product would have the features we didn’t have the time to implement.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These include but are not limited to: A better database, school rating system for the users, activity notifications and calendars for schools, ability to add custom activities by the school and more.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of the Working Prototype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https://www.youtube.com/watch?v=90az8jhmmx4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