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2" r:id="rId7"/>
    <p:sldId id="263" r:id="rId8"/>
    <p:sldId id="264" r:id="rId9"/>
    <p:sldId id="260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5C5-7F1F-E94D-9B41-BC8543D6D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EB72B6-D228-8247-AEC7-DDC84C9607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029D3-1C13-FE49-841E-25849893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CF863-7449-4146-8AE0-ED584DC9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B685E-AEE5-174C-8760-E0965827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244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5C329-0EE9-064C-AA9E-D3B7A647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3D950-457A-3247-84FC-2E25F28E3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1427B-F92D-3643-9F06-CEBDC206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5D71-9B5C-9040-9DC3-AF458AEA4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8BA54-1918-2E4D-ADDB-416D0E9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81755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64A32-A1CA-F04F-9602-263E4C914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40058E-317E-D545-979E-1D56451F7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35E7-3EA1-6F4D-BFC7-1D9972E17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C2EF6-2F4F-E44C-ADB0-CB357AB6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377E-01A2-A440-A069-AC9D6A77F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735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9315-3A64-4144-8058-7382A8C2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490E-4BF3-3948-B00C-3E5B2F3BF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62618-AC57-0B43-877C-B6343A63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02BE-1926-214D-BC74-C5606C446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4B4D5-B3AF-CB44-B1B7-837E6E163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4610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BAE36-7DBC-3847-806D-4872F366D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06B01-627D-7841-A702-A499FC2AB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30EBF-2BA6-5640-A35B-22B6D31CF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1503-67BC-BD4C-8987-5A4ABD48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632B0-6258-EB4A-9FB4-7706BC18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060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16CF-B883-C445-8003-CEEBD1E9F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29C17-A7F6-4942-A878-3EA6A7CCA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8C06C-6D42-F247-A10F-21D8675F7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9E32E-89AF-C648-B8AF-8AA4A625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F0542-9D14-444B-B9A2-138254F1A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7436E-83B7-1643-B9DF-406CFF83A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94678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1FB3-1EC5-8345-BCAB-19D84CF7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C619A-591A-4E45-BDA4-CB6083E6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9543D-636C-8B47-83D7-92ADF9156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4EAC3-FDE1-AF40-A2DD-6A9AC0483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73337-BA71-4A47-804C-BBEB7D811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EC34E-CB6A-9841-99C9-D48BA250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053CD7-8919-7C4F-A3AE-7FAF2597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04C27-F0A8-7641-9B07-2281786D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59702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A5DB-DE49-F649-91ED-F3B02B7F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494F31-A30E-4B44-BE73-5C0BF5656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926EA-7F7E-C14A-A134-83FED73C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4E7D-0A80-8C48-9AB2-07D1CEE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46168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0B5D1-DCA8-8947-B28E-1E424917C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0EB263-D6B4-234F-AD63-27760CB09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A65EC-4931-A949-AA95-A70D096E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3973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DFFE1-4390-9C44-AE30-E292A5E52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6A4A-8365-9F46-AC4B-F8427252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E4077F-C57E-CE4D-ADD9-965310F73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2B392-A690-4645-98BA-098DE895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CF26A-9A82-A04D-BBDF-47D27D9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F0214-7DED-1E4A-A30F-9EA70086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4874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35A2-673F-8A4A-AC5C-4CE77CE9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137B8B-C86B-C24E-8C7F-10B88ED44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3531E-892B-5D4F-86A7-C13AAE3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ECB39-8560-554D-BDB4-39F49FEE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08BF3-5EF4-3C47-82F8-26801D9F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F392E-C96B-E54A-A1C2-499E4956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620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5705D-5960-D04D-9CD2-58BDB463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90B4C-5428-3348-BC2A-7702E32F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AAD0-7B7B-C94E-91B0-33EE93C47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F7BAC-5029-0244-90F6-4C1EBDE1FCE3}" type="datetimeFigureOut">
              <a:rPr lang="en-RU" smtClean="0"/>
              <a:t>10.04.2020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6805C-20BB-4049-8133-2DC691765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00F13-F2B5-454D-B837-0082F16EC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A188-AD4B-9140-B57D-B3A72632F6E6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56513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arxiv.org/pdf/1603.05279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pi-xnor/BMXNet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st.github.com/vermorel/7ad35212df44f3a79bca8ab5fe8e7622#file-fast_convolve_1d-cpp-L12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arxiv.org/pdf/1704.04861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rxiv.org/pdf/1801.0438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rxiv.org/pdf/1602.0283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D2A8-7BE6-7F40-9A1D-AA1A4B6177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Ускорение нейронных сетей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6B994-E802-A042-8C06-2C5B72882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9089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891-7D4B-7144-B2F9-BEDE8B25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BNN, </a:t>
            </a:r>
            <a:r>
              <a:rPr lang="ru-RU" dirty="0"/>
              <a:t>реализация через инструкции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1047D3-8158-934C-985D-D5358594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2530" y="2492020"/>
            <a:ext cx="5156200" cy="46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597E64-8CF7-9C4C-B90E-451C1C2AD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999" y="3763252"/>
            <a:ext cx="3165576" cy="23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5E5D-A42D-C245-8B62-0DE529771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XNOR-net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0D83E2-D454-844C-B356-40B5D3D32944}"/>
              </a:ext>
            </a:extLst>
          </p:cNvPr>
          <p:cNvSpPr/>
          <p:nvPr/>
        </p:nvSpPr>
        <p:spPr>
          <a:xfrm>
            <a:off x="103762" y="5812915"/>
            <a:ext cx="119844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Rastegari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Mohammad, Vicente Ordonez, Joseph Redmon, and Ali Farhadi. "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Xnor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-net: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Imagenet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classification using binary convolutional neural networks." In 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European conference on computer vision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525-542. Springer, Cham, 2016. 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https://arxiv.org/pdf/1603.05279.pdf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77D92A-6E68-254D-A169-CA55E9577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162" y="1298165"/>
            <a:ext cx="7918315" cy="4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1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0E1B-B856-0843-B8D5-A3F05E4D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квантизации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2B98D11-A1E8-604E-B25C-8F12767E5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0441"/>
            <a:ext cx="10515600" cy="2442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8C5F3-79E7-E14D-903D-9106728D73EC}"/>
              </a:ext>
            </a:extLst>
          </p:cNvPr>
          <p:cNvSpPr txBox="1"/>
          <p:nvPr/>
        </p:nvSpPr>
        <p:spPr>
          <a:xfrm>
            <a:off x="1138136" y="5418306"/>
            <a:ext cx="654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Готовая реализация: </a:t>
            </a:r>
            <a:r>
              <a:rPr lang="en-US" dirty="0" err="1"/>
              <a:t>MXNet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https://github.com/hpi-xnor/BMXNet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99359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9CC21-CBE9-924D-B227-EB24512CD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30985"/>
            <a:ext cx="10515600" cy="1325563"/>
          </a:xfrm>
        </p:spPr>
        <p:txBody>
          <a:bodyPr/>
          <a:lstStyle/>
          <a:p>
            <a:r>
              <a:rPr lang="en-RU" dirty="0"/>
              <a:t>SIMD </a:t>
            </a:r>
            <a:r>
              <a:rPr lang="ru-RU" dirty="0"/>
              <a:t>инструкции и </a:t>
            </a:r>
            <a:r>
              <a:rPr lang="ru-RU" dirty="0" err="1"/>
              <a:t>многопоточность</a:t>
            </a:r>
            <a:endParaRPr lang="en-R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C777DB-98E2-BD48-83B0-0FD2933CC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4018" y="902749"/>
            <a:ext cx="5656781" cy="86548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4B73C33-2A69-8343-B2A6-2CE724B8D40B}"/>
              </a:ext>
            </a:extLst>
          </p:cNvPr>
          <p:cNvSpPr/>
          <p:nvPr/>
        </p:nvSpPr>
        <p:spPr>
          <a:xfrm>
            <a:off x="6096000" y="57420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RU" dirty="0">
                <a:hlinkClick r:id="rId3"/>
              </a:rPr>
              <a:t>https://gist.github.com/vermorel/7ad35212df44f3a79bca8ab5fe8e7622#file-fast_convolve_1d-cpp-L123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044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08596-71BA-5E47-A5F2-333CE383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OpenVino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6DAA2A-EFE5-4244-8293-6829CD8F9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611" y="1825625"/>
            <a:ext cx="849277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5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25DD-F273-2C4F-B1DD-D50197CD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Сепарабельные фильтры</a:t>
            </a:r>
            <a:endParaRPr lang="en-R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AF3570-C4F4-E74A-A705-E0514153338E}"/>
              </a:ext>
            </a:extLst>
          </p:cNvPr>
          <p:cNvGrpSpPr/>
          <p:nvPr/>
        </p:nvGrpSpPr>
        <p:grpSpPr>
          <a:xfrm>
            <a:off x="2055772" y="1690687"/>
            <a:ext cx="7905352" cy="2677328"/>
            <a:chOff x="2055772" y="1690687"/>
            <a:chExt cx="7905352" cy="267732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66234F-EF91-4941-836A-0669DE1C1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44478" y="1690687"/>
              <a:ext cx="3927139" cy="108169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019A522-B2DF-BC43-92FD-8E99800B5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2264" y="3016251"/>
              <a:ext cx="7898860" cy="135176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FE4CEC8-A55F-7742-B759-A93C5B0B3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5772" y="3515886"/>
              <a:ext cx="268316" cy="352493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D826CE6-E846-E24C-9E4E-47CA236E82D0}"/>
              </a:ext>
            </a:extLst>
          </p:cNvPr>
          <p:cNvSpPr txBox="1"/>
          <p:nvPr/>
        </p:nvSpPr>
        <p:spPr>
          <a:xfrm>
            <a:off x="179829" y="4867650"/>
            <a:ext cx="11832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400" dirty="0"/>
              <a:t>                            3x3xN – ReLU       vs         3x1xN – ReLU – 1x3xN – ReLU:</a:t>
            </a:r>
          </a:p>
          <a:p>
            <a:r>
              <a:rPr lang="en-RU" sz="2400" dirty="0"/>
              <a:t>T1=3*3*N*C*W*H +N*W*H         vs       T2=3*1*N*C*W*H+N*W*H+1*3*N*N*W*H+N*W*H</a:t>
            </a:r>
          </a:p>
          <a:p>
            <a:r>
              <a:rPr lang="ru-RU" sz="2400" dirty="0"/>
              <a:t>При </a:t>
            </a:r>
            <a:r>
              <a:rPr lang="en-US" sz="2400" dirty="0"/>
              <a:t>N=C    T1/T2=(9N+1)/(6N+2)≈1,5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44817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6A67-69DF-7E4E-A98A-DA20DEEC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MobileNet</a:t>
            </a:r>
            <a:endParaRPr lang="en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530767-D441-E44D-AF6C-EECFA9D3A4ED}"/>
              </a:ext>
            </a:extLst>
          </p:cNvPr>
          <p:cNvSpPr/>
          <p:nvPr/>
        </p:nvSpPr>
        <p:spPr>
          <a:xfrm>
            <a:off x="363166" y="5569545"/>
            <a:ext cx="11465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Howard, Andrew G.,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Menglong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Zhu, Bo Chen, Dmitry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Kalenichenko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Weijun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Wang, Tobias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Weyand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Marco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Andreetto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Hartwig Adam. "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Mobilenets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Efficient convolutional neural networks for mobile vision applications." </a:t>
            </a:r>
            <a:r>
              <a:rPr lang="en-GB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arXiv:1704.04861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(2017). 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https://arxiv.org/pdf/1704.04861.pdf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DE9BF-AB33-4B4E-8DD9-D68C03877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2872"/>
            <a:ext cx="4262950" cy="21572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634264-DDFA-7E4A-9829-5711FB5F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709" y="856034"/>
            <a:ext cx="4194243" cy="32073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9F0E08-B7D5-7B4E-A943-B121F939B6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17" y="4254635"/>
            <a:ext cx="2970043" cy="4054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73D34D-01C5-5840-97E1-FE535353F5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4613" y="4206217"/>
            <a:ext cx="4748716" cy="40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717E57-170F-BC4B-A422-396C422067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5530" y="4785060"/>
            <a:ext cx="4331459" cy="7055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2ACADE-3F1C-5D4A-AD5B-DFAD9C295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5332" y="4831608"/>
            <a:ext cx="1428944" cy="61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1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DBDC-D7AE-4641-B540-E0AB9A83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MobileNet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293BCB-804D-2949-9ED8-770AED30D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800" y="2610644"/>
            <a:ext cx="8280400" cy="2781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E503C-668C-BC4F-B11A-93A0BA8EA399}"/>
              </a:ext>
            </a:extLst>
          </p:cNvPr>
          <p:cNvSpPr txBox="1"/>
          <p:nvPr/>
        </p:nvSpPr>
        <p:spPr>
          <a:xfrm>
            <a:off x="2869660" y="2519464"/>
            <a:ext cx="1099225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51379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6147-89F0-2D4A-ACCD-FD64E9A7D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MobileNet v2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4F3DB1-7B7D-364B-895D-0026611AD831}"/>
              </a:ext>
            </a:extLst>
          </p:cNvPr>
          <p:cNvSpPr/>
          <p:nvPr/>
        </p:nvSpPr>
        <p:spPr>
          <a:xfrm>
            <a:off x="246434" y="5569545"/>
            <a:ext cx="11945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Sandler, Mark, Andrew Howard,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Menglong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Zhu, Andrey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Zhmoginov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Liang-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Chieh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Chen. "Mobilenetv2: Inverted residuals and linear bottlenecks." In 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 conference on computer vision and pattern recognition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 4510-4520. 2018. 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https://arxiv.org/pdf/1801.04381.pdf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51567A-FA6B-204F-A46F-24039D2B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251200" cy="1689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EA92DE-5B31-C347-8B02-35EF30C05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07" y="3876755"/>
            <a:ext cx="4739802" cy="1195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8339E5-19E0-0247-8973-A8A8B2A429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9265" y="1605199"/>
            <a:ext cx="4376934" cy="327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5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05261-B7DA-C249-AD46-E9D27FF1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MobileNet V2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7058FD-4DD2-F94E-AB0C-1169BD4E3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4674" y="1825625"/>
            <a:ext cx="75226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7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1B15-2CD8-6C4C-9A1D-A746D572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BNN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1FB-443F-DC45-98CA-14C07E58D71F}"/>
              </a:ext>
            </a:extLst>
          </p:cNvPr>
          <p:cNvSpPr/>
          <p:nvPr/>
        </p:nvSpPr>
        <p:spPr>
          <a:xfrm>
            <a:off x="252919" y="5735093"/>
            <a:ext cx="118482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Courbariaux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Matthieu,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Itay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Hubara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Daniel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Soudry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Ran El-Yaniv, and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Yoshua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Bengio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"Binarized neural networks: Training deep neural networks with weights and activations constrained to+ 1 or-1." </a:t>
            </a:r>
            <a:r>
              <a:rPr lang="en-GB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GB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arXiv:1602.02830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(2016). </a:t>
            </a:r>
            <a:r>
              <a:rPr lang="en-GB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https://arxiv.org/pdf/1602.02830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8CCAE-E2FE-E244-BC71-BA5CC961B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576"/>
          <a:stretch/>
        </p:blipFill>
        <p:spPr>
          <a:xfrm>
            <a:off x="922364" y="1416997"/>
            <a:ext cx="4780240" cy="3826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F16E5B-B05C-5942-9B04-25AD770724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85"/>
          <a:stretch/>
        </p:blipFill>
        <p:spPr>
          <a:xfrm>
            <a:off x="6575016" y="1520462"/>
            <a:ext cx="4529250" cy="396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352</Words>
  <Application>Microsoft Macintosh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Ускорение нейронных сетей</vt:lpstr>
      <vt:lpstr>SIMD инструкции и многопоточность</vt:lpstr>
      <vt:lpstr>OpenVino</vt:lpstr>
      <vt:lpstr>Сепарабельные фильтры</vt:lpstr>
      <vt:lpstr>MobileNet</vt:lpstr>
      <vt:lpstr>MobileNet</vt:lpstr>
      <vt:lpstr>MobileNet v2</vt:lpstr>
      <vt:lpstr>MobileNet V2</vt:lpstr>
      <vt:lpstr>BNN</vt:lpstr>
      <vt:lpstr>BNN, реализация через инструкции</vt:lpstr>
      <vt:lpstr>XNOR-net</vt:lpstr>
      <vt:lpstr>Результаты квантизации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Ускорение нейронных сетей</dc:title>
  <dc:creator>Microsoft Office User</dc:creator>
  <cp:lastModifiedBy>Microsoft Office User</cp:lastModifiedBy>
  <cp:revision>16</cp:revision>
  <dcterms:created xsi:type="dcterms:W3CDTF">2020-04-10T01:28:02Z</dcterms:created>
  <dcterms:modified xsi:type="dcterms:W3CDTF">2020-04-11T09:24:11Z</dcterms:modified>
</cp:coreProperties>
</file>