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0" r:id="rId6"/>
    <p:sldId id="262" r:id="rId7"/>
    <p:sldId id="264" r:id="rId8"/>
    <p:sldId id="268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55EF5-CA33-4464-97C8-30A86E826B4E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329F6-D776-4C67-8CE1-9E8091DC5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42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BFBE-89D6-47AE-A617-9965DCC487D3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F9AB-8D95-453F-9118-849A91814D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620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BFBE-89D6-47AE-A617-9965DCC487D3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F9AB-8D95-453F-9118-849A91814D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311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BFBE-89D6-47AE-A617-9965DCC487D3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F9AB-8D95-453F-9118-849A91814D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247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BFBE-89D6-47AE-A617-9965DCC487D3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F9AB-8D95-453F-9118-849A91814D6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859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BFBE-89D6-47AE-A617-9965DCC487D3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F9AB-8D95-453F-9118-849A91814D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249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BFBE-89D6-47AE-A617-9965DCC487D3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F9AB-8D95-453F-9118-849A91814D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136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BFBE-89D6-47AE-A617-9965DCC487D3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F9AB-8D95-453F-9118-849A91814D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397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BFBE-89D6-47AE-A617-9965DCC487D3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F9AB-8D95-453F-9118-849A91814D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33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BFBE-89D6-47AE-A617-9965DCC487D3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F9AB-8D95-453F-9118-849A91814D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39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BFBE-89D6-47AE-A617-9965DCC487D3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F9AB-8D95-453F-9118-849A91814D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172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BFBE-89D6-47AE-A617-9965DCC487D3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F9AB-8D95-453F-9118-849A91814D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867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BFBE-89D6-47AE-A617-9965DCC487D3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F9AB-8D95-453F-9118-849A91814D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070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BFBE-89D6-47AE-A617-9965DCC487D3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F9AB-8D95-453F-9118-849A91814D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80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BFBE-89D6-47AE-A617-9965DCC487D3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F9AB-8D95-453F-9118-849A91814D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90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BFBE-89D6-47AE-A617-9965DCC487D3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F9AB-8D95-453F-9118-849A91814D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45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BFBE-89D6-47AE-A617-9965DCC487D3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F9AB-8D95-453F-9118-849A91814D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28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BFBE-89D6-47AE-A617-9965DCC487D3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F9AB-8D95-453F-9118-849A91814D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90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C01BFBE-89D6-47AE-A617-9965DCC487D3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3F9AB-8D95-453F-9118-849A91814D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7808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Кейс</a:t>
            </a:r>
            <a:r>
              <a:rPr lang="en-US" dirty="0" smtClean="0"/>
              <a:t> </a:t>
            </a:r>
            <a:r>
              <a:rPr lang="ru-RU" dirty="0" smtClean="0"/>
              <a:t>компании </a:t>
            </a:r>
            <a:r>
              <a:rPr lang="ru-RU" dirty="0" smtClean="0"/>
              <a:t>Ростелеком</a:t>
            </a:r>
            <a:r>
              <a:rPr lang="en-US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“</a:t>
            </a:r>
            <a:r>
              <a:rPr lang="ru-RU" sz="4000" dirty="0" smtClean="0"/>
              <a:t>Менторская программа в формате коллеги коллегам</a:t>
            </a:r>
            <a:r>
              <a:rPr lang="en-US" sz="4000" dirty="0" smtClean="0"/>
              <a:t>”</a:t>
            </a:r>
            <a:endParaRPr lang="ru-RU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8913093" y="5504871"/>
            <a:ext cx="375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Ахмедханов</a:t>
            </a:r>
            <a:r>
              <a:rPr lang="ru-RU" dirty="0" smtClean="0"/>
              <a:t> Саддам</a:t>
            </a:r>
          </a:p>
          <a:p>
            <a:r>
              <a:rPr lang="ru-RU" dirty="0" err="1" smtClean="0"/>
              <a:t>Алимагадов</a:t>
            </a:r>
            <a:r>
              <a:rPr lang="ru-RU" dirty="0" smtClean="0"/>
              <a:t> Курбан</a:t>
            </a:r>
            <a:br>
              <a:rPr lang="ru-RU" dirty="0" smtClean="0"/>
            </a:br>
            <a:r>
              <a:rPr lang="ru-RU" dirty="0" err="1" smtClean="0"/>
              <a:t>Каюмов</a:t>
            </a:r>
            <a:r>
              <a:rPr lang="ru-RU" dirty="0" smtClean="0"/>
              <a:t> Санжар</a:t>
            </a:r>
          </a:p>
          <a:p>
            <a:r>
              <a:rPr lang="ru-RU" dirty="0" err="1" smtClean="0"/>
              <a:t>Гюлалыев</a:t>
            </a:r>
            <a:r>
              <a:rPr lang="ru-RU" dirty="0" smtClean="0"/>
              <a:t> Эльмар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648364" y="230909"/>
            <a:ext cx="4599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Команда</a:t>
            </a:r>
            <a:r>
              <a:rPr lang="en-US" sz="3600" dirty="0"/>
              <a:t> </a:t>
            </a:r>
            <a:r>
              <a:rPr lang="en-US" sz="3600" dirty="0" err="1" smtClean="0"/>
              <a:t>reStart</a:t>
            </a:r>
            <a:endParaRPr lang="en-US" sz="36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296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95534" y="1214650"/>
            <a:ext cx="12020661" cy="53908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14" y="2682395"/>
            <a:ext cx="5240741" cy="245537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864" y="2516521"/>
            <a:ext cx="5528022" cy="278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7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171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Менторская программа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311012"/>
            <a:ext cx="10504110" cy="21932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Mentor </a:t>
            </a:r>
            <a:r>
              <a:rPr lang="en-US" sz="2400" dirty="0" smtClean="0"/>
              <a:t>– “</a:t>
            </a:r>
            <a:r>
              <a:rPr lang="ru-RU" sz="2400" dirty="0" smtClean="0"/>
              <a:t>наставник</a:t>
            </a:r>
            <a:r>
              <a:rPr lang="en-US" sz="2400" dirty="0" smtClean="0"/>
              <a:t>”</a:t>
            </a:r>
            <a:r>
              <a:rPr lang="ru-RU" sz="2400" dirty="0" smtClean="0"/>
              <a:t>, более опытный сотрудник, который может поделиться опытом с менее опытными.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Mentee – “</a:t>
            </a:r>
            <a:r>
              <a:rPr lang="ru-RU" sz="2400" dirty="0" smtClean="0"/>
              <a:t>ученик</a:t>
            </a:r>
            <a:r>
              <a:rPr lang="en-US" sz="2400" dirty="0" smtClean="0"/>
              <a:t>”</a:t>
            </a:r>
            <a:r>
              <a:rPr lang="ru-RU" sz="2400" dirty="0" smtClean="0"/>
              <a:t>, менее опытный сотрудник, который набирается опыта у ментора.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1026" name="Picture 2" descr="Многому тебе ещё предстоит учиться Мой юный падаван, Мем Мастер Йод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649" y="3404876"/>
            <a:ext cx="3338252" cy="333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Ментор: как найти и не потерять? | GoTech Arena - место встречи  технологических компаний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735" y="3645690"/>
            <a:ext cx="5236074" cy="294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02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Менторская программа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2949885"/>
            <a:ext cx="10504110" cy="21932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Повысить уровень личной эффективности </a:t>
            </a:r>
            <a:r>
              <a:rPr lang="ru-RU" sz="2400" dirty="0" smtClean="0"/>
              <a:t>сотрудников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Сократить </a:t>
            </a:r>
            <a:r>
              <a:rPr lang="ru-RU" sz="2400" dirty="0"/>
              <a:t>количество </a:t>
            </a:r>
            <a:r>
              <a:rPr lang="ru-RU" sz="2400" dirty="0" smtClean="0"/>
              <a:t>прогулов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Сократить </a:t>
            </a:r>
            <a:r>
              <a:rPr lang="ru-RU" sz="2400" dirty="0"/>
              <a:t>текучесть </a:t>
            </a:r>
            <a:r>
              <a:rPr lang="ru-RU" sz="2400" dirty="0" smtClean="0"/>
              <a:t>персонала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Повысить </a:t>
            </a:r>
            <a:r>
              <a:rPr lang="ru-RU" sz="2400" dirty="0"/>
              <a:t>уровень удовлетворенности клиентов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782588" y="1853248"/>
            <a:ext cx="10504110" cy="2193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ru-RU" sz="3600" dirty="0" smtClean="0"/>
              <a:t>Помогает</a:t>
            </a:r>
            <a:r>
              <a:rPr lang="en-US" sz="3600" dirty="0" smtClean="0"/>
              <a:t>: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67026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Существующее решение</a:t>
            </a:r>
            <a:endParaRPr lang="ru-RU" dirty="0"/>
          </a:p>
        </p:txBody>
      </p:sp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646111" y="1853248"/>
            <a:ext cx="10504110" cy="21932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Пары </a:t>
            </a:r>
            <a:r>
              <a:rPr lang="en-US" sz="2400" dirty="0" smtClean="0"/>
              <a:t>Mentor – Mentee </a:t>
            </a:r>
            <a:r>
              <a:rPr lang="ru-RU" sz="2400" dirty="0" smtClean="0"/>
              <a:t>формируются вручную, на основе следующих правил</a:t>
            </a:r>
            <a:r>
              <a:rPr lang="en-US" sz="2400" dirty="0" smtClean="0"/>
              <a:t>:</a:t>
            </a:r>
            <a:endParaRPr lang="ru-RU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646111" y="3253778"/>
            <a:ext cx="10504110" cy="2193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ru-RU" sz="2400" dirty="0"/>
              <a:t>● </a:t>
            </a:r>
            <a:r>
              <a:rPr lang="ru-RU" sz="2400" dirty="0" smtClean="0"/>
              <a:t>Совпадение </a:t>
            </a:r>
            <a:r>
              <a:rPr lang="ru-RU" sz="2400" dirty="0"/>
              <a:t>в проф. или личных </a:t>
            </a:r>
            <a:r>
              <a:rPr lang="ru-RU" sz="2400" dirty="0" smtClean="0"/>
              <a:t>интересах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● Совпадение </a:t>
            </a:r>
            <a:r>
              <a:rPr lang="ru-RU" sz="2400" dirty="0"/>
              <a:t>в запросе </a:t>
            </a:r>
            <a:r>
              <a:rPr lang="ru-RU" sz="2400" dirty="0" err="1"/>
              <a:t>менти</a:t>
            </a:r>
            <a:r>
              <a:rPr lang="ru-RU" sz="2400" dirty="0"/>
              <a:t> и интересах </a:t>
            </a:r>
            <a:r>
              <a:rPr lang="ru-RU" sz="2400" dirty="0" smtClean="0"/>
              <a:t>ментора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● Совпадение </a:t>
            </a:r>
            <a:r>
              <a:rPr lang="ru-RU" sz="2400" dirty="0"/>
              <a:t>в функции ментора и желаемой функции </a:t>
            </a:r>
            <a:r>
              <a:rPr lang="ru-RU" sz="2400" dirty="0" err="1"/>
              <a:t>менти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089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</a:t>
            </a:r>
            <a:endParaRPr lang="ru-RU" dirty="0"/>
          </a:p>
        </p:txBody>
      </p:sp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646111" y="1853248"/>
            <a:ext cx="10504110" cy="33329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Данное решение</a:t>
            </a:r>
            <a:r>
              <a:rPr lang="en-US" sz="3200" dirty="0" smtClean="0"/>
              <a:t>: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30523" y="2851810"/>
            <a:ext cx="10504110" cy="333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ru-RU" sz="3200" dirty="0" smtClean="0"/>
              <a:t>Долгое</a:t>
            </a:r>
            <a:endParaRPr lang="en-US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 smtClean="0"/>
              <a:t> Трудоёмкое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 smtClean="0"/>
              <a:t>Не исключен человеческий фактор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 smtClean="0"/>
              <a:t>Не гибкое решение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782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646111" y="1853248"/>
            <a:ext cx="10504110" cy="33329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Цель</a:t>
            </a:r>
            <a:r>
              <a:rPr lang="en-US" sz="3200" dirty="0" smtClean="0"/>
              <a:t>:</a:t>
            </a:r>
            <a:r>
              <a:rPr lang="ru-RU" sz="3200" dirty="0" smtClean="0"/>
              <a:t> создать автоматизированную систему рекомендации, основанную на применении машинного обучения.</a:t>
            </a:r>
            <a:endParaRPr lang="ru-RU" dirty="0"/>
          </a:p>
        </p:txBody>
      </p:sp>
      <p:pic>
        <p:nvPicPr>
          <p:cNvPr id="2050" name="Picture 2" descr="В РФ искусственный интеллект научился читать рукописные текст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842" y="3788678"/>
            <a:ext cx="5349379" cy="259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Реальный интеллект перекроит искусственный | Победа Р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27" y="3886249"/>
            <a:ext cx="4477949" cy="240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27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</a:t>
            </a:r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1003227" y="1514901"/>
            <a:ext cx="10504110" cy="4749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ru-RU" sz="3200" dirty="0" smtClean="0"/>
              <a:t>Быстро</a:t>
            </a:r>
            <a:endParaRPr lang="en-US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 smtClean="0"/>
              <a:t> Легко в использовании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 smtClean="0"/>
              <a:t>Решение принимается на основе </a:t>
            </a:r>
            <a:r>
              <a:rPr lang="ru-RU" sz="3200" dirty="0" err="1" smtClean="0"/>
              <a:t>предобученной</a:t>
            </a:r>
            <a:r>
              <a:rPr lang="ru-RU" sz="3200" dirty="0" smtClean="0"/>
              <a:t> модели</a:t>
            </a:r>
            <a:endParaRPr lang="ru-RU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 smtClean="0"/>
              <a:t>Возможность получать ответ в не в виде 1 – подходят друг другу, 0 – не подходят, а значение в диапазоне </a:t>
            </a:r>
            <a:r>
              <a:rPr lang="en-US" sz="3200" dirty="0" smtClean="0"/>
              <a:t>[0; 1]</a:t>
            </a:r>
            <a:r>
              <a:rPr lang="ru-RU" sz="3200" dirty="0" smtClean="0"/>
              <a:t>, характеризующее степень соответствия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700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Стек технологий</a:t>
            </a:r>
            <a:endParaRPr lang="ru-RU" dirty="0"/>
          </a:p>
        </p:txBody>
      </p:sp>
      <p:pic>
        <p:nvPicPr>
          <p:cNvPr id="6152" name="Picture 8" descr="Вебинар «Введение в PyTorch» — Вход свободны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205" y="2140042"/>
            <a:ext cx="4061584" cy="263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What is Google Colab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358" y="1735452"/>
            <a:ext cx="3900734" cy="172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Безграничные возможности Excel» – Учебный центр &amp;quot;Альтер&amp;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241" y="3948974"/>
            <a:ext cx="4075231" cy="229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10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883390" y="4350787"/>
                <a:ext cx="7792873" cy="1325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390" y="4350787"/>
                <a:ext cx="7792873" cy="132581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68990" y="1853248"/>
            <a:ext cx="1035865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S1 – </a:t>
            </a:r>
            <a:r>
              <a:rPr lang="ru-RU" sz="2000" dirty="0" smtClean="0"/>
              <a:t>отношение совпадения проф. интересов к проф. интересам </a:t>
            </a:r>
            <a:r>
              <a:rPr lang="ru-RU" sz="2000" dirty="0" err="1" smtClean="0"/>
              <a:t>менти</a:t>
            </a:r>
            <a:endParaRPr lang="ru-RU" sz="2000" dirty="0" smtClean="0"/>
          </a:p>
          <a:p>
            <a:r>
              <a:rPr lang="en-US" sz="2000" dirty="0" smtClean="0"/>
              <a:t>S</a:t>
            </a:r>
            <a:r>
              <a:rPr lang="ru-RU" sz="2000" dirty="0" smtClean="0"/>
              <a:t>2</a:t>
            </a:r>
            <a:r>
              <a:rPr lang="en-US" sz="2000" dirty="0" smtClean="0"/>
              <a:t> </a:t>
            </a:r>
            <a:r>
              <a:rPr lang="en-US" sz="2000" dirty="0"/>
              <a:t>– </a:t>
            </a:r>
            <a:r>
              <a:rPr lang="ru-RU" sz="2000" dirty="0"/>
              <a:t>отношение </a:t>
            </a:r>
            <a:r>
              <a:rPr lang="ru-RU" sz="2000" dirty="0" smtClean="0"/>
              <a:t>совпадения личных </a:t>
            </a:r>
            <a:r>
              <a:rPr lang="ru-RU" sz="2000" dirty="0"/>
              <a:t>интересов </a:t>
            </a:r>
            <a:r>
              <a:rPr lang="ru-RU" sz="2000" dirty="0" smtClean="0"/>
              <a:t>к личным </a:t>
            </a:r>
            <a:r>
              <a:rPr lang="ru-RU" sz="2000" dirty="0"/>
              <a:t>интересам </a:t>
            </a:r>
            <a:r>
              <a:rPr lang="ru-RU" sz="2000" dirty="0" err="1" smtClean="0"/>
              <a:t>менти</a:t>
            </a:r>
            <a:endParaRPr lang="ru-RU" sz="2000" dirty="0" smtClean="0"/>
          </a:p>
          <a:p>
            <a:r>
              <a:rPr lang="en-US" sz="2000" dirty="0" smtClean="0"/>
              <a:t>S</a:t>
            </a:r>
            <a:r>
              <a:rPr lang="ru-RU" sz="2000" dirty="0" smtClean="0"/>
              <a:t>3</a:t>
            </a:r>
            <a:r>
              <a:rPr lang="en-US" sz="2000" dirty="0" smtClean="0"/>
              <a:t> </a:t>
            </a:r>
            <a:r>
              <a:rPr lang="en-US" sz="2000" dirty="0"/>
              <a:t>– </a:t>
            </a:r>
            <a:r>
              <a:rPr lang="ru-RU" sz="2000" dirty="0" smtClean="0"/>
              <a:t>отношение совпадений запросов </a:t>
            </a:r>
            <a:r>
              <a:rPr lang="ru-RU" sz="2000" dirty="0" err="1" smtClean="0"/>
              <a:t>менти</a:t>
            </a:r>
            <a:r>
              <a:rPr lang="ru-RU" sz="2000" dirty="0" smtClean="0"/>
              <a:t> с суммой интересов ментора</a:t>
            </a:r>
          </a:p>
          <a:p>
            <a:r>
              <a:rPr lang="en-US" sz="2000" dirty="0" smtClean="0"/>
              <a:t>V – </a:t>
            </a:r>
            <a:r>
              <a:rPr lang="ru-RU" sz="2000" dirty="0" smtClean="0"/>
              <a:t>разность возрастов</a:t>
            </a:r>
          </a:p>
          <a:p>
            <a:r>
              <a:rPr lang="en-US" sz="2000" dirty="0" smtClean="0"/>
              <a:t>G – </a:t>
            </a:r>
            <a:r>
              <a:rPr lang="ru-RU" sz="2000" dirty="0" err="1" smtClean="0"/>
              <a:t>грейд</a:t>
            </a:r>
            <a:endParaRPr lang="ru-RU" sz="2000" dirty="0" smtClean="0"/>
          </a:p>
          <a:p>
            <a:r>
              <a:rPr lang="en-US" sz="2000" dirty="0" smtClean="0"/>
              <a:t>w1, …, w5 – </a:t>
            </a:r>
            <a:r>
              <a:rPr lang="ru-RU" sz="2000" dirty="0" smtClean="0"/>
              <a:t>настраиваемые веса</a:t>
            </a:r>
            <a:endParaRPr lang="ru-RU" sz="2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409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</TotalTime>
  <Words>256</Words>
  <Application>Microsoft Office PowerPoint</Application>
  <PresentationFormat>Широкоэкранный</PresentationFormat>
  <Paragraphs>44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Century Gothic</vt:lpstr>
      <vt:lpstr>Wingdings 3</vt:lpstr>
      <vt:lpstr>Ион</vt:lpstr>
      <vt:lpstr>Кейс компании Ростелеком: “Менторская программа в формате коллеги коллегам”</vt:lpstr>
      <vt:lpstr>Менторская программа</vt:lpstr>
      <vt:lpstr>Менторская программа</vt:lpstr>
      <vt:lpstr>Существующее решение</vt:lpstr>
      <vt:lpstr>Проблемы</vt:lpstr>
      <vt:lpstr>Постановка задачи</vt:lpstr>
      <vt:lpstr>Преимущества</vt:lpstr>
      <vt:lpstr>Стек технологий</vt:lpstr>
      <vt:lpstr>Модель</vt:lpstr>
      <vt:lpstr>Результаты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Кейс компании Codestetic: “Web-приложение для работы с pdf документами”</dc:title>
  <dc:creator>Elmar</dc:creator>
  <cp:lastModifiedBy>111</cp:lastModifiedBy>
  <cp:revision>9</cp:revision>
  <dcterms:created xsi:type="dcterms:W3CDTF">2021-10-24T12:35:40Z</dcterms:created>
  <dcterms:modified xsi:type="dcterms:W3CDTF">2021-10-24T13:48:27Z</dcterms:modified>
</cp:coreProperties>
</file>