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0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0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8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5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91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6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151BB-6A3E-4069-9E9D-71F5ED0AA40C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1D36-4C52-40EE-AA60-3AE54938C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bc.org/article/S0021-9258(20)45565-6/pdf" TargetMode="External"/><Relationship Id="rId2" Type="http://schemas.openxmlformats.org/officeDocument/2006/relationships/hyperlink" Target="https://www.ncbi.nlm.nih.gov/pmc/articles/PMC756783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esearchgate.net/profile/Lokesh-Gakhar/publication/237057511/figure/fig1/AS:299301235380224@1448370383217/A-schematic-representation-of-the-domain-structure-of-human-AIPL1-protein-AIPL1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49" y="1179537"/>
            <a:ext cx="7455301" cy="50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6487895"/>
            <a:ext cx="1184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 concert with HSP90, as a specialized molecular co-chaperone for cGMP-specific phosphodiesterase-6 (PDE6)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42933" y="29655"/>
            <a:ext cx="301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C00000"/>
                </a:solidFill>
                <a:effectLst/>
                <a:latin typeface="Cambria" panose="02040503050406030204" pitchFamily="18" charset="0"/>
              </a:rPr>
              <a:t>responsible for the interaction of AIPL1 with HSP90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62075" y="29655"/>
            <a:ext cx="40195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interaction with the C-terminal </a:t>
            </a:r>
            <a:r>
              <a:rPr lang="en-US" sz="1600" b="0" i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isoprenyl</a:t>
            </a:r>
            <a:r>
              <a:rPr lang="en-US" sz="1600" b="0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 (farnesyl and geranylgeranyl) moieties present in PDE6 subunits due to posttranslational modifications</a:t>
            </a:r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58200" y="135665"/>
            <a:ext cx="3705224" cy="147732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deletion of the PRD enhanced the affinity of AIPL1 for full length HSP90, suggesting that the PRD may have an inhibitory effect on HSP90 binding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41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975" y="365124"/>
            <a:ext cx="10458450" cy="39862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NUB1 (</a:t>
            </a:r>
            <a:r>
              <a:rPr lang="en-US" b="1" dirty="0"/>
              <a:t> involved in regulation of cell cycle progression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027906"/>
            <a:ext cx="7267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https://www.ncbi.nlm.nih.gov/pmc/articles/PMC7567831/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https://www.jbc.org/article/S0021-9258(20)45565-6/pdf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384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78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Алима Галиева</dc:creator>
  <cp:lastModifiedBy>Алима Галиева</cp:lastModifiedBy>
  <cp:revision>9</cp:revision>
  <dcterms:created xsi:type="dcterms:W3CDTF">2023-03-22T12:10:47Z</dcterms:created>
  <dcterms:modified xsi:type="dcterms:W3CDTF">2023-03-22T12:34:42Z</dcterms:modified>
</cp:coreProperties>
</file>