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5564-8A3C-4731-94C3-07C0AF9CA37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67EC-790D-47BC-93D0-C09893A8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815C-A80A-483E-9E3C-FFC62D1E38BA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3BB-0CA3-4644-B374-3F20FFF080DE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4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651-E727-4FD7-B795-1D4D9597D06C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7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8FE5-5219-4CC6-AF77-6A75DD8B27C6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943-EABC-4E9E-BFFF-E975892424B9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E22-BAB0-4E03-9F49-648572DDB333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17CD-2B43-4321-A432-912F10BEB86D}" type="datetime1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9258-FC4D-4D3F-9BD8-8ECFAB39A8EB}" type="datetime1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8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EE88-C3AF-44CA-8FA7-72E959C48AC0}" type="datetime1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8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834-70D9-435C-A75F-592F35F517B5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5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2CA2-F2B9-43AB-AC43-F53CB70A24F1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2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AB1-4229-4158-A484-663011BC4350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C030-C685-4DB8-AC69-5E7BDD219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152400"/>
            <a:ext cx="4124325" cy="4124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152400"/>
            <a:ext cx="4124325" cy="41243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96000" y="4471511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ICA1, REXO5, E2F2, BRCA1, OSBPL5, PER3, RAD51, MCM10, KCNAB2, MCM6, CLSPN, CDC45, KDELR3, POLE2, MYBL2, FERMT1, CCDC113, GDAP1, ASF1B, LIG1, ECM2, PALD1, ACTA2, PNPO, B9D1, HLF, NEIL3, RAD51AP1, EHHADH, PIGZ, HELLS, EPHX2, PTGIS, PKMYT1, HIP1, GINS2, PER2, BRIP1, TCF19, SDSL, DTL, CDCA7, ANK2, PCYOX1L, GINS4, ASTN2, TENM4, CENPU, SPC25, LINC00467, EME1, RWDD2B, PCLAF, TK1, ESCO2, RRM2, EXO1, UCP2, TYMS, IDH2, CRELD2, FAM111B, XRCC2, BLM, COL4A6, PRIM1, DZIP3, FBXO16, DHFR, SP2-AS1, TXNIP, FAM86C2P, FAM86B3P</a:t>
            </a:r>
            <a:r>
              <a:rPr lang="en-US" sz="1400" dirty="0" smtClean="0"/>
              <a:t>, ENSG00000229953.1, ENSG00000286034.1, ENSG00000248587.8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4715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OAS1, OAS3, NCF2, IFIT3, IFI6, IQCN, AOC3, RSAD2, ALPK3,     </a:t>
            </a:r>
          </a:p>
          <a:p>
            <a:pPr algn="ctr"/>
            <a:r>
              <a:rPr lang="ru-RU" dirty="0" smtClean="0"/>
              <a:t>IFI44L, CYP1A1, TPBG, SHC3, MX1, H2BC5, H1-4, DCLK2, CD34,      </a:t>
            </a:r>
          </a:p>
          <a:p>
            <a:pPr algn="ctr"/>
            <a:r>
              <a:rPr lang="ru-RU" dirty="0" smtClean="0"/>
              <a:t>MAF, H2AC6, H2BC4, C1orf116, PLCXD3, CLDN6, IRF7, IFIT1, ISG15,</a:t>
            </a:r>
            <a:r>
              <a:rPr lang="en-US" dirty="0" smtClean="0"/>
              <a:t> </a:t>
            </a:r>
            <a:r>
              <a:rPr lang="ru-RU" dirty="0" smtClean="0"/>
              <a:t>PDGFA-DT, IFITM10, IGFL2-AS1, H2BC8</a:t>
            </a:r>
            <a:r>
              <a:rPr lang="en-US" dirty="0" smtClean="0"/>
              <a:t>, ENSG00000213144.2, ENSG00000267898.1, ENSG00000268879.1, ENSG00000275216.2, ENSG00000279641.1, ENSG00000280351.2, ENSG00000288559.1, ENSG00000289117.2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57150"/>
            <a:ext cx="4933950" cy="4933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57150"/>
            <a:ext cx="4933950" cy="49339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847311" y="544830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KLF2, RRM2, ID4, MIR210HG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5057001"/>
            <a:ext cx="5514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ABCB5, NDRG4, BMF, PPARGC1A, EGR2, HRK, KCP, IL1RN, DUSP10, KLF15, PKD1L2, GAS1, UAP1L1, SUGCT-AS1, PNLIPRP3, RPL23AP5, PDE7B-AS1, LOC284344, LINC02392, IGFL2-AS1</a:t>
            </a:r>
            <a:r>
              <a:rPr lang="en-US" dirty="0" smtClean="0"/>
              <a:t>, ENSG00000224312.1, ENSG00000225473.1, ENSG00000238164.6, ENSG00000268879.1, ENSG00000275216.2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31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228600"/>
            <a:ext cx="5486400" cy="5486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28600"/>
            <a:ext cx="5486400" cy="5486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28439" y="58663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RRM2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3874" y="5866368"/>
            <a:ext cx="497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ABCB5, NA, IGFL2-AS1, </a:t>
            </a:r>
            <a:r>
              <a:rPr lang="en-US" dirty="0" smtClean="0"/>
              <a:t>ENSG00000268879.1, ENSG00000275216.2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7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27762" y="5744260"/>
            <a:ext cx="5973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CA9, SMAD9, GPCPD1, PPFIA4, PDK1, LINC00467, ZMAT1, RRM2, ID4, CARNS1, MIR210HG, LINC01111, TXNIP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34035"/>
            <a:ext cx="5486400" cy="548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4035"/>
            <a:ext cx="5486400" cy="5486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62" y="5710019"/>
            <a:ext cx="5857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MYH16, PLEKHO1, ARG2, BMF, CYP1A1, SHC3, H2BC5, MAF, ADAT3, S1PR3, NA, RPLP0P2, IGFL2-AS1</a:t>
            </a:r>
            <a:r>
              <a:rPr lang="en-US" dirty="0" smtClean="0"/>
              <a:t>, ENSG00000268879.1, ENSG00000275216.2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3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8100"/>
            <a:ext cx="5486400" cy="548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100"/>
            <a:ext cx="5486400" cy="5486400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C030-C685-4DB8-AC69-5E7BDD219A63}" type="slidenum">
              <a:rPr lang="ru-RU" smtClean="0"/>
              <a:t>5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21913" y="594042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RRM2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21225" y="5940425"/>
            <a:ext cx="543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IGFL2-AS1, ENSG00000268879.1, ENSG00000275216.2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3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Алима Галиева</dc:creator>
  <cp:lastModifiedBy>Алима Галиева</cp:lastModifiedBy>
  <cp:revision>31</cp:revision>
  <dcterms:created xsi:type="dcterms:W3CDTF">2023-06-16T13:32:09Z</dcterms:created>
  <dcterms:modified xsi:type="dcterms:W3CDTF">2023-06-16T16:08:14Z</dcterms:modified>
</cp:coreProperties>
</file>