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98C9AE-89FF-161E-95F8-6BB6A1924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231963-DB33-7BA4-C9C4-405409BB1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A506EB-393A-1114-776E-DBED30DF2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6DB4C0-6947-18C2-AADC-70585FBB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7F08D2-BB0F-82D2-7EA8-08FE2636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92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F6B30-1DCC-1126-6AFF-45A7EB0AA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337AD6-9F2F-FEEC-7AB0-F07BDEFFA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D8540C-9F14-3317-C5A7-42228241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F74F2-6CDB-4069-4CC5-90C1E447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484262-0ECE-1BA4-A248-49783B38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637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E3A3BFF-58B4-5A20-FD38-7E3B52E2D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D5BF78-92DA-A3C9-C0A5-6F1C30F66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597C0E-FB54-3253-F54F-3C951E21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6FB8D5-7E14-D85C-E10C-8412C370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DCF00C-F26B-45A2-B5D0-ED4EF511D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55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97A95-C744-DE94-52AD-A69777B3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E2E75-686D-CC54-43F2-D2BE517A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2D2335-5CD4-7A42-92C4-63A615ED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317AC2-0A68-B2A4-E913-D744BF23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AE5222-AAA5-408F-9A84-F995D435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931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97314-6A77-A7E4-E322-CCEC7725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7AF595-14FF-5192-B6E1-BE0921A8B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1FA5E9-3F83-58EA-E623-AF06AAC3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B57043-E7CE-49CC-1DAF-8CCCF26D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34CDBE-4FF5-34E7-F8EE-29767CE07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444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E0C234-CA5A-57E4-6379-3A3AF97D4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E5991F-9408-D192-529A-64C7AADF5C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705FDB-E41C-93FC-B0B4-1B165CB61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7C93BA-34D6-B63C-5AA6-8310F4F0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5BF043-7B47-A749-AB85-3E78FF75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3E1C40-9D70-0863-736D-2F69D7BF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770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903D22-92AB-0260-FB1D-1A1E9D876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35146C-0161-AD1F-46D0-B3370791A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16E8F51-9450-D6DE-723A-3E7BF727D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4D30D2-63C7-D88C-FB60-2EDD7A322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46549EF-4480-A7BD-B31F-9CBC20A862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1FD3E0-8A21-FDEF-1F93-4CE03A77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8AE7C0-DB8A-A8FD-CF3F-43C8235D1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E20208-0A92-4A1E-CF73-7130992C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03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591CEA-7AAB-57E4-1E19-93C3ADB5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F6C375-5FBC-C218-5927-6B1352417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77CAB9-F990-76AA-A9D9-9D4FFB25A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F46E18B-76D7-CDBE-E7DB-654F2FA5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606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329A66-6F01-7335-BA64-B5245D17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B8B355-4D49-476D-8B85-46465BEB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2E8DB7-287E-DCA4-87FE-0802EFF4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56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15192-39D7-D51B-61E7-BFE57953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31E8DB-6AC1-D130-E2E1-6597C3DF2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327C3A-019C-D58E-9306-953E58AA0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CBB0EE-F20B-E512-7CB3-58E0143E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345AA0-2FF7-65DB-E361-05E9C8F7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1D0D84-F748-78CC-F529-AA57BADCC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41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0EFDE5-49F6-D72A-3879-0CB96189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0199DC9-985B-9138-528E-E47A46CE7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F82720-DD2C-F8DB-348C-E4C76C5C6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392465-1345-B02A-8D0C-B3F63AB9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9398B-BC44-4864-A728-541777E9C71F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BEC4D6-3222-5671-BE76-AC8A2611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B2BC1E-A32A-0C4F-33D7-2256969C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34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5B613A6-083F-BAB3-7580-971494EAE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1C81EB-7D40-F96C-A848-260EA4AA8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234C9A-18CF-1BCD-4913-8C126E49B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B9398B-BC44-4864-A728-541777E9C71F}" type="datetimeFigureOut">
              <a:rPr lang="fr-FR" smtClean="0"/>
              <a:t>13/05/2024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F9D978-F9D4-EBAB-8E57-8D6F2DD11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D44B6F-8B3C-1CFF-6C8C-FE2FE93A4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B6A3A9-FED2-4DA8-BB7C-97C05FCC1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42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7BEA5-D36B-14D7-D16D-45703149F2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DanCook_Stage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2184CF7-1577-6EF3-269A-FC6B25BA1A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Architecture N Tiers</a:t>
            </a:r>
          </a:p>
        </p:txBody>
      </p:sp>
    </p:spTree>
    <p:extLst>
      <p:ext uri="{BB962C8B-B14F-4D97-AF65-F5344CB8AC3E}">
        <p14:creationId xmlns:p14="http://schemas.microsoft.com/office/powerpoint/2010/main" val="128035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13F46E-0AB9-E8DA-3082-89B113DA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733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EA9A4E-AE29-6383-207A-75EF82C79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567404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Pour faire l’architecture N Tiers, il faudrait qu’on arrive à diviser la </a:t>
            </a:r>
            <a:r>
              <a:rPr lang="fr-FR" dirty="0" err="1"/>
              <a:t>solutiont</a:t>
            </a:r>
            <a:r>
              <a:rPr lang="fr-FR" dirty="0"/>
              <a:t> en de plusieurs projets.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	Cette partie va plus s’occuper de tout ce qui est de			 visuel, c’est-à-dire le HTML, CSS et JS.</a:t>
            </a:r>
          </a:p>
          <a:p>
            <a:pPr marL="0" indent="0">
              <a:buNone/>
            </a:pPr>
            <a:r>
              <a:rPr lang="fr-FR" dirty="0"/>
              <a:t>		</a:t>
            </a:r>
          </a:p>
          <a:p>
            <a:pPr marL="0" indent="0">
              <a:buNone/>
            </a:pPr>
            <a:r>
              <a:rPr lang="fr-FR" dirty="0"/>
              <a:t>		Cette partie va s’occuper de tout ce qui ne concerne 			pas la partie donnée et celle de l’interface. Elle fait ce 			que veut faire le client.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	Cette partie va particulièrement s’occuper de la  base 		de données.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4789157-909E-A536-BE05-C7F41FEA5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802699"/>
              </p:ext>
            </p:extLst>
          </p:nvPr>
        </p:nvGraphicFramePr>
        <p:xfrm>
          <a:off x="838200" y="1828483"/>
          <a:ext cx="1252728" cy="80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28">
                  <a:extLst>
                    <a:ext uri="{9D8B030D-6E8A-4147-A177-3AD203B41FA5}">
                      <a16:colId xmlns:a16="http://schemas.microsoft.com/office/drawing/2014/main" val="2940807333"/>
                    </a:ext>
                  </a:extLst>
                </a:gridCol>
              </a:tblGrid>
              <a:tr h="804989">
                <a:tc>
                  <a:txBody>
                    <a:bodyPr/>
                    <a:lstStyle/>
                    <a:p>
                      <a:r>
                        <a:rPr lang="fr-FR" dirty="0"/>
                        <a:t>Partie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1746252"/>
                  </a:ext>
                </a:extLst>
              </a:tr>
            </a:tbl>
          </a:graphicData>
        </a:graphic>
      </p:graphicFrame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A723DFA-CCDC-F53B-5D20-DCDA56261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133036"/>
              </p:ext>
            </p:extLst>
          </p:nvPr>
        </p:nvGraphicFramePr>
        <p:xfrm>
          <a:off x="838200" y="3399321"/>
          <a:ext cx="1252728" cy="804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28">
                  <a:extLst>
                    <a:ext uri="{9D8B030D-6E8A-4147-A177-3AD203B41FA5}">
                      <a16:colId xmlns:a16="http://schemas.microsoft.com/office/drawing/2014/main" val="4264988199"/>
                    </a:ext>
                  </a:extLst>
                </a:gridCol>
              </a:tblGrid>
              <a:tr h="804989">
                <a:tc>
                  <a:txBody>
                    <a:bodyPr/>
                    <a:lstStyle/>
                    <a:p>
                      <a:r>
                        <a:rPr lang="fr-FR" dirty="0"/>
                        <a:t>Partie Métier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865232"/>
                  </a:ext>
                </a:extLst>
              </a:tr>
            </a:tbl>
          </a:graphicData>
        </a:graphic>
      </p:graphicFrame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358BC954-10CD-2CF4-5E87-A044121DD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41099"/>
              </p:ext>
            </p:extLst>
          </p:nvPr>
        </p:nvGraphicFramePr>
        <p:xfrm>
          <a:off x="838200" y="4970160"/>
          <a:ext cx="1252728" cy="804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28">
                  <a:extLst>
                    <a:ext uri="{9D8B030D-6E8A-4147-A177-3AD203B41FA5}">
                      <a16:colId xmlns:a16="http://schemas.microsoft.com/office/drawing/2014/main" val="1467073926"/>
                    </a:ext>
                  </a:extLst>
                </a:gridCol>
              </a:tblGrid>
              <a:tr h="804988">
                <a:tc>
                  <a:txBody>
                    <a:bodyPr/>
                    <a:lstStyle/>
                    <a:p>
                      <a:r>
                        <a:rPr lang="fr-FR" dirty="0"/>
                        <a:t>Partie Données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38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05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2FB89-C6B4-DE0E-CBAA-5212575418CE}"/>
              </a:ext>
            </a:extLst>
          </p:cNvPr>
          <p:cNvSpPr>
            <a:spLocks/>
          </p:cNvSpPr>
          <p:nvPr>
            <p:ph type="title"/>
          </p:nvPr>
        </p:nvSpPr>
        <p:spPr>
          <a:xfrm>
            <a:off x="838200" y="365125"/>
            <a:ext cx="10515600" cy="128651"/>
          </a:xfrm>
        </p:spPr>
        <p:txBody>
          <a:bodyPr>
            <a:normAutofit fontScale="90000"/>
          </a:bodyPr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45FA9D-1B41-CA1E-D6B1-A9FE0C14C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360"/>
            <a:ext cx="10515600" cy="558260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		Cette partie va s’occuper de mettre en commun les 			différentes parties 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Mais attention !! Nous devons savoir que chacune de ses parties et indépendante. Mais nous pouvons toujours faire en sorte qu’il communique entre eux.</a:t>
            </a:r>
          </a:p>
          <a:p>
            <a:pPr marL="0" indent="0">
              <a:buNone/>
            </a:pPr>
            <a:r>
              <a:rPr lang="fr-FR" dirty="0"/>
              <a:t>Pour cela il faut:</a:t>
            </a:r>
          </a:p>
          <a:p>
            <a:r>
              <a:rPr lang="fr-FR" dirty="0"/>
              <a:t>Partie Interface communique avec Partie Métier et vice versa</a:t>
            </a:r>
          </a:p>
          <a:p>
            <a:r>
              <a:rPr lang="fr-FR" dirty="0"/>
              <a:t>Partie Métier communique avec Partie Données et vice versa</a:t>
            </a:r>
          </a:p>
          <a:p>
            <a:pPr marL="0" indent="0">
              <a:buNone/>
            </a:pPr>
            <a:r>
              <a:rPr lang="fr-FR" dirty="0"/>
              <a:t>NB: Mais en aucun cas la partie Interface ne communique avec la Partie Données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6522B8F-BBE9-BF33-EABD-66720B654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616248"/>
              </p:ext>
            </p:extLst>
          </p:nvPr>
        </p:nvGraphicFramePr>
        <p:xfrm>
          <a:off x="838200" y="681037"/>
          <a:ext cx="183184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848">
                  <a:extLst>
                    <a:ext uri="{9D8B030D-6E8A-4147-A177-3AD203B41FA5}">
                      <a16:colId xmlns:a16="http://schemas.microsoft.com/office/drawing/2014/main" val="3306577714"/>
                    </a:ext>
                  </a:extLst>
                </a:gridCol>
              </a:tblGrid>
              <a:tr h="846011">
                <a:tc>
                  <a:txBody>
                    <a:bodyPr/>
                    <a:lstStyle/>
                    <a:p>
                      <a:r>
                        <a:rPr lang="fr-FR" dirty="0"/>
                        <a:t>Partie Commun ou zone de  commande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74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94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41E0F-4639-7CFD-4AA0-4324A61C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68492F-FCD6-50E0-FC1E-44871F03C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9783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198</Words>
  <Application>Microsoft Office PowerPoint</Application>
  <PresentationFormat>Grand écran</PresentationFormat>
  <Paragraphs>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DanCook_Stage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DanCook_Stage</dc:title>
  <dc:creator>Thierno Barry</dc:creator>
  <cp:lastModifiedBy>Thierno Barry</cp:lastModifiedBy>
  <cp:revision>1</cp:revision>
  <dcterms:created xsi:type="dcterms:W3CDTF">2024-05-13T10:23:42Z</dcterms:created>
  <dcterms:modified xsi:type="dcterms:W3CDTF">2024-05-13T14:57:29Z</dcterms:modified>
</cp:coreProperties>
</file>