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66" r:id="rId4"/>
    <p:sldId id="256" r:id="rId5"/>
    <p:sldId id="259" r:id="rId6"/>
    <p:sldId id="260" r:id="rId7"/>
    <p:sldId id="262" r:id="rId8"/>
    <p:sldId id="261" r:id="rId9"/>
    <p:sldId id="263" r:id="rId10"/>
    <p:sldId id="257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F3508C-82E2-B477-2280-41EF86D8C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B56DD8-CB88-FCB4-3C8A-F90B21C59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C3ACAA-527F-1EA0-963D-C06EC83F6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D993-442B-49E5-BDB2-77DDB61024F4}" type="datetimeFigureOut">
              <a:rPr lang="fr-FR" smtClean="0"/>
              <a:t>25/01/2025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232F84-0B82-0B0B-8870-39D0D37B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14C496-75CF-0E82-7AFD-3819951A6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A779-358A-4827-A4BC-CD9A483A8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551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04F3ED-730C-45F7-344C-7A80F491F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61FBF5-5039-772A-AF4E-115A0A4CE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A5A4D7-8AB8-C97B-2227-8EB20924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D993-442B-49E5-BDB2-77DDB61024F4}" type="datetimeFigureOut">
              <a:rPr lang="fr-FR" smtClean="0"/>
              <a:t>25/01/2025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7C969E-CB8E-8E6A-68FD-4AA594618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62FF40-0AEF-8AE1-9C67-5A9AE157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A779-358A-4827-A4BC-CD9A483A8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822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39B862F-D6BC-16E1-ECE2-07ED9521D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61B821B-9B64-52F7-DD8C-CDB9911F0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CE2074-6706-8A5D-751E-62075B040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D993-442B-49E5-BDB2-77DDB61024F4}" type="datetimeFigureOut">
              <a:rPr lang="fr-FR" smtClean="0"/>
              <a:t>25/01/2025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C93775-8521-E1D1-0DDD-ACE10FC43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1E1056-022C-1D65-27EC-06260DBF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A779-358A-4827-A4BC-CD9A483A8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59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5584F1-CBED-BA7D-8BFC-EDC54C96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9B7CD3-9AFB-F3A4-30B5-135446637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FB3E7A-6B9A-59AE-3C2B-00597D43E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D993-442B-49E5-BDB2-77DDB61024F4}" type="datetimeFigureOut">
              <a:rPr lang="fr-FR" smtClean="0"/>
              <a:t>25/01/2025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0B26F4-952B-09FA-ACC5-F036AABB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800236-CABF-EDB4-A529-F4E4659A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A779-358A-4827-A4BC-CD9A483A8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33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8BB302-427C-34B4-5C5E-B316F9B4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2498DA-D32B-BB81-348A-A35210C5F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818B25-0D7E-0BE4-B6BD-CB1B2C9CA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D993-442B-49E5-BDB2-77DDB61024F4}" type="datetimeFigureOut">
              <a:rPr lang="fr-FR" smtClean="0"/>
              <a:t>25/01/2025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AD494E-341E-78A6-41E8-ED013513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3BFE8A-3D48-D14A-A535-56C5F40B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A779-358A-4827-A4BC-CD9A483A8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60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B65A64-9DAE-A192-0B7D-CD4804A2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A3ADCE-28C9-AFA1-12FB-A04C34E99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8CDB07-D6DA-5D8E-B499-34DB83F73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9778F0-8CFF-3464-A876-8F84B0170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D993-442B-49E5-BDB2-77DDB61024F4}" type="datetimeFigureOut">
              <a:rPr lang="fr-FR" smtClean="0"/>
              <a:t>25/01/2025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B54EC7-852C-8E45-30AF-EC1479B82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3177F3-CBBA-7E8B-C197-59FC8602D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A779-358A-4827-A4BC-CD9A483A8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21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0039D7-8847-4BFA-D5AA-E703CD26F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E0AF7C-C918-3FA8-C97B-15AC6D30A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9323A9-34CA-34A7-C78C-A608290F3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9F86491-5146-9DEA-E70E-D0E9C7CAC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5FC320F-425A-590C-58A2-D8A88D873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B5A1890-1CC7-159D-F76D-23E6D169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D993-442B-49E5-BDB2-77DDB61024F4}" type="datetimeFigureOut">
              <a:rPr lang="fr-FR" smtClean="0"/>
              <a:t>25/01/2025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8A9359E-30F6-BC02-00F4-5C4113790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2B3B3DA-B2DD-CBCE-7813-CC2B0D31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A779-358A-4827-A4BC-CD9A483A8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49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9B9F42-BFA2-CC56-66F4-AFB3B37D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39CBDEF-B747-2BFD-0F1A-099C8373A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D993-442B-49E5-BDB2-77DDB61024F4}" type="datetimeFigureOut">
              <a:rPr lang="fr-FR" smtClean="0"/>
              <a:t>25/01/2025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22A490-3837-9552-77F9-60E409CA2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C2F792-FF08-0479-1A11-DEF67B2A5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A779-358A-4827-A4BC-CD9A483A8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93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50BAD55-3D1C-DEA5-B6AE-4A6DB7B2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D993-442B-49E5-BDB2-77DDB61024F4}" type="datetimeFigureOut">
              <a:rPr lang="fr-FR" smtClean="0"/>
              <a:t>25/01/2025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17A99DB-EF6E-3BA3-7398-3E669A63A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5A6DFD-F9A0-17EF-3688-39FC216B8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A779-358A-4827-A4BC-CD9A483A8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731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C1C892-8AE0-BEF8-93FF-F6D7B8E0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106772-BE43-4D55-BBBB-88F7F6A6D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CF8E26-DDC6-FE3D-50D6-CED76A459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60AFA5-F966-209F-629A-7EF3B9161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D993-442B-49E5-BDB2-77DDB61024F4}" type="datetimeFigureOut">
              <a:rPr lang="fr-FR" smtClean="0"/>
              <a:t>25/01/2025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DEF860-CA8B-3642-114E-B238C04DC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F489BC-DBC8-7F8E-9ED7-7AF2774E8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A779-358A-4827-A4BC-CD9A483A8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0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4CEE41-4826-C3FD-42F1-9B92428C4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D4493ED-1496-0118-8A37-71C46DC19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CFFEDC-0769-4C86-204D-9FA0949CD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02AA69-3704-7048-4186-67B95EC6A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0D993-442B-49E5-BDB2-77DDB61024F4}" type="datetimeFigureOut">
              <a:rPr lang="fr-FR" smtClean="0"/>
              <a:t>25/01/2025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B4644E2-D48A-A3D7-6936-2B6343563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4B2D75-334B-4F3C-099E-067B85B5E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A779-358A-4827-A4BC-CD9A483A8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641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FC5BCED-01F2-4CCC-F2C8-9D3BC81A5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EFC82E-919A-3971-A57D-D0FEB52D4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24B18A-7CB4-1AC3-9E89-ACC33AC1C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10D993-442B-49E5-BDB2-77DDB61024F4}" type="datetimeFigureOut">
              <a:rPr lang="fr-FR" smtClean="0"/>
              <a:t>25/01/2025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29F5F2-3080-03F2-7AF6-89D491E6A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97FCDB-B2E0-43DA-EB8E-529E179A28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AEA779-358A-4827-A4BC-CD9A483A8E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3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FA8D6F10-9137-34B3-544F-94D43D6B0D49}"/>
              </a:ext>
            </a:extLst>
          </p:cNvPr>
          <p:cNvSpPr/>
          <p:nvPr/>
        </p:nvSpPr>
        <p:spPr>
          <a:xfrm>
            <a:off x="875882" y="660400"/>
            <a:ext cx="2438817" cy="29591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>
                <a:solidFill>
                  <a:schemeClr val="tx1"/>
                </a:solidFill>
              </a:rPr>
              <a:t>Sarah MAKRI</a:t>
            </a:r>
          </a:p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fr-FR" b="1" i="1" dirty="0">
                <a:solidFill>
                  <a:schemeClr val="tx1"/>
                </a:solidFill>
              </a:rPr>
              <a:t>Entretien &amp; nettoyage</a:t>
            </a: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fr-FR" b="1" i="1" dirty="0">
                <a:solidFill>
                  <a:schemeClr val="tx1"/>
                </a:solidFill>
              </a:rPr>
              <a:t>Habilité autolaveuse </a:t>
            </a: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fr-FR" b="1" i="1" dirty="0">
                <a:solidFill>
                  <a:schemeClr val="tx1"/>
                </a:solidFill>
              </a:rPr>
              <a:t>Travaux acrobatiques</a:t>
            </a:r>
          </a:p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Localisé à St Priest    </a:t>
            </a:r>
            <a:endParaRPr lang="fr-FR" b="1" u="sng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62E68E1-2C33-094D-6607-75BC2ADCD8DC}"/>
              </a:ext>
            </a:extLst>
          </p:cNvPr>
          <p:cNvSpPr/>
          <p:nvPr/>
        </p:nvSpPr>
        <p:spPr>
          <a:xfrm>
            <a:off x="4711700" y="-47486"/>
            <a:ext cx="221573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Equipes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8C7EC68E-04F3-1F31-5A93-B66222C41588}"/>
              </a:ext>
            </a:extLst>
          </p:cNvPr>
          <p:cNvSpPr/>
          <p:nvPr/>
        </p:nvSpPr>
        <p:spPr>
          <a:xfrm>
            <a:off x="2566362" y="3746500"/>
            <a:ext cx="2438817" cy="29591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>
                <a:solidFill>
                  <a:schemeClr val="tx1"/>
                </a:solidFill>
              </a:rPr>
              <a:t>Yamin MAKRI</a:t>
            </a:r>
          </a:p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fr-FR" b="1" i="1" dirty="0">
                <a:solidFill>
                  <a:schemeClr val="tx1"/>
                </a:solidFill>
              </a:rPr>
              <a:t>Entretien &amp; nettoyage</a:t>
            </a: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fr-FR" b="1" i="1" dirty="0">
                <a:solidFill>
                  <a:schemeClr val="tx1"/>
                </a:solidFill>
              </a:rPr>
              <a:t>Permis B</a:t>
            </a:r>
          </a:p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Localisé à Bron</a:t>
            </a:r>
            <a:endParaRPr lang="fr-FR" b="1" u="sng" dirty="0">
              <a:solidFill>
                <a:schemeClr val="tx1"/>
              </a:solidFill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96226BF-E47F-1186-0F4E-E8B7D0FFF132}"/>
              </a:ext>
            </a:extLst>
          </p:cNvPr>
          <p:cNvSpPr/>
          <p:nvPr/>
        </p:nvSpPr>
        <p:spPr>
          <a:xfrm>
            <a:off x="5005179" y="660400"/>
            <a:ext cx="2438817" cy="29591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>
                <a:solidFill>
                  <a:schemeClr val="tx1"/>
                </a:solidFill>
              </a:rPr>
              <a:t>Fatiha MAKRI</a:t>
            </a:r>
          </a:p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fr-FR" b="1" i="1" dirty="0">
                <a:solidFill>
                  <a:schemeClr val="tx1"/>
                </a:solidFill>
              </a:rPr>
              <a:t>Entretien &amp; nettoyage</a:t>
            </a: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fr-FR" b="1" i="1" dirty="0">
                <a:solidFill>
                  <a:schemeClr val="tx1"/>
                </a:solidFill>
              </a:rPr>
              <a:t>Habilité autolaveuse</a:t>
            </a: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fr-FR" b="1" i="1" dirty="0">
                <a:solidFill>
                  <a:schemeClr val="tx1"/>
                </a:solidFill>
              </a:rPr>
              <a:t>Permis B </a:t>
            </a:r>
          </a:p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Localisé à Genas</a:t>
            </a:r>
            <a:endParaRPr lang="fr-FR" b="1" u="sng" dirty="0">
              <a:solidFill>
                <a:schemeClr val="tx1"/>
              </a:solidFill>
            </a:endParaRP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2434D2DA-B367-8961-3199-ECF0CF259A95}"/>
              </a:ext>
            </a:extLst>
          </p:cNvPr>
          <p:cNvSpPr/>
          <p:nvPr/>
        </p:nvSpPr>
        <p:spPr>
          <a:xfrm>
            <a:off x="7186821" y="3619500"/>
            <a:ext cx="2668379" cy="29591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>
                <a:solidFill>
                  <a:schemeClr val="tx1"/>
                </a:solidFill>
              </a:rPr>
              <a:t>Asma MAKRI</a:t>
            </a:r>
          </a:p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fr-FR" b="1" i="1" dirty="0">
                <a:solidFill>
                  <a:schemeClr val="tx1"/>
                </a:solidFill>
              </a:rPr>
              <a:t>Entretien &amp; nettoyage</a:t>
            </a: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fr-FR" b="1" i="1" dirty="0">
                <a:solidFill>
                  <a:schemeClr val="tx1"/>
                </a:solidFill>
              </a:rPr>
              <a:t>Habilité autolaveuse</a:t>
            </a: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fr-FR" b="1" i="1" dirty="0">
                <a:solidFill>
                  <a:schemeClr val="tx1"/>
                </a:solidFill>
              </a:rPr>
              <a:t>Travails acrobatiques </a:t>
            </a:r>
          </a:p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Localisé à Vénissieux</a:t>
            </a:r>
            <a:endParaRPr lang="fr-FR" b="1" u="sng" dirty="0">
              <a:solidFill>
                <a:schemeClr val="tx1"/>
              </a:solidFill>
            </a:endParaRP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597CCC4F-E14A-819F-C7C7-7F916682285C}"/>
              </a:ext>
            </a:extLst>
          </p:cNvPr>
          <p:cNvSpPr/>
          <p:nvPr/>
        </p:nvSpPr>
        <p:spPr>
          <a:xfrm>
            <a:off x="9656973" y="660400"/>
            <a:ext cx="2438817" cy="29591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u="sng" dirty="0">
                <a:solidFill>
                  <a:schemeClr val="tx1"/>
                </a:solidFill>
              </a:rPr>
              <a:t>Nadir MAKRI</a:t>
            </a:r>
          </a:p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fr-FR" b="1" i="1" dirty="0">
                <a:solidFill>
                  <a:schemeClr val="tx1"/>
                </a:solidFill>
              </a:rPr>
              <a:t>Entretien &amp; nettoyage</a:t>
            </a: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fr-FR" b="1" i="1" dirty="0">
                <a:solidFill>
                  <a:schemeClr val="tx1"/>
                </a:solidFill>
              </a:rPr>
              <a:t>Habilité autolaveuse</a:t>
            </a:r>
          </a:p>
          <a:p>
            <a:pPr marL="285750" indent="-285750" algn="ctr">
              <a:buFont typeface="Symbol" panose="05050102010706020507" pitchFamily="18" charset="2"/>
              <a:buChar char="Þ"/>
            </a:pPr>
            <a:r>
              <a:rPr lang="fr-FR" b="1" i="1" dirty="0">
                <a:solidFill>
                  <a:schemeClr val="tx1"/>
                </a:solidFill>
              </a:rPr>
              <a:t>Travails acrobatiques </a:t>
            </a:r>
          </a:p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Localisé à Villeurbanne</a:t>
            </a:r>
            <a:endParaRPr lang="fr-FR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64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5ACF642-A076-A22A-87B6-CBC56FB2B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33" y="762596"/>
            <a:ext cx="5721644" cy="149232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6E97943-3A3D-9629-D7D6-23DDA9DCF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06" y="356175"/>
            <a:ext cx="5607338" cy="40642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3C42903-FBEC-881A-356C-ACA38DA1E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29" y="5314937"/>
            <a:ext cx="2902099" cy="4953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445FC252-EC6D-65DC-DB45-B29D396DA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749" y="5768286"/>
            <a:ext cx="3187864" cy="80649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0D15833-3BB3-FC0E-BAEE-D1E6E109C5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172" y="4951731"/>
            <a:ext cx="5931205" cy="273064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9F5E1F07-207A-762E-9FAD-22FDEC32EF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2492" y="3736343"/>
            <a:ext cx="2825895" cy="920797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FC40CC06-F639-B946-9E16-DFE953EA092E}"/>
              </a:ext>
            </a:extLst>
          </p:cNvPr>
          <p:cNvCxnSpPr>
            <a:endCxn id="19" idx="1"/>
          </p:cNvCxnSpPr>
          <p:nvPr/>
        </p:nvCxnSpPr>
        <p:spPr>
          <a:xfrm flipV="1">
            <a:off x="2824480" y="4187216"/>
            <a:ext cx="3596640" cy="364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D8B93050-FC59-4A0C-1C05-8DF770A0A1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71222" y="3869700"/>
            <a:ext cx="2235315" cy="768389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0C86680-77DB-92F1-55DB-8711882EB3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36597" y="34103"/>
            <a:ext cx="3511730" cy="3702240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E5564CDE-9094-08B9-E680-8ABB42CDE3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4953" y="5836021"/>
            <a:ext cx="2692538" cy="13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FA8D6F10-9137-34B3-544F-94D43D6B0D49}"/>
              </a:ext>
            </a:extLst>
          </p:cNvPr>
          <p:cNvSpPr/>
          <p:nvPr/>
        </p:nvSpPr>
        <p:spPr>
          <a:xfrm>
            <a:off x="776288" y="1327150"/>
            <a:ext cx="1943100" cy="33210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Lundi 27/01</a:t>
            </a:r>
          </a:p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BERTHE MORISOT 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B1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--------------------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EKLAA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--------------------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LE VILLETTE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                  </a:t>
            </a:r>
            <a:r>
              <a:rPr lang="fr-FR" b="1" u="sng" dirty="0">
                <a:solidFill>
                  <a:schemeClr val="tx1"/>
                </a:solidFill>
              </a:rPr>
              <a:t>0%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62E68E1-2C33-094D-6607-75BC2ADCD8DC}"/>
              </a:ext>
            </a:extLst>
          </p:cNvPr>
          <p:cNvSpPr/>
          <p:nvPr/>
        </p:nvSpPr>
        <p:spPr>
          <a:xfrm>
            <a:off x="4705350" y="-47486"/>
            <a:ext cx="222208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Planning</a:t>
            </a:r>
            <a:endParaRPr lang="fr-F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35D1BF8C-93F5-801A-648C-9EC2F5EABAF9}"/>
              </a:ext>
            </a:extLst>
          </p:cNvPr>
          <p:cNvSpPr/>
          <p:nvPr/>
        </p:nvSpPr>
        <p:spPr>
          <a:xfrm>
            <a:off x="3036888" y="1327150"/>
            <a:ext cx="1943100" cy="33210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Mardi 28/01</a:t>
            </a:r>
          </a:p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WELINK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--------------------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BERTHE MORISOT 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B2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--------------------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ANGLE SUD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                  </a:t>
            </a:r>
            <a:r>
              <a:rPr lang="fr-FR" b="1" u="sng" dirty="0">
                <a:solidFill>
                  <a:schemeClr val="tx1"/>
                </a:solidFill>
              </a:rPr>
              <a:t>0%</a:t>
            </a: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02E8B6AA-5B87-C2DF-3A64-CCB309A66B69}"/>
              </a:ext>
            </a:extLst>
          </p:cNvPr>
          <p:cNvSpPr/>
          <p:nvPr/>
        </p:nvSpPr>
        <p:spPr>
          <a:xfrm>
            <a:off x="5297488" y="1390650"/>
            <a:ext cx="1943100" cy="33210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Mercredi 29/01</a:t>
            </a:r>
          </a:p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GRAND ANGLE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--------------------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EKLAA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--------------------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PROGRES BELLECOUR</a:t>
            </a:r>
          </a:p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                  </a:t>
            </a:r>
            <a:r>
              <a:rPr lang="fr-FR" b="1" u="sng" dirty="0">
                <a:solidFill>
                  <a:schemeClr val="tx1"/>
                </a:solidFill>
              </a:rPr>
              <a:t>0%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6EDF03A2-C18E-D988-3508-4A883845E6CF}"/>
              </a:ext>
            </a:extLst>
          </p:cNvPr>
          <p:cNvSpPr/>
          <p:nvPr/>
        </p:nvSpPr>
        <p:spPr>
          <a:xfrm>
            <a:off x="7558088" y="1390650"/>
            <a:ext cx="1943100" cy="33210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Jeudi 30/01</a:t>
            </a:r>
          </a:p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BERTHE MORISOT 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A3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--------------------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SUN 7 B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--------------------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SUN 7 A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                  </a:t>
            </a:r>
            <a:r>
              <a:rPr lang="fr-FR" b="1" u="sng" dirty="0">
                <a:solidFill>
                  <a:schemeClr val="tx1"/>
                </a:solidFill>
              </a:rPr>
              <a:t>0%</a:t>
            </a: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84F2CB72-8EAF-EFD3-12A5-EAD98374EF80}"/>
              </a:ext>
            </a:extLst>
          </p:cNvPr>
          <p:cNvSpPr/>
          <p:nvPr/>
        </p:nvSpPr>
        <p:spPr>
          <a:xfrm>
            <a:off x="9717088" y="1390650"/>
            <a:ext cx="1943100" cy="332105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Vendredi 31/01</a:t>
            </a:r>
          </a:p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BERTHE MORISOT 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A1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--------------------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SUN C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--------------------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LE VILLETTE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                  </a:t>
            </a:r>
            <a:r>
              <a:rPr lang="fr-FR" b="1" u="sng" dirty="0">
                <a:solidFill>
                  <a:schemeClr val="tx1"/>
                </a:solidFill>
              </a:rPr>
              <a:t>0%</a:t>
            </a:r>
          </a:p>
        </p:txBody>
      </p:sp>
    </p:spTree>
    <p:extLst>
      <p:ext uri="{BB962C8B-B14F-4D97-AF65-F5344CB8AC3E}">
        <p14:creationId xmlns:p14="http://schemas.microsoft.com/office/powerpoint/2010/main" val="460453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FA8D6F10-9137-34B3-544F-94D43D6B0D49}"/>
              </a:ext>
            </a:extLst>
          </p:cNvPr>
          <p:cNvSpPr/>
          <p:nvPr/>
        </p:nvSpPr>
        <p:spPr>
          <a:xfrm>
            <a:off x="190500" y="406400"/>
            <a:ext cx="2781300" cy="62611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BERTHE MORISOT B1</a:t>
            </a:r>
          </a:p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algn="ctr"/>
            <a:r>
              <a:rPr lang="fr-FR" sz="1600" b="1" u="sng" dirty="0">
                <a:solidFill>
                  <a:schemeClr val="tx1"/>
                </a:solidFill>
              </a:rPr>
              <a:t>Consommables 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12 Savons main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21 rouleaux essuie mains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35 Rouleau papier WC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Bombes désodorisantes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Sacs poubelles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sz="1600" b="1" u="sng" dirty="0">
              <a:solidFill>
                <a:schemeClr val="tx1"/>
              </a:solidFill>
            </a:endParaRPr>
          </a:p>
          <a:p>
            <a:pPr algn="ctr"/>
            <a:r>
              <a:rPr lang="fr-FR" sz="1600" b="1" u="sng" dirty="0">
                <a:solidFill>
                  <a:schemeClr val="tx1"/>
                </a:solidFill>
              </a:rPr>
              <a:t>Matériel 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1 Chariots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2 Balais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2 Balayette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1 Aspirateur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3 Serpillère + Sceau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1 Plumeau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1 Balais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5 torchons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sz="1600" b="1" dirty="0">
              <a:solidFill>
                <a:schemeClr val="tx1"/>
              </a:solidFill>
            </a:endParaRPr>
          </a:p>
          <a:p>
            <a:pPr algn="ctr"/>
            <a:r>
              <a:rPr lang="fr-FR" sz="1600" b="1" u="sng" dirty="0">
                <a:solidFill>
                  <a:schemeClr val="tx1"/>
                </a:solidFill>
              </a:rPr>
              <a:t>Produit nettoyage 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Produit sol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Produit vitres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Produit WC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Produit détartrage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62E68E1-2C33-094D-6607-75BC2ADCD8DC}"/>
              </a:ext>
            </a:extLst>
          </p:cNvPr>
          <p:cNvSpPr/>
          <p:nvPr/>
        </p:nvSpPr>
        <p:spPr>
          <a:xfrm>
            <a:off x="4557652" y="-47486"/>
            <a:ext cx="251748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Etat stock</a:t>
            </a:r>
            <a:endParaRPr lang="fr-FR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D4BAFB92-747C-CC56-378F-62FF903F1DAC}"/>
              </a:ext>
            </a:extLst>
          </p:cNvPr>
          <p:cNvSpPr/>
          <p:nvPr/>
        </p:nvSpPr>
        <p:spPr>
          <a:xfrm>
            <a:off x="3314700" y="885524"/>
            <a:ext cx="2781300" cy="578197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EKLAA</a:t>
            </a:r>
          </a:p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algn="ctr"/>
            <a:r>
              <a:rPr lang="fr-FR" sz="1600" b="1" u="sng" dirty="0">
                <a:solidFill>
                  <a:schemeClr val="tx1"/>
                </a:solidFill>
              </a:rPr>
              <a:t>Consommables 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12 Savons main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21 rouleaux essuie mains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35 Rouleau papier WC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Bombes désodorisantes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Sacs poubelles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sz="1600" b="1" u="sng" dirty="0">
              <a:solidFill>
                <a:schemeClr val="tx1"/>
              </a:solidFill>
            </a:endParaRPr>
          </a:p>
          <a:p>
            <a:pPr algn="ctr"/>
            <a:r>
              <a:rPr lang="fr-FR" sz="1600" b="1" u="sng" dirty="0">
                <a:solidFill>
                  <a:schemeClr val="tx1"/>
                </a:solidFill>
              </a:rPr>
              <a:t>Matériel 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1 Chariots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2 Balais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2 Balayette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1 Aspirateur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3 Serpillère + Sceau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1 Plumeau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1 Balais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5 torchons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sz="1600" b="1" dirty="0">
              <a:solidFill>
                <a:schemeClr val="tx1"/>
              </a:solidFill>
            </a:endParaRPr>
          </a:p>
          <a:p>
            <a:pPr algn="ctr"/>
            <a:r>
              <a:rPr lang="fr-FR" sz="1600" b="1" u="sng" dirty="0">
                <a:solidFill>
                  <a:schemeClr val="tx1"/>
                </a:solidFill>
              </a:rPr>
              <a:t>Produit nettoyage 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Produit sol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Produit vitres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Produit WC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Produit détartrage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8E6B4482-EF1B-F115-8F06-C24921EDF796}"/>
              </a:ext>
            </a:extLst>
          </p:cNvPr>
          <p:cNvSpPr/>
          <p:nvPr/>
        </p:nvSpPr>
        <p:spPr>
          <a:xfrm>
            <a:off x="6210300" y="885524"/>
            <a:ext cx="2781300" cy="578197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PROGES BELLECOUR</a:t>
            </a:r>
          </a:p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algn="ctr"/>
            <a:r>
              <a:rPr lang="fr-FR" sz="1600" b="1" u="sng" dirty="0">
                <a:solidFill>
                  <a:schemeClr val="tx1"/>
                </a:solidFill>
              </a:rPr>
              <a:t>Consommables 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12 Savons main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21 rouleaux essuie mains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35 Rouleau papier WC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Bombes désodorisantes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Sacs poubelles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sz="1600" b="1" u="sng" dirty="0">
              <a:solidFill>
                <a:schemeClr val="tx1"/>
              </a:solidFill>
            </a:endParaRPr>
          </a:p>
          <a:p>
            <a:pPr algn="ctr"/>
            <a:r>
              <a:rPr lang="fr-FR" sz="1600" b="1" u="sng" dirty="0">
                <a:solidFill>
                  <a:schemeClr val="tx1"/>
                </a:solidFill>
              </a:rPr>
              <a:t>Matériel 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1 Chariots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2 Balais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2 Balayette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1 Aspirateur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3 Serpillère + Sceau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1 Plumeau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1 Balais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5 torchons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sz="1600" b="1" dirty="0">
              <a:solidFill>
                <a:schemeClr val="tx1"/>
              </a:solidFill>
            </a:endParaRPr>
          </a:p>
          <a:p>
            <a:pPr algn="ctr"/>
            <a:r>
              <a:rPr lang="fr-FR" sz="1600" b="1" u="sng" dirty="0">
                <a:solidFill>
                  <a:schemeClr val="tx1"/>
                </a:solidFill>
              </a:rPr>
              <a:t>Produit nettoyage 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Produit sol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Produit vitres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Produit WC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Produit détartrage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EEF9E74-4240-A758-8ECB-910E8A43515B}"/>
              </a:ext>
            </a:extLst>
          </p:cNvPr>
          <p:cNvSpPr/>
          <p:nvPr/>
        </p:nvSpPr>
        <p:spPr>
          <a:xfrm>
            <a:off x="9167289" y="406400"/>
            <a:ext cx="2781300" cy="62611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BERTHE MORISOT B2</a:t>
            </a:r>
          </a:p>
          <a:p>
            <a:pPr algn="ctr"/>
            <a:endParaRPr lang="fr-FR" b="1" dirty="0">
              <a:solidFill>
                <a:schemeClr val="tx1"/>
              </a:solidFill>
            </a:endParaRPr>
          </a:p>
          <a:p>
            <a:pPr algn="ctr"/>
            <a:r>
              <a:rPr lang="fr-FR" sz="1600" b="1" u="sng" dirty="0">
                <a:solidFill>
                  <a:schemeClr val="tx1"/>
                </a:solidFill>
              </a:rPr>
              <a:t>Consommables 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12 Savons main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21 rouleaux essuie mains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35 Rouleau papier WC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Bombes désodorisantes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Sacs poubelles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sz="1600" b="1" u="sng" dirty="0">
              <a:solidFill>
                <a:schemeClr val="tx1"/>
              </a:solidFill>
            </a:endParaRPr>
          </a:p>
          <a:p>
            <a:pPr algn="ctr"/>
            <a:r>
              <a:rPr lang="fr-FR" sz="1600" b="1" u="sng" dirty="0">
                <a:solidFill>
                  <a:schemeClr val="tx1"/>
                </a:solidFill>
              </a:rPr>
              <a:t>Matériel 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1 Chariots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2 Balais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2 Balayette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1 Aspirateur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3 Serpillère + Sceau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1 Plumeau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1 Balais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5 torchons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sz="1600" b="1" dirty="0">
              <a:solidFill>
                <a:schemeClr val="tx1"/>
              </a:solidFill>
            </a:endParaRPr>
          </a:p>
          <a:p>
            <a:pPr algn="ctr"/>
            <a:r>
              <a:rPr lang="fr-FR" sz="1600" b="1" u="sng" dirty="0">
                <a:solidFill>
                  <a:schemeClr val="tx1"/>
                </a:solidFill>
              </a:rPr>
              <a:t>Produit nettoyage 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Produit sol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Produit vitres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Produit WC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tx1"/>
                </a:solidFill>
              </a:rPr>
              <a:t>Produit détartrage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00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DFFC46FB-19CD-FDFA-542E-3453D4E71FCE}"/>
              </a:ext>
            </a:extLst>
          </p:cNvPr>
          <p:cNvSpPr/>
          <p:nvPr/>
        </p:nvSpPr>
        <p:spPr>
          <a:xfrm>
            <a:off x="60667" y="2343798"/>
            <a:ext cx="843517" cy="685229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BERTHE MORISOT B1</a:t>
            </a:r>
          </a:p>
        </p:txBody>
      </p: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B576A212-787C-0EF9-EBB8-2C5A9FC237AD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904184" y="415147"/>
            <a:ext cx="330531" cy="227126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Connecteur : en angle 137">
            <a:extLst>
              <a:ext uri="{FF2B5EF4-FFF2-40B4-BE49-F238E27FC236}">
                <a16:creationId xmlns:a16="http://schemas.microsoft.com/office/drawing/2014/main" id="{10A367F8-115F-9C7A-3081-063FC5555ECC}"/>
              </a:ext>
            </a:extLst>
          </p:cNvPr>
          <p:cNvCxnSpPr>
            <a:cxnSpLocks/>
            <a:endCxn id="721" idx="2"/>
          </p:cNvCxnSpPr>
          <p:nvPr/>
        </p:nvCxnSpPr>
        <p:spPr>
          <a:xfrm>
            <a:off x="1770986" y="415147"/>
            <a:ext cx="699182" cy="276604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Connecteur : en angle 138">
            <a:extLst>
              <a:ext uri="{FF2B5EF4-FFF2-40B4-BE49-F238E27FC236}">
                <a16:creationId xmlns:a16="http://schemas.microsoft.com/office/drawing/2014/main" id="{60463D8A-8C29-0117-7E29-9597CEB0D878}"/>
              </a:ext>
            </a:extLst>
          </p:cNvPr>
          <p:cNvCxnSpPr>
            <a:cxnSpLocks/>
            <a:endCxn id="141" idx="2"/>
          </p:cNvCxnSpPr>
          <p:nvPr/>
        </p:nvCxnSpPr>
        <p:spPr>
          <a:xfrm>
            <a:off x="1770986" y="415147"/>
            <a:ext cx="554813" cy="6837804"/>
          </a:xfrm>
          <a:prstGeom prst="bentConnector3">
            <a:avLst>
              <a:gd name="adj1" fmla="val 63734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Rectangle : avec coins arrondis en haut 140">
            <a:extLst>
              <a:ext uri="{FF2B5EF4-FFF2-40B4-BE49-F238E27FC236}">
                <a16:creationId xmlns:a16="http://schemas.microsoft.com/office/drawing/2014/main" id="{19CB757F-3909-FD82-2D24-6039788E24C6}"/>
              </a:ext>
            </a:extLst>
          </p:cNvPr>
          <p:cNvSpPr/>
          <p:nvPr/>
        </p:nvSpPr>
        <p:spPr>
          <a:xfrm>
            <a:off x="2325799" y="7033231"/>
            <a:ext cx="1021716" cy="439440"/>
          </a:xfrm>
          <a:prstGeom prst="round2Same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Hall d’entrée /Escalier</a:t>
            </a:r>
          </a:p>
        </p:txBody>
      </p:sp>
      <p:grpSp>
        <p:nvGrpSpPr>
          <p:cNvPr id="690" name="Groupe 689">
            <a:extLst>
              <a:ext uri="{FF2B5EF4-FFF2-40B4-BE49-F238E27FC236}">
                <a16:creationId xmlns:a16="http://schemas.microsoft.com/office/drawing/2014/main" id="{00E1264A-CE3C-8B6A-A903-5429C8A739B8}"/>
              </a:ext>
            </a:extLst>
          </p:cNvPr>
          <p:cNvGrpSpPr/>
          <p:nvPr/>
        </p:nvGrpSpPr>
        <p:grpSpPr>
          <a:xfrm>
            <a:off x="4451217" y="56874"/>
            <a:ext cx="7711116" cy="3313455"/>
            <a:chOff x="3527945" y="17972"/>
            <a:chExt cx="7711116" cy="3313455"/>
          </a:xfrm>
        </p:grpSpPr>
        <p:sp>
          <p:nvSpPr>
            <p:cNvPr id="192" name="Organigramme : Bande perforée 191">
              <a:extLst>
                <a:ext uri="{FF2B5EF4-FFF2-40B4-BE49-F238E27FC236}">
                  <a16:creationId xmlns:a16="http://schemas.microsoft.com/office/drawing/2014/main" id="{7D384FD4-BC76-915F-4D37-3FA0814A737F}"/>
                </a:ext>
              </a:extLst>
            </p:cNvPr>
            <p:cNvSpPr/>
            <p:nvPr/>
          </p:nvSpPr>
          <p:spPr>
            <a:xfrm>
              <a:off x="4184453" y="86167"/>
              <a:ext cx="1517612" cy="288987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Fourbissage des éléments </a:t>
              </a:r>
            </a:p>
          </p:txBody>
        </p:sp>
        <p:sp>
          <p:nvSpPr>
            <p:cNvPr id="193" name="Organigramme : Bande perforée 192">
              <a:extLst>
                <a:ext uri="{FF2B5EF4-FFF2-40B4-BE49-F238E27FC236}">
                  <a16:creationId xmlns:a16="http://schemas.microsoft.com/office/drawing/2014/main" id="{C83A4A7E-F83E-DF69-56DC-69C17B30894B}"/>
                </a:ext>
              </a:extLst>
            </p:cNvPr>
            <p:cNvSpPr/>
            <p:nvPr/>
          </p:nvSpPr>
          <p:spPr>
            <a:xfrm>
              <a:off x="4184453" y="1080964"/>
              <a:ext cx="1579793" cy="255457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Essuyage humide des éléments</a:t>
              </a:r>
            </a:p>
          </p:txBody>
        </p:sp>
        <p:sp>
          <p:nvSpPr>
            <p:cNvPr id="194" name="Organigramme : Bande perforée 193">
              <a:extLst>
                <a:ext uri="{FF2B5EF4-FFF2-40B4-BE49-F238E27FC236}">
                  <a16:creationId xmlns:a16="http://schemas.microsoft.com/office/drawing/2014/main" id="{5C8D70E3-11AE-F2FD-DCA5-13AC7C417740}"/>
                </a:ext>
              </a:extLst>
            </p:cNvPr>
            <p:cNvSpPr/>
            <p:nvPr/>
          </p:nvSpPr>
          <p:spPr>
            <a:xfrm>
              <a:off x="4333601" y="698084"/>
              <a:ext cx="847716" cy="288988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Balayage sol </a:t>
              </a:r>
            </a:p>
          </p:txBody>
        </p:sp>
        <p:sp>
          <p:nvSpPr>
            <p:cNvPr id="195" name="Organigramme : Bande perforée 194">
              <a:extLst>
                <a:ext uri="{FF2B5EF4-FFF2-40B4-BE49-F238E27FC236}">
                  <a16:creationId xmlns:a16="http://schemas.microsoft.com/office/drawing/2014/main" id="{44E0A4C0-8B39-2974-F89E-FE67CF39373E}"/>
                </a:ext>
              </a:extLst>
            </p:cNvPr>
            <p:cNvSpPr/>
            <p:nvPr/>
          </p:nvSpPr>
          <p:spPr>
            <a:xfrm>
              <a:off x="4258666" y="1494094"/>
              <a:ext cx="847715" cy="288988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Lavage sol </a:t>
              </a:r>
            </a:p>
          </p:txBody>
        </p:sp>
        <p:sp>
          <p:nvSpPr>
            <p:cNvPr id="196" name="Organigramme : Bande perforée 195">
              <a:extLst>
                <a:ext uri="{FF2B5EF4-FFF2-40B4-BE49-F238E27FC236}">
                  <a16:creationId xmlns:a16="http://schemas.microsoft.com/office/drawing/2014/main" id="{7FDB5525-8B01-F1C7-598C-E65A094B8EFB}"/>
                </a:ext>
              </a:extLst>
            </p:cNvPr>
            <p:cNvSpPr/>
            <p:nvPr/>
          </p:nvSpPr>
          <p:spPr>
            <a:xfrm>
              <a:off x="4149979" y="2376075"/>
              <a:ext cx="882792" cy="429618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Mise en place consommables</a:t>
              </a:r>
            </a:p>
          </p:txBody>
        </p:sp>
        <p:sp>
          <p:nvSpPr>
            <p:cNvPr id="260" name="Organigramme : Bande perforée 259">
              <a:extLst>
                <a:ext uri="{FF2B5EF4-FFF2-40B4-BE49-F238E27FC236}">
                  <a16:creationId xmlns:a16="http://schemas.microsoft.com/office/drawing/2014/main" id="{3B2D04EB-D3A6-90C5-B0C0-2783EFDE81BA}"/>
                </a:ext>
              </a:extLst>
            </p:cNvPr>
            <p:cNvSpPr/>
            <p:nvPr/>
          </p:nvSpPr>
          <p:spPr>
            <a:xfrm>
              <a:off x="6617573" y="1209330"/>
              <a:ext cx="1877417" cy="216428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Essuyage humide distributeur papier</a:t>
              </a:r>
            </a:p>
          </p:txBody>
        </p:sp>
        <p:sp>
          <p:nvSpPr>
            <p:cNvPr id="261" name="Organigramme : Bande perforée 260">
              <a:extLst>
                <a:ext uri="{FF2B5EF4-FFF2-40B4-BE49-F238E27FC236}">
                  <a16:creationId xmlns:a16="http://schemas.microsoft.com/office/drawing/2014/main" id="{CC094607-C799-1D4D-DC44-F976F078F843}"/>
                </a:ext>
              </a:extLst>
            </p:cNvPr>
            <p:cNvSpPr/>
            <p:nvPr/>
          </p:nvSpPr>
          <p:spPr>
            <a:xfrm>
              <a:off x="6620613" y="909832"/>
              <a:ext cx="1877417" cy="255457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Essuyage humide distributeur savon</a:t>
              </a:r>
            </a:p>
          </p:txBody>
        </p:sp>
        <p:sp>
          <p:nvSpPr>
            <p:cNvPr id="265" name="Organigramme : Bande perforée 264">
              <a:extLst>
                <a:ext uri="{FF2B5EF4-FFF2-40B4-BE49-F238E27FC236}">
                  <a16:creationId xmlns:a16="http://schemas.microsoft.com/office/drawing/2014/main" id="{82706F5D-49D7-AF2D-E603-54822FA0D48A}"/>
                </a:ext>
              </a:extLst>
            </p:cNvPr>
            <p:cNvSpPr/>
            <p:nvPr/>
          </p:nvSpPr>
          <p:spPr>
            <a:xfrm>
              <a:off x="6488261" y="23395"/>
              <a:ext cx="1160740" cy="179294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Fourbissage du miroir</a:t>
              </a:r>
            </a:p>
          </p:txBody>
        </p:sp>
        <p:sp>
          <p:nvSpPr>
            <p:cNvPr id="266" name="Organigramme : Bande perforée 265">
              <a:extLst>
                <a:ext uri="{FF2B5EF4-FFF2-40B4-BE49-F238E27FC236}">
                  <a16:creationId xmlns:a16="http://schemas.microsoft.com/office/drawing/2014/main" id="{0E8F4CC4-44A8-0DBB-8225-E6A9AE49312C}"/>
                </a:ext>
              </a:extLst>
            </p:cNvPr>
            <p:cNvSpPr/>
            <p:nvPr/>
          </p:nvSpPr>
          <p:spPr>
            <a:xfrm>
              <a:off x="6488261" y="270459"/>
              <a:ext cx="1320451" cy="190374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Fourbissage robinetterie</a:t>
              </a:r>
            </a:p>
          </p:txBody>
        </p:sp>
        <p:cxnSp>
          <p:nvCxnSpPr>
            <p:cNvPr id="341" name="Connecteur : en angle 340">
              <a:extLst>
                <a:ext uri="{FF2B5EF4-FFF2-40B4-BE49-F238E27FC236}">
                  <a16:creationId xmlns:a16="http://schemas.microsoft.com/office/drawing/2014/main" id="{6DF4198A-BB44-0B05-C23E-797346AE0AE4}"/>
                </a:ext>
              </a:extLst>
            </p:cNvPr>
            <p:cNvCxnSpPr>
              <a:cxnSpLocks/>
              <a:stCxn id="192" idx="3"/>
              <a:endCxn id="265" idx="1"/>
            </p:cNvCxnSpPr>
            <p:nvPr/>
          </p:nvCxnSpPr>
          <p:spPr>
            <a:xfrm flipV="1">
              <a:off x="5702065" y="113042"/>
              <a:ext cx="786196" cy="1176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Connecteur : en angle 343">
              <a:extLst>
                <a:ext uri="{FF2B5EF4-FFF2-40B4-BE49-F238E27FC236}">
                  <a16:creationId xmlns:a16="http://schemas.microsoft.com/office/drawing/2014/main" id="{3769EF83-96C6-70D9-6E02-EFB494F3F241}"/>
                </a:ext>
              </a:extLst>
            </p:cNvPr>
            <p:cNvCxnSpPr>
              <a:cxnSpLocks/>
              <a:stCxn id="192" idx="3"/>
              <a:endCxn id="266" idx="1"/>
            </p:cNvCxnSpPr>
            <p:nvPr/>
          </p:nvCxnSpPr>
          <p:spPr>
            <a:xfrm>
              <a:off x="5702065" y="230661"/>
              <a:ext cx="786196" cy="1349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Connecteur : en angle 351">
              <a:extLst>
                <a:ext uri="{FF2B5EF4-FFF2-40B4-BE49-F238E27FC236}">
                  <a16:creationId xmlns:a16="http://schemas.microsoft.com/office/drawing/2014/main" id="{F8D8C573-9DF6-231D-CC0B-93A71B5F721E}"/>
                </a:ext>
              </a:extLst>
            </p:cNvPr>
            <p:cNvCxnSpPr>
              <a:cxnSpLocks/>
              <a:stCxn id="704" idx="0"/>
              <a:endCxn id="192" idx="1"/>
            </p:cNvCxnSpPr>
            <p:nvPr/>
          </p:nvCxnSpPr>
          <p:spPr>
            <a:xfrm flipV="1">
              <a:off x="3527945" y="230661"/>
              <a:ext cx="656508" cy="86973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7" name="Connecteur : en angle 416">
              <a:extLst>
                <a:ext uri="{FF2B5EF4-FFF2-40B4-BE49-F238E27FC236}">
                  <a16:creationId xmlns:a16="http://schemas.microsoft.com/office/drawing/2014/main" id="{CD181814-7B47-16C2-F906-9A710B8C0420}"/>
                </a:ext>
              </a:extLst>
            </p:cNvPr>
            <p:cNvCxnSpPr>
              <a:cxnSpLocks/>
              <a:endCxn id="261" idx="1"/>
            </p:cNvCxnSpPr>
            <p:nvPr/>
          </p:nvCxnSpPr>
          <p:spPr>
            <a:xfrm flipV="1">
              <a:off x="5773065" y="1037561"/>
              <a:ext cx="847548" cy="1549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8" name="Connecteur : en angle 417">
              <a:extLst>
                <a:ext uri="{FF2B5EF4-FFF2-40B4-BE49-F238E27FC236}">
                  <a16:creationId xmlns:a16="http://schemas.microsoft.com/office/drawing/2014/main" id="{BC918EA7-4979-E005-6F0E-4F18B692D00F}"/>
                </a:ext>
              </a:extLst>
            </p:cNvPr>
            <p:cNvCxnSpPr>
              <a:cxnSpLocks/>
              <a:endCxn id="260" idx="1"/>
            </p:cNvCxnSpPr>
            <p:nvPr/>
          </p:nvCxnSpPr>
          <p:spPr>
            <a:xfrm>
              <a:off x="5773065" y="1192461"/>
              <a:ext cx="844508" cy="12508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1" name="Connecteur : en angle 420">
              <a:extLst>
                <a:ext uri="{FF2B5EF4-FFF2-40B4-BE49-F238E27FC236}">
                  <a16:creationId xmlns:a16="http://schemas.microsoft.com/office/drawing/2014/main" id="{954DAF4E-BC4E-E1CF-823F-2082527CC969}"/>
                </a:ext>
              </a:extLst>
            </p:cNvPr>
            <p:cNvCxnSpPr>
              <a:cxnSpLocks/>
              <a:stCxn id="704" idx="0"/>
              <a:endCxn id="194" idx="1"/>
            </p:cNvCxnSpPr>
            <p:nvPr/>
          </p:nvCxnSpPr>
          <p:spPr>
            <a:xfrm flipV="1">
              <a:off x="3527945" y="842578"/>
              <a:ext cx="805656" cy="257817"/>
            </a:xfrm>
            <a:prstGeom prst="bentConnector3">
              <a:avLst>
                <a:gd name="adj1" fmla="val 40542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2" name="Organigramme : Bande perforée 431">
              <a:extLst>
                <a:ext uri="{FF2B5EF4-FFF2-40B4-BE49-F238E27FC236}">
                  <a16:creationId xmlns:a16="http://schemas.microsoft.com/office/drawing/2014/main" id="{3AE440DC-6D3E-2BAD-47E6-0E43D033594A}"/>
                </a:ext>
              </a:extLst>
            </p:cNvPr>
            <p:cNvSpPr/>
            <p:nvPr/>
          </p:nvSpPr>
          <p:spPr>
            <a:xfrm>
              <a:off x="7998955" y="2054536"/>
              <a:ext cx="571777" cy="216428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Lavabos</a:t>
              </a:r>
            </a:p>
          </p:txBody>
        </p:sp>
        <p:sp>
          <p:nvSpPr>
            <p:cNvPr id="433" name="Organigramme : Bande perforée 432">
              <a:extLst>
                <a:ext uri="{FF2B5EF4-FFF2-40B4-BE49-F238E27FC236}">
                  <a16:creationId xmlns:a16="http://schemas.microsoft.com/office/drawing/2014/main" id="{AE87F9BD-37DF-45AA-66E0-082636C6FB35}"/>
                </a:ext>
              </a:extLst>
            </p:cNvPr>
            <p:cNvSpPr/>
            <p:nvPr/>
          </p:nvSpPr>
          <p:spPr>
            <a:xfrm>
              <a:off x="8001995" y="1755038"/>
              <a:ext cx="384017" cy="255457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WC</a:t>
              </a:r>
            </a:p>
          </p:txBody>
        </p:sp>
        <p:sp>
          <p:nvSpPr>
            <p:cNvPr id="436" name="Organigramme : Bande perforée 435">
              <a:extLst>
                <a:ext uri="{FF2B5EF4-FFF2-40B4-BE49-F238E27FC236}">
                  <a16:creationId xmlns:a16="http://schemas.microsoft.com/office/drawing/2014/main" id="{D19A164A-FDBA-1A59-693D-6EE6E69131AA}"/>
                </a:ext>
              </a:extLst>
            </p:cNvPr>
            <p:cNvSpPr/>
            <p:nvPr/>
          </p:nvSpPr>
          <p:spPr>
            <a:xfrm>
              <a:off x="7998954" y="2338735"/>
              <a:ext cx="571777" cy="216428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Urinoirs</a:t>
              </a:r>
            </a:p>
          </p:txBody>
        </p:sp>
        <p:cxnSp>
          <p:nvCxnSpPr>
            <p:cNvPr id="449" name="Connecteur : en angle 448">
              <a:extLst>
                <a:ext uri="{FF2B5EF4-FFF2-40B4-BE49-F238E27FC236}">
                  <a16:creationId xmlns:a16="http://schemas.microsoft.com/office/drawing/2014/main" id="{F583F86B-4209-F00B-0343-D0EB407A8F91}"/>
                </a:ext>
              </a:extLst>
            </p:cNvPr>
            <p:cNvCxnSpPr>
              <a:cxnSpLocks/>
              <a:stCxn id="433" idx="3"/>
            </p:cNvCxnSpPr>
            <p:nvPr/>
          </p:nvCxnSpPr>
          <p:spPr>
            <a:xfrm>
              <a:off x="8386012" y="1882767"/>
              <a:ext cx="818125" cy="24205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0" name="Connecteur : en angle 449">
              <a:extLst>
                <a:ext uri="{FF2B5EF4-FFF2-40B4-BE49-F238E27FC236}">
                  <a16:creationId xmlns:a16="http://schemas.microsoft.com/office/drawing/2014/main" id="{467E0397-D2D5-5C76-FCDD-E2571C3B08EF}"/>
                </a:ext>
              </a:extLst>
            </p:cNvPr>
            <p:cNvCxnSpPr>
              <a:cxnSpLocks/>
              <a:stCxn id="432" idx="3"/>
            </p:cNvCxnSpPr>
            <p:nvPr/>
          </p:nvCxnSpPr>
          <p:spPr>
            <a:xfrm flipV="1">
              <a:off x="8570732" y="2124821"/>
              <a:ext cx="622930" cy="37929"/>
            </a:xfrm>
            <a:prstGeom prst="bentConnector3">
              <a:avLst>
                <a:gd name="adj1" fmla="val 3623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5" name="Connecteur : en angle 454">
              <a:extLst>
                <a:ext uri="{FF2B5EF4-FFF2-40B4-BE49-F238E27FC236}">
                  <a16:creationId xmlns:a16="http://schemas.microsoft.com/office/drawing/2014/main" id="{3251112B-AFF4-426E-9D13-0A8E3566476C}"/>
                </a:ext>
              </a:extLst>
            </p:cNvPr>
            <p:cNvCxnSpPr>
              <a:cxnSpLocks/>
              <a:stCxn id="436" idx="3"/>
            </p:cNvCxnSpPr>
            <p:nvPr/>
          </p:nvCxnSpPr>
          <p:spPr>
            <a:xfrm flipV="1">
              <a:off x="8570731" y="2130478"/>
              <a:ext cx="768624" cy="316471"/>
            </a:xfrm>
            <a:prstGeom prst="bentConnector3">
              <a:avLst>
                <a:gd name="adj1" fmla="val 28934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0" name="Connecteur : en angle 459">
              <a:extLst>
                <a:ext uri="{FF2B5EF4-FFF2-40B4-BE49-F238E27FC236}">
                  <a16:creationId xmlns:a16="http://schemas.microsoft.com/office/drawing/2014/main" id="{9EECC53A-0F2E-783C-B643-D1CC09AEE7F8}"/>
                </a:ext>
              </a:extLst>
            </p:cNvPr>
            <p:cNvCxnSpPr>
              <a:cxnSpLocks/>
              <a:stCxn id="528" idx="3"/>
              <a:endCxn id="436" idx="1"/>
            </p:cNvCxnSpPr>
            <p:nvPr/>
          </p:nvCxnSpPr>
          <p:spPr>
            <a:xfrm>
              <a:off x="5439798" y="2090613"/>
              <a:ext cx="2559156" cy="35633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3" name="Connecteur : en angle 462">
              <a:extLst>
                <a:ext uri="{FF2B5EF4-FFF2-40B4-BE49-F238E27FC236}">
                  <a16:creationId xmlns:a16="http://schemas.microsoft.com/office/drawing/2014/main" id="{A044CAEB-11F3-188D-F579-68EEAE3A12EB}"/>
                </a:ext>
              </a:extLst>
            </p:cNvPr>
            <p:cNvCxnSpPr>
              <a:cxnSpLocks/>
              <a:stCxn id="528" idx="3"/>
              <a:endCxn id="433" idx="1"/>
            </p:cNvCxnSpPr>
            <p:nvPr/>
          </p:nvCxnSpPr>
          <p:spPr>
            <a:xfrm flipV="1">
              <a:off x="5439798" y="1882767"/>
              <a:ext cx="2562197" cy="2078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8" name="Connecteur : en angle 467">
              <a:extLst>
                <a:ext uri="{FF2B5EF4-FFF2-40B4-BE49-F238E27FC236}">
                  <a16:creationId xmlns:a16="http://schemas.microsoft.com/office/drawing/2014/main" id="{69D1E22F-6A38-181F-39AC-4517B0A3E2A9}"/>
                </a:ext>
              </a:extLst>
            </p:cNvPr>
            <p:cNvCxnSpPr>
              <a:cxnSpLocks/>
              <a:stCxn id="528" idx="3"/>
              <a:endCxn id="432" idx="1"/>
            </p:cNvCxnSpPr>
            <p:nvPr/>
          </p:nvCxnSpPr>
          <p:spPr>
            <a:xfrm>
              <a:off x="5439798" y="2090613"/>
              <a:ext cx="2559157" cy="7213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4" name="Organigramme : Bande perforée 473">
              <a:extLst>
                <a:ext uri="{FF2B5EF4-FFF2-40B4-BE49-F238E27FC236}">
                  <a16:creationId xmlns:a16="http://schemas.microsoft.com/office/drawing/2014/main" id="{128E7D39-4557-5FF6-4147-778DC6F4180B}"/>
                </a:ext>
              </a:extLst>
            </p:cNvPr>
            <p:cNvSpPr/>
            <p:nvPr/>
          </p:nvSpPr>
          <p:spPr>
            <a:xfrm>
              <a:off x="5523654" y="2529043"/>
              <a:ext cx="964607" cy="260504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>
                  <a:solidFill>
                    <a:schemeClr val="tx1"/>
                  </a:solidFill>
                </a:rPr>
                <a:t>Papier Essuis main</a:t>
              </a:r>
            </a:p>
          </p:txBody>
        </p:sp>
        <p:sp>
          <p:nvSpPr>
            <p:cNvPr id="475" name="Organigramme : Bande perforée 474">
              <a:extLst>
                <a:ext uri="{FF2B5EF4-FFF2-40B4-BE49-F238E27FC236}">
                  <a16:creationId xmlns:a16="http://schemas.microsoft.com/office/drawing/2014/main" id="{BAA9C278-AF49-9109-A929-3711CD383383}"/>
                </a:ext>
              </a:extLst>
            </p:cNvPr>
            <p:cNvSpPr/>
            <p:nvPr/>
          </p:nvSpPr>
          <p:spPr>
            <a:xfrm>
              <a:off x="5526694" y="2229545"/>
              <a:ext cx="651423" cy="255457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Papier WC</a:t>
              </a:r>
            </a:p>
          </p:txBody>
        </p:sp>
        <p:sp>
          <p:nvSpPr>
            <p:cNvPr id="476" name="Organigramme : Bande perforée 475">
              <a:extLst>
                <a:ext uri="{FF2B5EF4-FFF2-40B4-BE49-F238E27FC236}">
                  <a16:creationId xmlns:a16="http://schemas.microsoft.com/office/drawing/2014/main" id="{950B290B-0FAB-3F1C-3BF8-3C1D3291F9FF}"/>
                </a:ext>
              </a:extLst>
            </p:cNvPr>
            <p:cNvSpPr/>
            <p:nvPr/>
          </p:nvSpPr>
          <p:spPr>
            <a:xfrm>
              <a:off x="5523653" y="2813241"/>
              <a:ext cx="654464" cy="221035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Savon</a:t>
              </a:r>
            </a:p>
          </p:txBody>
        </p:sp>
        <p:sp>
          <p:nvSpPr>
            <p:cNvPr id="477" name="Organigramme : Bande perforée 476">
              <a:extLst>
                <a:ext uri="{FF2B5EF4-FFF2-40B4-BE49-F238E27FC236}">
                  <a16:creationId xmlns:a16="http://schemas.microsoft.com/office/drawing/2014/main" id="{DB10F531-9DD5-8D96-D998-1B8B8723EA80}"/>
                </a:ext>
              </a:extLst>
            </p:cNvPr>
            <p:cNvSpPr/>
            <p:nvPr/>
          </p:nvSpPr>
          <p:spPr>
            <a:xfrm>
              <a:off x="5523652" y="3078171"/>
              <a:ext cx="1020675" cy="253256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Bombes désodorisantes</a:t>
              </a:r>
            </a:p>
          </p:txBody>
        </p:sp>
        <p:cxnSp>
          <p:nvCxnSpPr>
            <p:cNvPr id="487" name="Connecteur : en angle 486">
              <a:extLst>
                <a:ext uri="{FF2B5EF4-FFF2-40B4-BE49-F238E27FC236}">
                  <a16:creationId xmlns:a16="http://schemas.microsoft.com/office/drawing/2014/main" id="{11022571-D71B-5B05-E94C-AFBD4A7D90C7}"/>
                </a:ext>
              </a:extLst>
            </p:cNvPr>
            <p:cNvCxnSpPr>
              <a:cxnSpLocks/>
              <a:stCxn id="477" idx="3"/>
            </p:cNvCxnSpPr>
            <p:nvPr/>
          </p:nvCxnSpPr>
          <p:spPr>
            <a:xfrm flipV="1">
              <a:off x="6544327" y="2977264"/>
              <a:ext cx="355969" cy="227535"/>
            </a:xfrm>
            <a:prstGeom prst="bentConnector3">
              <a:avLst>
                <a:gd name="adj1" fmla="val 61372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5" name="Connecteur : en angle 494">
              <a:extLst>
                <a:ext uri="{FF2B5EF4-FFF2-40B4-BE49-F238E27FC236}">
                  <a16:creationId xmlns:a16="http://schemas.microsoft.com/office/drawing/2014/main" id="{25BD8DED-C13A-30FA-6E8C-17B765A2B46B}"/>
                </a:ext>
              </a:extLst>
            </p:cNvPr>
            <p:cNvCxnSpPr>
              <a:cxnSpLocks/>
              <a:stCxn id="476" idx="3"/>
            </p:cNvCxnSpPr>
            <p:nvPr/>
          </p:nvCxnSpPr>
          <p:spPr>
            <a:xfrm>
              <a:off x="6178117" y="2923759"/>
              <a:ext cx="759808" cy="55791"/>
            </a:xfrm>
            <a:prstGeom prst="bentConnector3">
              <a:avLst>
                <a:gd name="adj1" fmla="val 7674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0" name="Connecteur : en angle 499">
              <a:extLst>
                <a:ext uri="{FF2B5EF4-FFF2-40B4-BE49-F238E27FC236}">
                  <a16:creationId xmlns:a16="http://schemas.microsoft.com/office/drawing/2014/main" id="{81B9222B-1222-0B92-0E1B-47B6B3C5665E}"/>
                </a:ext>
              </a:extLst>
            </p:cNvPr>
            <p:cNvCxnSpPr>
              <a:cxnSpLocks/>
              <a:stCxn id="474" idx="3"/>
            </p:cNvCxnSpPr>
            <p:nvPr/>
          </p:nvCxnSpPr>
          <p:spPr>
            <a:xfrm>
              <a:off x="6488261" y="2659295"/>
              <a:ext cx="542140" cy="31815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3" name="Connecteur : en angle 502">
              <a:extLst>
                <a:ext uri="{FF2B5EF4-FFF2-40B4-BE49-F238E27FC236}">
                  <a16:creationId xmlns:a16="http://schemas.microsoft.com/office/drawing/2014/main" id="{3C4836EE-F7D2-EB27-92C8-60540246B16A}"/>
                </a:ext>
              </a:extLst>
            </p:cNvPr>
            <p:cNvCxnSpPr>
              <a:cxnSpLocks/>
              <a:stCxn id="475" idx="3"/>
            </p:cNvCxnSpPr>
            <p:nvPr/>
          </p:nvCxnSpPr>
          <p:spPr>
            <a:xfrm>
              <a:off x="6178117" y="2357274"/>
              <a:ext cx="913899" cy="619990"/>
            </a:xfrm>
            <a:prstGeom prst="bentConnector3">
              <a:avLst>
                <a:gd name="adj1" fmla="val 6381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9" name="Connecteur : en angle 508">
              <a:extLst>
                <a:ext uri="{FF2B5EF4-FFF2-40B4-BE49-F238E27FC236}">
                  <a16:creationId xmlns:a16="http://schemas.microsoft.com/office/drawing/2014/main" id="{90D358E5-B4B8-88E6-542A-948D41AAD8BB}"/>
                </a:ext>
              </a:extLst>
            </p:cNvPr>
            <p:cNvCxnSpPr>
              <a:cxnSpLocks/>
              <a:stCxn id="704" idx="0"/>
              <a:endCxn id="193" idx="1"/>
            </p:cNvCxnSpPr>
            <p:nvPr/>
          </p:nvCxnSpPr>
          <p:spPr>
            <a:xfrm>
              <a:off x="3527945" y="1100395"/>
              <a:ext cx="656508" cy="10829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2" name="Connecteur : en angle 511">
              <a:extLst>
                <a:ext uri="{FF2B5EF4-FFF2-40B4-BE49-F238E27FC236}">
                  <a16:creationId xmlns:a16="http://schemas.microsoft.com/office/drawing/2014/main" id="{8E654FE0-4A29-7A2B-F62A-FA805EFB44B0}"/>
                </a:ext>
              </a:extLst>
            </p:cNvPr>
            <p:cNvCxnSpPr>
              <a:cxnSpLocks/>
              <a:stCxn id="704" idx="0"/>
              <a:endCxn id="195" idx="1"/>
            </p:cNvCxnSpPr>
            <p:nvPr/>
          </p:nvCxnSpPr>
          <p:spPr>
            <a:xfrm>
              <a:off x="3527945" y="1100395"/>
              <a:ext cx="730721" cy="538193"/>
            </a:xfrm>
            <a:prstGeom prst="bentConnector3">
              <a:avLst>
                <a:gd name="adj1" fmla="val 427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8" name="Connecteur : en angle 517">
              <a:extLst>
                <a:ext uri="{FF2B5EF4-FFF2-40B4-BE49-F238E27FC236}">
                  <a16:creationId xmlns:a16="http://schemas.microsoft.com/office/drawing/2014/main" id="{E533308E-E44D-2237-5282-738D527B749E}"/>
                </a:ext>
              </a:extLst>
            </p:cNvPr>
            <p:cNvCxnSpPr>
              <a:cxnSpLocks/>
              <a:stCxn id="704" idx="0"/>
              <a:endCxn id="528" idx="1"/>
            </p:cNvCxnSpPr>
            <p:nvPr/>
          </p:nvCxnSpPr>
          <p:spPr>
            <a:xfrm>
              <a:off x="3527945" y="1100395"/>
              <a:ext cx="622034" cy="99021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2" name="Connecteur : en angle 521">
              <a:extLst>
                <a:ext uri="{FF2B5EF4-FFF2-40B4-BE49-F238E27FC236}">
                  <a16:creationId xmlns:a16="http://schemas.microsoft.com/office/drawing/2014/main" id="{71D5CC32-3A02-E31B-7DAC-09A9177BD31B}"/>
                </a:ext>
              </a:extLst>
            </p:cNvPr>
            <p:cNvCxnSpPr>
              <a:cxnSpLocks/>
              <a:stCxn id="704" idx="0"/>
              <a:endCxn id="196" idx="1"/>
            </p:cNvCxnSpPr>
            <p:nvPr/>
          </p:nvCxnSpPr>
          <p:spPr>
            <a:xfrm>
              <a:off x="3527945" y="1100395"/>
              <a:ext cx="622034" cy="149048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8" name="Organigramme : Bande perforée 527">
              <a:extLst>
                <a:ext uri="{FF2B5EF4-FFF2-40B4-BE49-F238E27FC236}">
                  <a16:creationId xmlns:a16="http://schemas.microsoft.com/office/drawing/2014/main" id="{96AA030A-6B8D-D588-9588-6924778F6234}"/>
                </a:ext>
              </a:extLst>
            </p:cNvPr>
            <p:cNvSpPr/>
            <p:nvPr/>
          </p:nvSpPr>
          <p:spPr>
            <a:xfrm>
              <a:off x="4149979" y="1868992"/>
              <a:ext cx="1289819" cy="443242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Détartrage &amp; désinfection éléments</a:t>
              </a:r>
            </a:p>
          </p:txBody>
        </p:sp>
        <p:grpSp>
          <p:nvGrpSpPr>
            <p:cNvPr id="539" name="Groupe 538">
              <a:extLst>
                <a:ext uri="{FF2B5EF4-FFF2-40B4-BE49-F238E27FC236}">
                  <a16:creationId xmlns:a16="http://schemas.microsoft.com/office/drawing/2014/main" id="{AB414ECD-5D60-2DDF-CF0C-415B8B18CD57}"/>
                </a:ext>
              </a:extLst>
            </p:cNvPr>
            <p:cNvGrpSpPr/>
            <p:nvPr/>
          </p:nvGrpSpPr>
          <p:grpSpPr>
            <a:xfrm>
              <a:off x="8060404" y="17972"/>
              <a:ext cx="2830230" cy="406676"/>
              <a:chOff x="8367354" y="28961"/>
              <a:chExt cx="2821189" cy="478052"/>
            </a:xfrm>
          </p:grpSpPr>
          <p:sp>
            <p:nvSpPr>
              <p:cNvPr id="541" name="Ellipse 540">
                <a:extLst>
                  <a:ext uri="{FF2B5EF4-FFF2-40B4-BE49-F238E27FC236}">
                    <a16:creationId xmlns:a16="http://schemas.microsoft.com/office/drawing/2014/main" id="{AD05BA2F-A12B-5F57-B62E-1CA06D848DF7}"/>
                  </a:ext>
                </a:extLst>
              </p:cNvPr>
              <p:cNvSpPr/>
              <p:nvPr/>
            </p:nvSpPr>
            <p:spPr>
              <a:xfrm>
                <a:off x="10524126" y="105688"/>
                <a:ext cx="664417" cy="18649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Fait</a:t>
                </a:r>
                <a:endParaRPr lang="fr-FR" sz="800" dirty="0"/>
              </a:p>
            </p:txBody>
          </p:sp>
          <p:sp>
            <p:nvSpPr>
              <p:cNvPr id="542" name="Ellipse 541">
                <a:extLst>
                  <a:ext uri="{FF2B5EF4-FFF2-40B4-BE49-F238E27FC236}">
                    <a16:creationId xmlns:a16="http://schemas.microsoft.com/office/drawing/2014/main" id="{8A8716A2-53C2-39C9-82C0-18E42A3BF845}"/>
                  </a:ext>
                </a:extLst>
              </p:cNvPr>
              <p:cNvSpPr/>
              <p:nvPr/>
            </p:nvSpPr>
            <p:spPr>
              <a:xfrm>
                <a:off x="9038587" y="28961"/>
                <a:ext cx="1065016" cy="138817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Empêchement </a:t>
                </a:r>
              </a:p>
            </p:txBody>
          </p:sp>
          <p:sp>
            <p:nvSpPr>
              <p:cNvPr id="543" name="Ellipse 542">
                <a:extLst>
                  <a:ext uri="{FF2B5EF4-FFF2-40B4-BE49-F238E27FC236}">
                    <a16:creationId xmlns:a16="http://schemas.microsoft.com/office/drawing/2014/main" id="{1D5D59B1-D272-8307-2536-82617EF2427B}"/>
                  </a:ext>
                </a:extLst>
              </p:cNvPr>
              <p:cNvSpPr/>
              <p:nvPr/>
            </p:nvSpPr>
            <p:spPr>
              <a:xfrm>
                <a:off x="10524125" y="332609"/>
                <a:ext cx="664417" cy="17440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A faire</a:t>
                </a:r>
              </a:p>
            </p:txBody>
          </p:sp>
          <p:cxnSp>
            <p:nvCxnSpPr>
              <p:cNvPr id="544" name="Connecteur : en angle 543">
                <a:extLst>
                  <a:ext uri="{FF2B5EF4-FFF2-40B4-BE49-F238E27FC236}">
                    <a16:creationId xmlns:a16="http://schemas.microsoft.com/office/drawing/2014/main" id="{E50538F0-B53C-1870-AE1C-5DB4DA9520C9}"/>
                  </a:ext>
                </a:extLst>
              </p:cNvPr>
              <p:cNvCxnSpPr>
                <a:cxnSpLocks/>
                <a:endCxn id="542" idx="2"/>
              </p:cNvCxnSpPr>
              <p:nvPr/>
            </p:nvCxnSpPr>
            <p:spPr>
              <a:xfrm flipV="1">
                <a:off x="8367354" y="98370"/>
                <a:ext cx="671233" cy="318649"/>
              </a:xfrm>
              <a:prstGeom prst="bentConnector3">
                <a:avLst>
                  <a:gd name="adj1" fmla="val 60406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6" name="Connecteur : en angle 545">
                <a:extLst>
                  <a:ext uri="{FF2B5EF4-FFF2-40B4-BE49-F238E27FC236}">
                    <a16:creationId xmlns:a16="http://schemas.microsoft.com/office/drawing/2014/main" id="{66B705CB-3E41-F349-380A-73624EBBC949}"/>
                  </a:ext>
                </a:extLst>
              </p:cNvPr>
              <p:cNvCxnSpPr>
                <a:cxnSpLocks/>
                <a:endCxn id="541" idx="2"/>
              </p:cNvCxnSpPr>
              <p:nvPr/>
            </p:nvCxnSpPr>
            <p:spPr>
              <a:xfrm flipV="1">
                <a:off x="8367354" y="198938"/>
                <a:ext cx="2156772" cy="21808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7" name="Connecteur : en angle 546">
                <a:extLst>
                  <a:ext uri="{FF2B5EF4-FFF2-40B4-BE49-F238E27FC236}">
                    <a16:creationId xmlns:a16="http://schemas.microsoft.com/office/drawing/2014/main" id="{84D67877-7A75-CAA9-CE15-23556DC7F752}"/>
                  </a:ext>
                </a:extLst>
              </p:cNvPr>
              <p:cNvCxnSpPr>
                <a:cxnSpLocks/>
                <a:endCxn id="543" idx="2"/>
              </p:cNvCxnSpPr>
              <p:nvPr/>
            </p:nvCxnSpPr>
            <p:spPr>
              <a:xfrm>
                <a:off x="8367354" y="417019"/>
                <a:ext cx="2156771" cy="279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58" name="Connecteur : en angle 557">
              <a:extLst>
                <a:ext uri="{FF2B5EF4-FFF2-40B4-BE49-F238E27FC236}">
                  <a16:creationId xmlns:a16="http://schemas.microsoft.com/office/drawing/2014/main" id="{DD5E7150-7BB9-A188-9F4F-98C931542AC6}"/>
                </a:ext>
              </a:extLst>
            </p:cNvPr>
            <p:cNvCxnSpPr>
              <a:cxnSpLocks/>
              <a:stCxn id="265" idx="3"/>
            </p:cNvCxnSpPr>
            <p:nvPr/>
          </p:nvCxnSpPr>
          <p:spPr>
            <a:xfrm>
              <a:off x="7649001" y="113042"/>
              <a:ext cx="443928" cy="234075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2" name="Connecteur droit 561">
              <a:extLst>
                <a:ext uri="{FF2B5EF4-FFF2-40B4-BE49-F238E27FC236}">
                  <a16:creationId xmlns:a16="http://schemas.microsoft.com/office/drawing/2014/main" id="{83F4DE31-D8EF-FF3E-684C-05F6FE392C6A}"/>
                </a:ext>
              </a:extLst>
            </p:cNvPr>
            <p:cNvCxnSpPr>
              <a:stCxn id="266" idx="3"/>
            </p:cNvCxnSpPr>
            <p:nvPr/>
          </p:nvCxnSpPr>
          <p:spPr>
            <a:xfrm>
              <a:off x="7808712" y="365646"/>
              <a:ext cx="6225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65" name="Groupe 564">
              <a:extLst>
                <a:ext uri="{FF2B5EF4-FFF2-40B4-BE49-F238E27FC236}">
                  <a16:creationId xmlns:a16="http://schemas.microsoft.com/office/drawing/2014/main" id="{C9D21762-9D14-A7F1-65E7-784D403B770E}"/>
                </a:ext>
              </a:extLst>
            </p:cNvPr>
            <p:cNvGrpSpPr/>
            <p:nvPr/>
          </p:nvGrpSpPr>
          <p:grpSpPr>
            <a:xfrm>
              <a:off x="5196112" y="535687"/>
              <a:ext cx="2830230" cy="359976"/>
              <a:chOff x="8367354" y="28961"/>
              <a:chExt cx="2821189" cy="478052"/>
            </a:xfrm>
          </p:grpSpPr>
          <p:sp>
            <p:nvSpPr>
              <p:cNvPr id="567" name="Ellipse 566">
                <a:extLst>
                  <a:ext uri="{FF2B5EF4-FFF2-40B4-BE49-F238E27FC236}">
                    <a16:creationId xmlns:a16="http://schemas.microsoft.com/office/drawing/2014/main" id="{C3905D12-B7F9-946E-5EDF-683A518D1C63}"/>
                  </a:ext>
                </a:extLst>
              </p:cNvPr>
              <p:cNvSpPr/>
              <p:nvPr/>
            </p:nvSpPr>
            <p:spPr>
              <a:xfrm>
                <a:off x="10524126" y="105688"/>
                <a:ext cx="664417" cy="18649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Fait</a:t>
                </a:r>
                <a:endParaRPr lang="fr-FR" sz="800" dirty="0"/>
              </a:p>
            </p:txBody>
          </p:sp>
          <p:sp>
            <p:nvSpPr>
              <p:cNvPr id="568" name="Ellipse 567">
                <a:extLst>
                  <a:ext uri="{FF2B5EF4-FFF2-40B4-BE49-F238E27FC236}">
                    <a16:creationId xmlns:a16="http://schemas.microsoft.com/office/drawing/2014/main" id="{8F38A8CD-49CB-BBD7-AF1A-743F6D1492A5}"/>
                  </a:ext>
                </a:extLst>
              </p:cNvPr>
              <p:cNvSpPr/>
              <p:nvPr/>
            </p:nvSpPr>
            <p:spPr>
              <a:xfrm>
                <a:off x="9038587" y="28961"/>
                <a:ext cx="1065016" cy="138817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Empêchement </a:t>
                </a:r>
              </a:p>
            </p:txBody>
          </p:sp>
          <p:sp>
            <p:nvSpPr>
              <p:cNvPr id="569" name="Ellipse 568">
                <a:extLst>
                  <a:ext uri="{FF2B5EF4-FFF2-40B4-BE49-F238E27FC236}">
                    <a16:creationId xmlns:a16="http://schemas.microsoft.com/office/drawing/2014/main" id="{18EF0D02-5245-B396-ECBD-F7672F90B538}"/>
                  </a:ext>
                </a:extLst>
              </p:cNvPr>
              <p:cNvSpPr/>
              <p:nvPr/>
            </p:nvSpPr>
            <p:spPr>
              <a:xfrm>
                <a:off x="10524125" y="332609"/>
                <a:ext cx="664417" cy="17440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A faire</a:t>
                </a:r>
              </a:p>
            </p:txBody>
          </p:sp>
          <p:cxnSp>
            <p:nvCxnSpPr>
              <p:cNvPr id="570" name="Connecteur : en angle 569">
                <a:extLst>
                  <a:ext uri="{FF2B5EF4-FFF2-40B4-BE49-F238E27FC236}">
                    <a16:creationId xmlns:a16="http://schemas.microsoft.com/office/drawing/2014/main" id="{D325A281-4ED0-CB63-7CD2-7EF0D333C768}"/>
                  </a:ext>
                </a:extLst>
              </p:cNvPr>
              <p:cNvCxnSpPr>
                <a:cxnSpLocks/>
                <a:endCxn id="568" idx="2"/>
              </p:cNvCxnSpPr>
              <p:nvPr/>
            </p:nvCxnSpPr>
            <p:spPr>
              <a:xfrm flipV="1">
                <a:off x="8367354" y="98370"/>
                <a:ext cx="671233" cy="318649"/>
              </a:xfrm>
              <a:prstGeom prst="bentConnector3">
                <a:avLst>
                  <a:gd name="adj1" fmla="val 60406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2" name="Connecteur : en angle 571">
                <a:extLst>
                  <a:ext uri="{FF2B5EF4-FFF2-40B4-BE49-F238E27FC236}">
                    <a16:creationId xmlns:a16="http://schemas.microsoft.com/office/drawing/2014/main" id="{F6C100BF-7D63-DED6-684F-77C576333E55}"/>
                  </a:ext>
                </a:extLst>
              </p:cNvPr>
              <p:cNvCxnSpPr>
                <a:cxnSpLocks/>
                <a:endCxn id="567" idx="2"/>
              </p:cNvCxnSpPr>
              <p:nvPr/>
            </p:nvCxnSpPr>
            <p:spPr>
              <a:xfrm flipV="1">
                <a:off x="8367354" y="198938"/>
                <a:ext cx="2156772" cy="21808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3" name="Connecteur : en angle 572">
                <a:extLst>
                  <a:ext uri="{FF2B5EF4-FFF2-40B4-BE49-F238E27FC236}">
                    <a16:creationId xmlns:a16="http://schemas.microsoft.com/office/drawing/2014/main" id="{8E307239-2364-954A-B0C6-39B7B30835D0}"/>
                  </a:ext>
                </a:extLst>
              </p:cNvPr>
              <p:cNvCxnSpPr>
                <a:cxnSpLocks/>
                <a:endCxn id="569" idx="2"/>
              </p:cNvCxnSpPr>
              <p:nvPr/>
            </p:nvCxnSpPr>
            <p:spPr>
              <a:xfrm>
                <a:off x="8367354" y="417019"/>
                <a:ext cx="2156771" cy="279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87" name="Groupe 586">
              <a:extLst>
                <a:ext uri="{FF2B5EF4-FFF2-40B4-BE49-F238E27FC236}">
                  <a16:creationId xmlns:a16="http://schemas.microsoft.com/office/drawing/2014/main" id="{0A2733AA-CD17-5F39-8CF6-8B143907E7F6}"/>
                </a:ext>
              </a:extLst>
            </p:cNvPr>
            <p:cNvGrpSpPr/>
            <p:nvPr/>
          </p:nvGrpSpPr>
          <p:grpSpPr>
            <a:xfrm>
              <a:off x="8665968" y="884246"/>
              <a:ext cx="2446266" cy="366184"/>
              <a:chOff x="8367352" y="28961"/>
              <a:chExt cx="2438452" cy="486296"/>
            </a:xfrm>
          </p:grpSpPr>
          <p:sp>
            <p:nvSpPr>
              <p:cNvPr id="589" name="Ellipse 588">
                <a:extLst>
                  <a:ext uri="{FF2B5EF4-FFF2-40B4-BE49-F238E27FC236}">
                    <a16:creationId xmlns:a16="http://schemas.microsoft.com/office/drawing/2014/main" id="{E5C8F585-7469-5A3B-6CDA-9E2B854F39ED}"/>
                  </a:ext>
                </a:extLst>
              </p:cNvPr>
              <p:cNvSpPr/>
              <p:nvPr/>
            </p:nvSpPr>
            <p:spPr>
              <a:xfrm>
                <a:off x="10103603" y="113718"/>
                <a:ext cx="664417" cy="18649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Fait</a:t>
                </a:r>
                <a:endParaRPr lang="fr-FR" sz="800" dirty="0"/>
              </a:p>
            </p:txBody>
          </p:sp>
          <p:sp>
            <p:nvSpPr>
              <p:cNvPr id="590" name="Ellipse 589">
                <a:extLst>
                  <a:ext uri="{FF2B5EF4-FFF2-40B4-BE49-F238E27FC236}">
                    <a16:creationId xmlns:a16="http://schemas.microsoft.com/office/drawing/2014/main" id="{DFBAD776-5414-E541-EC08-80B6536307A6}"/>
                  </a:ext>
                </a:extLst>
              </p:cNvPr>
              <p:cNvSpPr/>
              <p:nvPr/>
            </p:nvSpPr>
            <p:spPr>
              <a:xfrm>
                <a:off x="9038587" y="28961"/>
                <a:ext cx="1065016" cy="138817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Empêchement </a:t>
                </a:r>
              </a:p>
            </p:txBody>
          </p:sp>
          <p:sp>
            <p:nvSpPr>
              <p:cNvPr id="591" name="Ellipse 590">
                <a:extLst>
                  <a:ext uri="{FF2B5EF4-FFF2-40B4-BE49-F238E27FC236}">
                    <a16:creationId xmlns:a16="http://schemas.microsoft.com/office/drawing/2014/main" id="{A9C5A475-C8A0-94F3-C1BB-15CA24747931}"/>
                  </a:ext>
                </a:extLst>
              </p:cNvPr>
              <p:cNvSpPr/>
              <p:nvPr/>
            </p:nvSpPr>
            <p:spPr>
              <a:xfrm>
                <a:off x="10141387" y="340852"/>
                <a:ext cx="664417" cy="1744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A faire</a:t>
                </a:r>
              </a:p>
            </p:txBody>
          </p:sp>
          <p:cxnSp>
            <p:nvCxnSpPr>
              <p:cNvPr id="592" name="Connecteur : en angle 591">
                <a:extLst>
                  <a:ext uri="{FF2B5EF4-FFF2-40B4-BE49-F238E27FC236}">
                    <a16:creationId xmlns:a16="http://schemas.microsoft.com/office/drawing/2014/main" id="{4DF3D76B-1925-AB8F-35C1-79EDBD3D4B09}"/>
                  </a:ext>
                </a:extLst>
              </p:cNvPr>
              <p:cNvCxnSpPr>
                <a:cxnSpLocks/>
                <a:endCxn id="590" idx="2"/>
              </p:cNvCxnSpPr>
              <p:nvPr/>
            </p:nvCxnSpPr>
            <p:spPr>
              <a:xfrm flipV="1">
                <a:off x="8367354" y="98370"/>
                <a:ext cx="671233" cy="318649"/>
              </a:xfrm>
              <a:prstGeom prst="bentConnector3">
                <a:avLst>
                  <a:gd name="adj1" fmla="val 60406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4" name="Connecteur : en angle 593">
                <a:extLst>
                  <a:ext uri="{FF2B5EF4-FFF2-40B4-BE49-F238E27FC236}">
                    <a16:creationId xmlns:a16="http://schemas.microsoft.com/office/drawing/2014/main" id="{E5CE9D30-3D09-E0CD-38A8-1E81C4E78D80}"/>
                  </a:ext>
                </a:extLst>
              </p:cNvPr>
              <p:cNvCxnSpPr>
                <a:cxnSpLocks/>
                <a:endCxn id="589" idx="2"/>
              </p:cNvCxnSpPr>
              <p:nvPr/>
            </p:nvCxnSpPr>
            <p:spPr>
              <a:xfrm flipV="1">
                <a:off x="8367352" y="206969"/>
                <a:ext cx="1736251" cy="210913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5" name="Connecteur : en angle 594">
                <a:extLst>
                  <a:ext uri="{FF2B5EF4-FFF2-40B4-BE49-F238E27FC236}">
                    <a16:creationId xmlns:a16="http://schemas.microsoft.com/office/drawing/2014/main" id="{C46755ED-00EF-8A8B-3150-51082F0B4D02}"/>
                  </a:ext>
                </a:extLst>
              </p:cNvPr>
              <p:cNvCxnSpPr>
                <a:cxnSpLocks/>
                <a:endCxn id="591" idx="2"/>
              </p:cNvCxnSpPr>
              <p:nvPr/>
            </p:nvCxnSpPr>
            <p:spPr>
              <a:xfrm flipV="1">
                <a:off x="8367353" y="428054"/>
                <a:ext cx="1774034" cy="146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96" name="Connecteur : en angle 595">
              <a:extLst>
                <a:ext uri="{FF2B5EF4-FFF2-40B4-BE49-F238E27FC236}">
                  <a16:creationId xmlns:a16="http://schemas.microsoft.com/office/drawing/2014/main" id="{F6BE17E5-7AF4-2DF6-E3E3-CCE8FF69B5D0}"/>
                </a:ext>
              </a:extLst>
            </p:cNvPr>
            <p:cNvCxnSpPr>
              <a:cxnSpLocks/>
              <a:stCxn id="261" idx="3"/>
            </p:cNvCxnSpPr>
            <p:nvPr/>
          </p:nvCxnSpPr>
          <p:spPr>
            <a:xfrm>
              <a:off x="8498030" y="1037561"/>
              <a:ext cx="213900" cy="146226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9" name="Connecteur : en angle 598">
              <a:extLst>
                <a:ext uri="{FF2B5EF4-FFF2-40B4-BE49-F238E27FC236}">
                  <a16:creationId xmlns:a16="http://schemas.microsoft.com/office/drawing/2014/main" id="{CCE332CB-4659-FBAF-A32E-82F216067F1B}"/>
                </a:ext>
              </a:extLst>
            </p:cNvPr>
            <p:cNvCxnSpPr>
              <a:cxnSpLocks/>
              <a:stCxn id="260" idx="3"/>
            </p:cNvCxnSpPr>
            <p:nvPr/>
          </p:nvCxnSpPr>
          <p:spPr>
            <a:xfrm flipV="1">
              <a:off x="8494990" y="1171229"/>
              <a:ext cx="170981" cy="146315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12" name="Groupe 611">
              <a:extLst>
                <a:ext uri="{FF2B5EF4-FFF2-40B4-BE49-F238E27FC236}">
                  <a16:creationId xmlns:a16="http://schemas.microsoft.com/office/drawing/2014/main" id="{D382A460-90D0-884B-B3AA-BE70ED223853}"/>
                </a:ext>
              </a:extLst>
            </p:cNvPr>
            <p:cNvGrpSpPr/>
            <p:nvPr/>
          </p:nvGrpSpPr>
          <p:grpSpPr>
            <a:xfrm>
              <a:off x="5103106" y="1441367"/>
              <a:ext cx="2830230" cy="359976"/>
              <a:chOff x="8367354" y="28961"/>
              <a:chExt cx="2821189" cy="478052"/>
            </a:xfrm>
          </p:grpSpPr>
          <p:sp>
            <p:nvSpPr>
              <p:cNvPr id="614" name="Ellipse 613">
                <a:extLst>
                  <a:ext uri="{FF2B5EF4-FFF2-40B4-BE49-F238E27FC236}">
                    <a16:creationId xmlns:a16="http://schemas.microsoft.com/office/drawing/2014/main" id="{DC9B0D15-FCD6-765D-366E-9D2E5C72126A}"/>
                  </a:ext>
                </a:extLst>
              </p:cNvPr>
              <p:cNvSpPr/>
              <p:nvPr/>
            </p:nvSpPr>
            <p:spPr>
              <a:xfrm>
                <a:off x="10524126" y="105688"/>
                <a:ext cx="664417" cy="18649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Fait</a:t>
                </a:r>
                <a:endParaRPr lang="fr-FR" sz="800" dirty="0"/>
              </a:p>
            </p:txBody>
          </p:sp>
          <p:sp>
            <p:nvSpPr>
              <p:cNvPr id="615" name="Ellipse 614">
                <a:extLst>
                  <a:ext uri="{FF2B5EF4-FFF2-40B4-BE49-F238E27FC236}">
                    <a16:creationId xmlns:a16="http://schemas.microsoft.com/office/drawing/2014/main" id="{E11BF2C4-0474-5AED-1CD7-A4C2218E6628}"/>
                  </a:ext>
                </a:extLst>
              </p:cNvPr>
              <p:cNvSpPr/>
              <p:nvPr/>
            </p:nvSpPr>
            <p:spPr>
              <a:xfrm>
                <a:off x="9038587" y="28961"/>
                <a:ext cx="1065016" cy="138817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Empêchement </a:t>
                </a:r>
              </a:p>
            </p:txBody>
          </p:sp>
          <p:sp>
            <p:nvSpPr>
              <p:cNvPr id="616" name="Ellipse 615">
                <a:extLst>
                  <a:ext uri="{FF2B5EF4-FFF2-40B4-BE49-F238E27FC236}">
                    <a16:creationId xmlns:a16="http://schemas.microsoft.com/office/drawing/2014/main" id="{0DABF60F-92CF-391E-2A1F-481DF5454AE8}"/>
                  </a:ext>
                </a:extLst>
              </p:cNvPr>
              <p:cNvSpPr/>
              <p:nvPr/>
            </p:nvSpPr>
            <p:spPr>
              <a:xfrm>
                <a:off x="10524125" y="332609"/>
                <a:ext cx="664417" cy="17440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A faire</a:t>
                </a:r>
              </a:p>
            </p:txBody>
          </p:sp>
          <p:cxnSp>
            <p:nvCxnSpPr>
              <p:cNvPr id="617" name="Connecteur : en angle 616">
                <a:extLst>
                  <a:ext uri="{FF2B5EF4-FFF2-40B4-BE49-F238E27FC236}">
                    <a16:creationId xmlns:a16="http://schemas.microsoft.com/office/drawing/2014/main" id="{B8BCEB77-B808-772F-FE58-72B90A186C20}"/>
                  </a:ext>
                </a:extLst>
              </p:cNvPr>
              <p:cNvCxnSpPr>
                <a:cxnSpLocks/>
                <a:endCxn id="615" idx="2"/>
              </p:cNvCxnSpPr>
              <p:nvPr/>
            </p:nvCxnSpPr>
            <p:spPr>
              <a:xfrm flipV="1">
                <a:off x="8367354" y="98370"/>
                <a:ext cx="671233" cy="318649"/>
              </a:xfrm>
              <a:prstGeom prst="bentConnector3">
                <a:avLst>
                  <a:gd name="adj1" fmla="val 60406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9" name="Connecteur : en angle 618">
                <a:extLst>
                  <a:ext uri="{FF2B5EF4-FFF2-40B4-BE49-F238E27FC236}">
                    <a16:creationId xmlns:a16="http://schemas.microsoft.com/office/drawing/2014/main" id="{0FF19CBE-176A-6A67-0D0E-FCB19341973A}"/>
                  </a:ext>
                </a:extLst>
              </p:cNvPr>
              <p:cNvCxnSpPr>
                <a:cxnSpLocks/>
                <a:endCxn id="614" idx="2"/>
              </p:cNvCxnSpPr>
              <p:nvPr/>
            </p:nvCxnSpPr>
            <p:spPr>
              <a:xfrm flipV="1">
                <a:off x="8367354" y="198938"/>
                <a:ext cx="2156772" cy="21808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0" name="Connecteur : en angle 619">
                <a:extLst>
                  <a:ext uri="{FF2B5EF4-FFF2-40B4-BE49-F238E27FC236}">
                    <a16:creationId xmlns:a16="http://schemas.microsoft.com/office/drawing/2014/main" id="{565C1209-DFA8-3856-E132-C72BA283EC37}"/>
                  </a:ext>
                </a:extLst>
              </p:cNvPr>
              <p:cNvCxnSpPr>
                <a:cxnSpLocks/>
                <a:endCxn id="616" idx="2"/>
              </p:cNvCxnSpPr>
              <p:nvPr/>
            </p:nvCxnSpPr>
            <p:spPr>
              <a:xfrm>
                <a:off x="8367354" y="417019"/>
                <a:ext cx="2156771" cy="279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6" name="Groupe 625">
              <a:extLst>
                <a:ext uri="{FF2B5EF4-FFF2-40B4-BE49-F238E27FC236}">
                  <a16:creationId xmlns:a16="http://schemas.microsoft.com/office/drawing/2014/main" id="{AC98FF37-68D1-35BC-1F75-41C86397F076}"/>
                </a:ext>
              </a:extLst>
            </p:cNvPr>
            <p:cNvGrpSpPr/>
            <p:nvPr/>
          </p:nvGrpSpPr>
          <p:grpSpPr>
            <a:xfrm>
              <a:off x="8954750" y="1835996"/>
              <a:ext cx="2284311" cy="441946"/>
              <a:chOff x="8255152" y="28961"/>
              <a:chExt cx="2277014" cy="586908"/>
            </a:xfrm>
          </p:grpSpPr>
          <p:sp>
            <p:nvSpPr>
              <p:cNvPr id="628" name="Ellipse 627">
                <a:extLst>
                  <a:ext uri="{FF2B5EF4-FFF2-40B4-BE49-F238E27FC236}">
                    <a16:creationId xmlns:a16="http://schemas.microsoft.com/office/drawing/2014/main" id="{BB7163DC-6688-13D2-D7A6-543B13156FA4}"/>
                  </a:ext>
                </a:extLst>
              </p:cNvPr>
              <p:cNvSpPr/>
              <p:nvPr/>
            </p:nvSpPr>
            <p:spPr>
              <a:xfrm>
                <a:off x="9852644" y="214682"/>
                <a:ext cx="664417" cy="18649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Fait</a:t>
                </a:r>
                <a:endParaRPr lang="fr-FR" sz="800" dirty="0"/>
              </a:p>
            </p:txBody>
          </p:sp>
          <p:sp>
            <p:nvSpPr>
              <p:cNvPr id="629" name="Ellipse 628">
                <a:extLst>
                  <a:ext uri="{FF2B5EF4-FFF2-40B4-BE49-F238E27FC236}">
                    <a16:creationId xmlns:a16="http://schemas.microsoft.com/office/drawing/2014/main" id="{C7B16DD8-9202-B459-6683-DB9FFA9F5C2D}"/>
                  </a:ext>
                </a:extLst>
              </p:cNvPr>
              <p:cNvSpPr/>
              <p:nvPr/>
            </p:nvSpPr>
            <p:spPr>
              <a:xfrm>
                <a:off x="9038587" y="28961"/>
                <a:ext cx="1065016" cy="138817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Empêchement </a:t>
                </a:r>
              </a:p>
            </p:txBody>
          </p:sp>
          <p:sp>
            <p:nvSpPr>
              <p:cNvPr id="630" name="Ellipse 629">
                <a:extLst>
                  <a:ext uri="{FF2B5EF4-FFF2-40B4-BE49-F238E27FC236}">
                    <a16:creationId xmlns:a16="http://schemas.microsoft.com/office/drawing/2014/main" id="{35BC8420-A693-78A6-9AC5-FF463AD4CF51}"/>
                  </a:ext>
                </a:extLst>
              </p:cNvPr>
              <p:cNvSpPr/>
              <p:nvPr/>
            </p:nvSpPr>
            <p:spPr>
              <a:xfrm>
                <a:off x="9867749" y="441464"/>
                <a:ext cx="664417" cy="1744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A faire</a:t>
                </a:r>
              </a:p>
            </p:txBody>
          </p:sp>
          <p:cxnSp>
            <p:nvCxnSpPr>
              <p:cNvPr id="631" name="Connecteur : en angle 630">
                <a:extLst>
                  <a:ext uri="{FF2B5EF4-FFF2-40B4-BE49-F238E27FC236}">
                    <a16:creationId xmlns:a16="http://schemas.microsoft.com/office/drawing/2014/main" id="{E89E833D-33F3-EABE-D7A4-18DDAE240B80}"/>
                  </a:ext>
                </a:extLst>
              </p:cNvPr>
              <p:cNvCxnSpPr>
                <a:cxnSpLocks/>
                <a:endCxn id="629" idx="2"/>
              </p:cNvCxnSpPr>
              <p:nvPr/>
            </p:nvCxnSpPr>
            <p:spPr>
              <a:xfrm flipV="1">
                <a:off x="8367354" y="98370"/>
                <a:ext cx="671233" cy="318649"/>
              </a:xfrm>
              <a:prstGeom prst="bentConnector3">
                <a:avLst>
                  <a:gd name="adj1" fmla="val 60406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3" name="Connecteur : en angle 632">
                <a:extLst>
                  <a:ext uri="{FF2B5EF4-FFF2-40B4-BE49-F238E27FC236}">
                    <a16:creationId xmlns:a16="http://schemas.microsoft.com/office/drawing/2014/main" id="{B31BC900-543A-DF48-08E2-95697F1B7BC3}"/>
                  </a:ext>
                </a:extLst>
              </p:cNvPr>
              <p:cNvCxnSpPr>
                <a:cxnSpLocks/>
                <a:endCxn id="628" idx="2"/>
              </p:cNvCxnSpPr>
              <p:nvPr/>
            </p:nvCxnSpPr>
            <p:spPr>
              <a:xfrm flipV="1">
                <a:off x="8255152" y="307932"/>
                <a:ext cx="1597492" cy="110809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4" name="Connecteur : en angle 633">
                <a:extLst>
                  <a:ext uri="{FF2B5EF4-FFF2-40B4-BE49-F238E27FC236}">
                    <a16:creationId xmlns:a16="http://schemas.microsoft.com/office/drawing/2014/main" id="{207F99FD-347A-E144-EB35-610A07BCDDAE}"/>
                  </a:ext>
                </a:extLst>
              </p:cNvPr>
              <p:cNvCxnSpPr>
                <a:cxnSpLocks/>
                <a:endCxn id="630" idx="2"/>
              </p:cNvCxnSpPr>
              <p:nvPr/>
            </p:nvCxnSpPr>
            <p:spPr>
              <a:xfrm>
                <a:off x="8503743" y="423237"/>
                <a:ext cx="1364006" cy="105429"/>
              </a:xfrm>
              <a:prstGeom prst="bentConnector3">
                <a:avLst>
                  <a:gd name="adj1" fmla="val 19837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60" name="Groupe 659">
              <a:extLst>
                <a:ext uri="{FF2B5EF4-FFF2-40B4-BE49-F238E27FC236}">
                  <a16:creationId xmlns:a16="http://schemas.microsoft.com/office/drawing/2014/main" id="{8C6C55E2-3F98-4664-111D-B3B6B1983966}"/>
                </a:ext>
              </a:extLst>
            </p:cNvPr>
            <p:cNvGrpSpPr/>
            <p:nvPr/>
          </p:nvGrpSpPr>
          <p:grpSpPr>
            <a:xfrm>
              <a:off x="6778888" y="2687155"/>
              <a:ext cx="2830230" cy="359976"/>
              <a:chOff x="8367354" y="28961"/>
              <a:chExt cx="2821189" cy="478052"/>
            </a:xfrm>
          </p:grpSpPr>
          <p:sp>
            <p:nvSpPr>
              <p:cNvPr id="662" name="Ellipse 661">
                <a:extLst>
                  <a:ext uri="{FF2B5EF4-FFF2-40B4-BE49-F238E27FC236}">
                    <a16:creationId xmlns:a16="http://schemas.microsoft.com/office/drawing/2014/main" id="{002F3115-F588-3368-0F26-EE53652E1E75}"/>
                  </a:ext>
                </a:extLst>
              </p:cNvPr>
              <p:cNvSpPr/>
              <p:nvPr/>
            </p:nvSpPr>
            <p:spPr>
              <a:xfrm>
                <a:off x="10524126" y="105688"/>
                <a:ext cx="664417" cy="18649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Fait</a:t>
                </a:r>
                <a:endParaRPr lang="fr-FR" sz="800" dirty="0"/>
              </a:p>
            </p:txBody>
          </p:sp>
          <p:sp>
            <p:nvSpPr>
              <p:cNvPr id="663" name="Ellipse 662">
                <a:extLst>
                  <a:ext uri="{FF2B5EF4-FFF2-40B4-BE49-F238E27FC236}">
                    <a16:creationId xmlns:a16="http://schemas.microsoft.com/office/drawing/2014/main" id="{EB564A70-BFBB-C064-B6F9-7638CC05D461}"/>
                  </a:ext>
                </a:extLst>
              </p:cNvPr>
              <p:cNvSpPr/>
              <p:nvPr/>
            </p:nvSpPr>
            <p:spPr>
              <a:xfrm>
                <a:off x="9038587" y="28961"/>
                <a:ext cx="1065016" cy="138817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Empêchement </a:t>
                </a:r>
              </a:p>
            </p:txBody>
          </p:sp>
          <p:sp>
            <p:nvSpPr>
              <p:cNvPr id="664" name="Ellipse 663">
                <a:extLst>
                  <a:ext uri="{FF2B5EF4-FFF2-40B4-BE49-F238E27FC236}">
                    <a16:creationId xmlns:a16="http://schemas.microsoft.com/office/drawing/2014/main" id="{8A2E16D2-2594-F454-76A7-C86980660093}"/>
                  </a:ext>
                </a:extLst>
              </p:cNvPr>
              <p:cNvSpPr/>
              <p:nvPr/>
            </p:nvSpPr>
            <p:spPr>
              <a:xfrm>
                <a:off x="10524125" y="332609"/>
                <a:ext cx="664417" cy="17440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A faire</a:t>
                </a:r>
              </a:p>
            </p:txBody>
          </p:sp>
          <p:cxnSp>
            <p:nvCxnSpPr>
              <p:cNvPr id="665" name="Connecteur : en angle 664">
                <a:extLst>
                  <a:ext uri="{FF2B5EF4-FFF2-40B4-BE49-F238E27FC236}">
                    <a16:creationId xmlns:a16="http://schemas.microsoft.com/office/drawing/2014/main" id="{5E9CFA23-3BE3-4AB6-8D77-8191B99ED655}"/>
                  </a:ext>
                </a:extLst>
              </p:cNvPr>
              <p:cNvCxnSpPr>
                <a:cxnSpLocks/>
                <a:endCxn id="663" idx="2"/>
              </p:cNvCxnSpPr>
              <p:nvPr/>
            </p:nvCxnSpPr>
            <p:spPr>
              <a:xfrm flipV="1">
                <a:off x="8367354" y="98370"/>
                <a:ext cx="671233" cy="318649"/>
              </a:xfrm>
              <a:prstGeom prst="bentConnector3">
                <a:avLst>
                  <a:gd name="adj1" fmla="val 60406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7" name="Connecteur : en angle 666">
                <a:extLst>
                  <a:ext uri="{FF2B5EF4-FFF2-40B4-BE49-F238E27FC236}">
                    <a16:creationId xmlns:a16="http://schemas.microsoft.com/office/drawing/2014/main" id="{A6B03760-9FF3-B1F2-46B1-E1B9A6DB1CCD}"/>
                  </a:ext>
                </a:extLst>
              </p:cNvPr>
              <p:cNvCxnSpPr>
                <a:cxnSpLocks/>
                <a:endCxn id="662" idx="2"/>
              </p:cNvCxnSpPr>
              <p:nvPr/>
            </p:nvCxnSpPr>
            <p:spPr>
              <a:xfrm flipV="1">
                <a:off x="8367354" y="198938"/>
                <a:ext cx="2156772" cy="21808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8" name="Connecteur : en angle 667">
                <a:extLst>
                  <a:ext uri="{FF2B5EF4-FFF2-40B4-BE49-F238E27FC236}">
                    <a16:creationId xmlns:a16="http://schemas.microsoft.com/office/drawing/2014/main" id="{C9EAF2F7-9D5B-5744-B319-4A14AE167044}"/>
                  </a:ext>
                </a:extLst>
              </p:cNvPr>
              <p:cNvCxnSpPr>
                <a:cxnSpLocks/>
                <a:endCxn id="664" idx="2"/>
              </p:cNvCxnSpPr>
              <p:nvPr/>
            </p:nvCxnSpPr>
            <p:spPr>
              <a:xfrm>
                <a:off x="8367354" y="417019"/>
                <a:ext cx="2156771" cy="279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69" name="Connecteur : en angle 668">
              <a:extLst>
                <a:ext uri="{FF2B5EF4-FFF2-40B4-BE49-F238E27FC236}">
                  <a16:creationId xmlns:a16="http://schemas.microsoft.com/office/drawing/2014/main" id="{2F09F382-F4B1-A347-7EE1-A087CD511643}"/>
                </a:ext>
              </a:extLst>
            </p:cNvPr>
            <p:cNvCxnSpPr>
              <a:cxnSpLocks/>
              <a:stCxn id="196" idx="3"/>
              <a:endCxn id="477" idx="1"/>
            </p:cNvCxnSpPr>
            <p:nvPr/>
          </p:nvCxnSpPr>
          <p:spPr>
            <a:xfrm>
              <a:off x="5032771" y="2590884"/>
              <a:ext cx="490881" cy="61391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6" name="Connecteur : en angle 675">
              <a:extLst>
                <a:ext uri="{FF2B5EF4-FFF2-40B4-BE49-F238E27FC236}">
                  <a16:creationId xmlns:a16="http://schemas.microsoft.com/office/drawing/2014/main" id="{835CEF87-6F7D-2EB4-11CB-01239F18D9FC}"/>
                </a:ext>
              </a:extLst>
            </p:cNvPr>
            <p:cNvCxnSpPr>
              <a:cxnSpLocks/>
              <a:stCxn id="196" idx="3"/>
            </p:cNvCxnSpPr>
            <p:nvPr/>
          </p:nvCxnSpPr>
          <p:spPr>
            <a:xfrm>
              <a:off x="5032771" y="2590884"/>
              <a:ext cx="493923" cy="34259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8" name="Connecteur : en angle 677">
              <a:extLst>
                <a:ext uri="{FF2B5EF4-FFF2-40B4-BE49-F238E27FC236}">
                  <a16:creationId xmlns:a16="http://schemas.microsoft.com/office/drawing/2014/main" id="{8277DB26-62AE-741F-C2B5-9F0E2C39C722}"/>
                </a:ext>
              </a:extLst>
            </p:cNvPr>
            <p:cNvCxnSpPr>
              <a:cxnSpLocks/>
              <a:stCxn id="196" idx="3"/>
              <a:endCxn id="474" idx="1"/>
            </p:cNvCxnSpPr>
            <p:nvPr/>
          </p:nvCxnSpPr>
          <p:spPr>
            <a:xfrm>
              <a:off x="5032771" y="2590884"/>
              <a:ext cx="490883" cy="6841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1" name="Connecteur : en angle 680">
              <a:extLst>
                <a:ext uri="{FF2B5EF4-FFF2-40B4-BE49-F238E27FC236}">
                  <a16:creationId xmlns:a16="http://schemas.microsoft.com/office/drawing/2014/main" id="{56D3B94E-93CF-5785-826C-7660B3CD5E56}"/>
                </a:ext>
              </a:extLst>
            </p:cNvPr>
            <p:cNvCxnSpPr>
              <a:cxnSpLocks/>
              <a:stCxn id="196" idx="3"/>
              <a:endCxn id="475" idx="1"/>
            </p:cNvCxnSpPr>
            <p:nvPr/>
          </p:nvCxnSpPr>
          <p:spPr>
            <a:xfrm flipV="1">
              <a:off x="5032771" y="2357274"/>
              <a:ext cx="493923" cy="23361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04" name="Rectangle : avec coins arrondis en haut 703">
            <a:extLst>
              <a:ext uri="{FF2B5EF4-FFF2-40B4-BE49-F238E27FC236}">
                <a16:creationId xmlns:a16="http://schemas.microsoft.com/office/drawing/2014/main" id="{552A4CEF-C213-8A73-4CC6-12015D5C49C7}"/>
              </a:ext>
            </a:extLst>
          </p:cNvPr>
          <p:cNvSpPr/>
          <p:nvPr/>
        </p:nvSpPr>
        <p:spPr>
          <a:xfrm>
            <a:off x="3716914" y="964033"/>
            <a:ext cx="734303" cy="350527"/>
          </a:xfrm>
          <a:prstGeom prst="round2Same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WC Homme</a:t>
            </a:r>
          </a:p>
        </p:txBody>
      </p:sp>
      <p:sp>
        <p:nvSpPr>
          <p:cNvPr id="705" name="Rectangle : avec coins arrondis en haut 704">
            <a:extLst>
              <a:ext uri="{FF2B5EF4-FFF2-40B4-BE49-F238E27FC236}">
                <a16:creationId xmlns:a16="http://schemas.microsoft.com/office/drawing/2014/main" id="{42D822B9-4163-3B72-30F5-1E1D6F2549F2}"/>
              </a:ext>
            </a:extLst>
          </p:cNvPr>
          <p:cNvSpPr/>
          <p:nvPr/>
        </p:nvSpPr>
        <p:spPr>
          <a:xfrm>
            <a:off x="3710192" y="5415555"/>
            <a:ext cx="765498" cy="350527"/>
          </a:xfrm>
          <a:prstGeom prst="round2Same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WC  Femme</a:t>
            </a:r>
          </a:p>
        </p:txBody>
      </p:sp>
      <p:sp>
        <p:nvSpPr>
          <p:cNvPr id="721" name="Rectangle : avec coins arrondis en haut 720">
            <a:extLst>
              <a:ext uri="{FF2B5EF4-FFF2-40B4-BE49-F238E27FC236}">
                <a16:creationId xmlns:a16="http://schemas.microsoft.com/office/drawing/2014/main" id="{D246DB2A-FE1B-3636-90D2-054064F66319}"/>
              </a:ext>
            </a:extLst>
          </p:cNvPr>
          <p:cNvSpPr/>
          <p:nvPr/>
        </p:nvSpPr>
        <p:spPr>
          <a:xfrm>
            <a:off x="2470168" y="3005929"/>
            <a:ext cx="732978" cy="350527"/>
          </a:xfrm>
          <a:prstGeom prst="round2Same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WC</a:t>
            </a:r>
          </a:p>
        </p:txBody>
      </p:sp>
      <p:cxnSp>
        <p:nvCxnSpPr>
          <p:cNvPr id="754" name="Connecteur : en angle 753">
            <a:extLst>
              <a:ext uri="{FF2B5EF4-FFF2-40B4-BE49-F238E27FC236}">
                <a16:creationId xmlns:a16="http://schemas.microsoft.com/office/drawing/2014/main" id="{B1515404-AECB-C1D7-C428-B450332D3A43}"/>
              </a:ext>
            </a:extLst>
          </p:cNvPr>
          <p:cNvCxnSpPr>
            <a:cxnSpLocks/>
            <a:stCxn id="721" idx="0"/>
            <a:endCxn id="704" idx="2"/>
          </p:cNvCxnSpPr>
          <p:nvPr/>
        </p:nvCxnSpPr>
        <p:spPr>
          <a:xfrm flipV="1">
            <a:off x="3203146" y="1139297"/>
            <a:ext cx="513768" cy="204189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7" name="Connecteur : en angle 756">
            <a:extLst>
              <a:ext uri="{FF2B5EF4-FFF2-40B4-BE49-F238E27FC236}">
                <a16:creationId xmlns:a16="http://schemas.microsoft.com/office/drawing/2014/main" id="{C0C4B478-AA4D-9A9F-1821-7F55224FDBF3}"/>
              </a:ext>
            </a:extLst>
          </p:cNvPr>
          <p:cNvCxnSpPr>
            <a:cxnSpLocks/>
            <a:stCxn id="721" idx="0"/>
            <a:endCxn id="705" idx="2"/>
          </p:cNvCxnSpPr>
          <p:nvPr/>
        </p:nvCxnSpPr>
        <p:spPr>
          <a:xfrm>
            <a:off x="3203146" y="3181193"/>
            <a:ext cx="507046" cy="240962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82" name="Groupe 1081">
            <a:extLst>
              <a:ext uri="{FF2B5EF4-FFF2-40B4-BE49-F238E27FC236}">
                <a16:creationId xmlns:a16="http://schemas.microsoft.com/office/drawing/2014/main" id="{79D057E3-ED0B-1574-144C-2ABB9D0BCEFF}"/>
              </a:ext>
            </a:extLst>
          </p:cNvPr>
          <p:cNvGrpSpPr/>
          <p:nvPr/>
        </p:nvGrpSpPr>
        <p:grpSpPr>
          <a:xfrm>
            <a:off x="4475690" y="3502316"/>
            <a:ext cx="7719861" cy="3313455"/>
            <a:chOff x="3519200" y="17972"/>
            <a:chExt cx="7719861" cy="3313455"/>
          </a:xfrm>
        </p:grpSpPr>
        <p:sp>
          <p:nvSpPr>
            <p:cNvPr id="1083" name="Organigramme : Bande perforée 1082">
              <a:extLst>
                <a:ext uri="{FF2B5EF4-FFF2-40B4-BE49-F238E27FC236}">
                  <a16:creationId xmlns:a16="http://schemas.microsoft.com/office/drawing/2014/main" id="{C3E552F9-4D20-9002-3520-1A744CDBB8C3}"/>
                </a:ext>
              </a:extLst>
            </p:cNvPr>
            <p:cNvSpPr/>
            <p:nvPr/>
          </p:nvSpPr>
          <p:spPr>
            <a:xfrm>
              <a:off x="4184453" y="86167"/>
              <a:ext cx="1517612" cy="288987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Fourbissage des éléments </a:t>
              </a:r>
            </a:p>
          </p:txBody>
        </p:sp>
        <p:sp>
          <p:nvSpPr>
            <p:cNvPr id="1084" name="Organigramme : Bande perforée 1083">
              <a:extLst>
                <a:ext uri="{FF2B5EF4-FFF2-40B4-BE49-F238E27FC236}">
                  <a16:creationId xmlns:a16="http://schemas.microsoft.com/office/drawing/2014/main" id="{FBE99D13-5730-37DE-CA86-71C8EF5948E5}"/>
                </a:ext>
              </a:extLst>
            </p:cNvPr>
            <p:cNvSpPr/>
            <p:nvPr/>
          </p:nvSpPr>
          <p:spPr>
            <a:xfrm>
              <a:off x="4184453" y="1080964"/>
              <a:ext cx="1579793" cy="255457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Essuyage humide des éléments</a:t>
              </a:r>
            </a:p>
          </p:txBody>
        </p:sp>
        <p:sp>
          <p:nvSpPr>
            <p:cNvPr id="1085" name="Organigramme : Bande perforée 1084">
              <a:extLst>
                <a:ext uri="{FF2B5EF4-FFF2-40B4-BE49-F238E27FC236}">
                  <a16:creationId xmlns:a16="http://schemas.microsoft.com/office/drawing/2014/main" id="{6FC93409-25D9-C72F-F1DB-61D8BC54F1DB}"/>
                </a:ext>
              </a:extLst>
            </p:cNvPr>
            <p:cNvSpPr/>
            <p:nvPr/>
          </p:nvSpPr>
          <p:spPr>
            <a:xfrm>
              <a:off x="4333601" y="698084"/>
              <a:ext cx="847716" cy="288988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Balayage sol </a:t>
              </a:r>
            </a:p>
          </p:txBody>
        </p:sp>
        <p:sp>
          <p:nvSpPr>
            <p:cNvPr id="1086" name="Organigramme : Bande perforée 1085">
              <a:extLst>
                <a:ext uri="{FF2B5EF4-FFF2-40B4-BE49-F238E27FC236}">
                  <a16:creationId xmlns:a16="http://schemas.microsoft.com/office/drawing/2014/main" id="{87F7B01B-07D1-AE24-64BD-07F125D391F1}"/>
                </a:ext>
              </a:extLst>
            </p:cNvPr>
            <p:cNvSpPr/>
            <p:nvPr/>
          </p:nvSpPr>
          <p:spPr>
            <a:xfrm>
              <a:off x="4258666" y="1494094"/>
              <a:ext cx="847715" cy="288988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Lavage sol </a:t>
              </a:r>
            </a:p>
          </p:txBody>
        </p:sp>
        <p:sp>
          <p:nvSpPr>
            <p:cNvPr id="1087" name="Organigramme : Bande perforée 1086">
              <a:extLst>
                <a:ext uri="{FF2B5EF4-FFF2-40B4-BE49-F238E27FC236}">
                  <a16:creationId xmlns:a16="http://schemas.microsoft.com/office/drawing/2014/main" id="{01F56993-0683-483B-9120-59F9D00CF789}"/>
                </a:ext>
              </a:extLst>
            </p:cNvPr>
            <p:cNvSpPr/>
            <p:nvPr/>
          </p:nvSpPr>
          <p:spPr>
            <a:xfrm>
              <a:off x="4149979" y="2376075"/>
              <a:ext cx="882792" cy="429618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Mise en place consommables</a:t>
              </a:r>
            </a:p>
          </p:txBody>
        </p:sp>
        <p:sp>
          <p:nvSpPr>
            <p:cNvPr id="1088" name="Organigramme : Bande perforée 1087">
              <a:extLst>
                <a:ext uri="{FF2B5EF4-FFF2-40B4-BE49-F238E27FC236}">
                  <a16:creationId xmlns:a16="http://schemas.microsoft.com/office/drawing/2014/main" id="{3398CA8E-4AF4-AD59-ED54-DC7828774046}"/>
                </a:ext>
              </a:extLst>
            </p:cNvPr>
            <p:cNvSpPr/>
            <p:nvPr/>
          </p:nvSpPr>
          <p:spPr>
            <a:xfrm>
              <a:off x="6617573" y="1209330"/>
              <a:ext cx="1877417" cy="216428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Essuyage humide distributeur papier</a:t>
              </a:r>
            </a:p>
          </p:txBody>
        </p:sp>
        <p:sp>
          <p:nvSpPr>
            <p:cNvPr id="1089" name="Organigramme : Bande perforée 1088">
              <a:extLst>
                <a:ext uri="{FF2B5EF4-FFF2-40B4-BE49-F238E27FC236}">
                  <a16:creationId xmlns:a16="http://schemas.microsoft.com/office/drawing/2014/main" id="{FE2D0ED9-D852-E278-322F-8405A300C81A}"/>
                </a:ext>
              </a:extLst>
            </p:cNvPr>
            <p:cNvSpPr/>
            <p:nvPr/>
          </p:nvSpPr>
          <p:spPr>
            <a:xfrm>
              <a:off x="6620613" y="909832"/>
              <a:ext cx="1877417" cy="255457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Essuyage humide distributeur savon</a:t>
              </a:r>
            </a:p>
          </p:txBody>
        </p:sp>
        <p:sp>
          <p:nvSpPr>
            <p:cNvPr id="1090" name="Organigramme : Bande perforée 1089">
              <a:extLst>
                <a:ext uri="{FF2B5EF4-FFF2-40B4-BE49-F238E27FC236}">
                  <a16:creationId xmlns:a16="http://schemas.microsoft.com/office/drawing/2014/main" id="{0A241610-4CAF-67DC-84CD-5B886153AE96}"/>
                </a:ext>
              </a:extLst>
            </p:cNvPr>
            <p:cNvSpPr/>
            <p:nvPr/>
          </p:nvSpPr>
          <p:spPr>
            <a:xfrm>
              <a:off x="6488261" y="23395"/>
              <a:ext cx="1160740" cy="179294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Fourbissage du miroir</a:t>
              </a:r>
            </a:p>
          </p:txBody>
        </p:sp>
        <p:sp>
          <p:nvSpPr>
            <p:cNvPr id="1091" name="Organigramme : Bande perforée 1090">
              <a:extLst>
                <a:ext uri="{FF2B5EF4-FFF2-40B4-BE49-F238E27FC236}">
                  <a16:creationId xmlns:a16="http://schemas.microsoft.com/office/drawing/2014/main" id="{7CF4F397-92F9-5337-095B-23C10A161E3E}"/>
                </a:ext>
              </a:extLst>
            </p:cNvPr>
            <p:cNvSpPr/>
            <p:nvPr/>
          </p:nvSpPr>
          <p:spPr>
            <a:xfrm>
              <a:off x="6488261" y="270459"/>
              <a:ext cx="1320451" cy="190374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Fourbissage robinetterie</a:t>
              </a:r>
            </a:p>
          </p:txBody>
        </p:sp>
        <p:cxnSp>
          <p:nvCxnSpPr>
            <p:cNvPr id="1092" name="Connecteur : en angle 1091">
              <a:extLst>
                <a:ext uri="{FF2B5EF4-FFF2-40B4-BE49-F238E27FC236}">
                  <a16:creationId xmlns:a16="http://schemas.microsoft.com/office/drawing/2014/main" id="{67022819-D294-5973-4FF2-ACF74AC3E448}"/>
                </a:ext>
              </a:extLst>
            </p:cNvPr>
            <p:cNvCxnSpPr>
              <a:cxnSpLocks/>
              <a:stCxn id="1083" idx="3"/>
              <a:endCxn id="1090" idx="1"/>
            </p:cNvCxnSpPr>
            <p:nvPr/>
          </p:nvCxnSpPr>
          <p:spPr>
            <a:xfrm flipV="1">
              <a:off x="5702065" y="113042"/>
              <a:ext cx="786196" cy="1176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3" name="Connecteur : en angle 1092">
              <a:extLst>
                <a:ext uri="{FF2B5EF4-FFF2-40B4-BE49-F238E27FC236}">
                  <a16:creationId xmlns:a16="http://schemas.microsoft.com/office/drawing/2014/main" id="{30EB36C0-89EB-05D1-7108-4C4E82264E5F}"/>
                </a:ext>
              </a:extLst>
            </p:cNvPr>
            <p:cNvCxnSpPr>
              <a:cxnSpLocks/>
              <a:stCxn id="1083" idx="3"/>
              <a:endCxn id="1091" idx="1"/>
            </p:cNvCxnSpPr>
            <p:nvPr/>
          </p:nvCxnSpPr>
          <p:spPr>
            <a:xfrm>
              <a:off x="5702065" y="230661"/>
              <a:ext cx="786196" cy="1349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4" name="Connecteur : en angle 1093">
              <a:extLst>
                <a:ext uri="{FF2B5EF4-FFF2-40B4-BE49-F238E27FC236}">
                  <a16:creationId xmlns:a16="http://schemas.microsoft.com/office/drawing/2014/main" id="{C45C5580-1F08-EF23-2CBD-6E290F798A8D}"/>
                </a:ext>
              </a:extLst>
            </p:cNvPr>
            <p:cNvCxnSpPr>
              <a:cxnSpLocks/>
              <a:stCxn id="705" idx="0"/>
              <a:endCxn id="1083" idx="1"/>
            </p:cNvCxnSpPr>
            <p:nvPr/>
          </p:nvCxnSpPr>
          <p:spPr>
            <a:xfrm flipV="1">
              <a:off x="3519200" y="230661"/>
              <a:ext cx="665253" cy="1875814"/>
            </a:xfrm>
            <a:prstGeom prst="bentConnector3">
              <a:avLst>
                <a:gd name="adj1" fmla="val 49046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5" name="Connecteur : en angle 1094">
              <a:extLst>
                <a:ext uri="{FF2B5EF4-FFF2-40B4-BE49-F238E27FC236}">
                  <a16:creationId xmlns:a16="http://schemas.microsoft.com/office/drawing/2014/main" id="{2F478F12-1BF7-03B0-73C1-E5B022F9C47B}"/>
                </a:ext>
              </a:extLst>
            </p:cNvPr>
            <p:cNvCxnSpPr>
              <a:cxnSpLocks/>
              <a:endCxn id="1089" idx="1"/>
            </p:cNvCxnSpPr>
            <p:nvPr/>
          </p:nvCxnSpPr>
          <p:spPr>
            <a:xfrm flipV="1">
              <a:off x="5773065" y="1037561"/>
              <a:ext cx="847548" cy="1549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6" name="Connecteur : en angle 1095">
              <a:extLst>
                <a:ext uri="{FF2B5EF4-FFF2-40B4-BE49-F238E27FC236}">
                  <a16:creationId xmlns:a16="http://schemas.microsoft.com/office/drawing/2014/main" id="{038F64AC-6339-23F1-7C19-9021455AF56B}"/>
                </a:ext>
              </a:extLst>
            </p:cNvPr>
            <p:cNvCxnSpPr>
              <a:cxnSpLocks/>
              <a:endCxn id="1088" idx="1"/>
            </p:cNvCxnSpPr>
            <p:nvPr/>
          </p:nvCxnSpPr>
          <p:spPr>
            <a:xfrm>
              <a:off x="5773065" y="1192461"/>
              <a:ext cx="844508" cy="12508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7" name="Connecteur : en angle 1096">
              <a:extLst>
                <a:ext uri="{FF2B5EF4-FFF2-40B4-BE49-F238E27FC236}">
                  <a16:creationId xmlns:a16="http://schemas.microsoft.com/office/drawing/2014/main" id="{2DBC2260-1192-64C6-27E9-671C77DC3B94}"/>
                </a:ext>
              </a:extLst>
            </p:cNvPr>
            <p:cNvCxnSpPr>
              <a:cxnSpLocks/>
              <a:stCxn id="705" idx="0"/>
              <a:endCxn id="1085" idx="1"/>
            </p:cNvCxnSpPr>
            <p:nvPr/>
          </p:nvCxnSpPr>
          <p:spPr>
            <a:xfrm flipV="1">
              <a:off x="3519200" y="842578"/>
              <a:ext cx="814401" cy="1263897"/>
            </a:xfrm>
            <a:prstGeom prst="bentConnector3">
              <a:avLst>
                <a:gd name="adj1" fmla="val 39864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98" name="Organigramme : Bande perforée 1097">
              <a:extLst>
                <a:ext uri="{FF2B5EF4-FFF2-40B4-BE49-F238E27FC236}">
                  <a16:creationId xmlns:a16="http://schemas.microsoft.com/office/drawing/2014/main" id="{9E36E279-3826-AD52-2AAE-CEA6B427D226}"/>
                </a:ext>
              </a:extLst>
            </p:cNvPr>
            <p:cNvSpPr/>
            <p:nvPr/>
          </p:nvSpPr>
          <p:spPr>
            <a:xfrm>
              <a:off x="7998955" y="2054536"/>
              <a:ext cx="571777" cy="216428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Lavabos</a:t>
              </a:r>
            </a:p>
          </p:txBody>
        </p:sp>
        <p:sp>
          <p:nvSpPr>
            <p:cNvPr id="1099" name="Organigramme : Bande perforée 1098">
              <a:extLst>
                <a:ext uri="{FF2B5EF4-FFF2-40B4-BE49-F238E27FC236}">
                  <a16:creationId xmlns:a16="http://schemas.microsoft.com/office/drawing/2014/main" id="{3AC6FBC3-8BB6-51DE-3746-80E25810638B}"/>
                </a:ext>
              </a:extLst>
            </p:cNvPr>
            <p:cNvSpPr/>
            <p:nvPr/>
          </p:nvSpPr>
          <p:spPr>
            <a:xfrm>
              <a:off x="8001995" y="1755038"/>
              <a:ext cx="384017" cy="255457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WC</a:t>
              </a:r>
            </a:p>
          </p:txBody>
        </p:sp>
        <p:sp>
          <p:nvSpPr>
            <p:cNvPr id="1100" name="Organigramme : Bande perforée 1099">
              <a:extLst>
                <a:ext uri="{FF2B5EF4-FFF2-40B4-BE49-F238E27FC236}">
                  <a16:creationId xmlns:a16="http://schemas.microsoft.com/office/drawing/2014/main" id="{45B68F80-F85D-3335-7D3A-48E86D2A83B1}"/>
                </a:ext>
              </a:extLst>
            </p:cNvPr>
            <p:cNvSpPr/>
            <p:nvPr/>
          </p:nvSpPr>
          <p:spPr>
            <a:xfrm>
              <a:off x="7998954" y="2338735"/>
              <a:ext cx="571777" cy="216428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Urinoirs</a:t>
              </a:r>
            </a:p>
          </p:txBody>
        </p:sp>
        <p:cxnSp>
          <p:nvCxnSpPr>
            <p:cNvPr id="1101" name="Connecteur : en angle 1100">
              <a:extLst>
                <a:ext uri="{FF2B5EF4-FFF2-40B4-BE49-F238E27FC236}">
                  <a16:creationId xmlns:a16="http://schemas.microsoft.com/office/drawing/2014/main" id="{4FFDCFB3-AA69-FFE2-B50D-B6D9520835C2}"/>
                </a:ext>
              </a:extLst>
            </p:cNvPr>
            <p:cNvCxnSpPr>
              <a:cxnSpLocks/>
              <a:stCxn id="1099" idx="3"/>
            </p:cNvCxnSpPr>
            <p:nvPr/>
          </p:nvCxnSpPr>
          <p:spPr>
            <a:xfrm>
              <a:off x="8386012" y="1882767"/>
              <a:ext cx="818125" cy="24205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2" name="Connecteur : en angle 1101">
              <a:extLst>
                <a:ext uri="{FF2B5EF4-FFF2-40B4-BE49-F238E27FC236}">
                  <a16:creationId xmlns:a16="http://schemas.microsoft.com/office/drawing/2014/main" id="{4BCC7C74-2E62-89FA-7EA8-51CAC7ABF824}"/>
                </a:ext>
              </a:extLst>
            </p:cNvPr>
            <p:cNvCxnSpPr>
              <a:cxnSpLocks/>
              <a:stCxn id="1098" idx="3"/>
            </p:cNvCxnSpPr>
            <p:nvPr/>
          </p:nvCxnSpPr>
          <p:spPr>
            <a:xfrm flipV="1">
              <a:off x="8570732" y="2124821"/>
              <a:ext cx="622930" cy="37929"/>
            </a:xfrm>
            <a:prstGeom prst="bentConnector3">
              <a:avLst>
                <a:gd name="adj1" fmla="val 3623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3" name="Connecteur : en angle 1102">
              <a:extLst>
                <a:ext uri="{FF2B5EF4-FFF2-40B4-BE49-F238E27FC236}">
                  <a16:creationId xmlns:a16="http://schemas.microsoft.com/office/drawing/2014/main" id="{1F3653A5-4E7F-A05F-D6C4-975729B4C12F}"/>
                </a:ext>
              </a:extLst>
            </p:cNvPr>
            <p:cNvCxnSpPr>
              <a:cxnSpLocks/>
              <a:stCxn id="1100" idx="3"/>
            </p:cNvCxnSpPr>
            <p:nvPr/>
          </p:nvCxnSpPr>
          <p:spPr>
            <a:xfrm flipV="1">
              <a:off x="8570731" y="2130478"/>
              <a:ext cx="768624" cy="316471"/>
            </a:xfrm>
            <a:prstGeom prst="bentConnector3">
              <a:avLst>
                <a:gd name="adj1" fmla="val 28934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4" name="Connecteur : en angle 1103">
              <a:extLst>
                <a:ext uri="{FF2B5EF4-FFF2-40B4-BE49-F238E27FC236}">
                  <a16:creationId xmlns:a16="http://schemas.microsoft.com/office/drawing/2014/main" id="{4F71F1C2-6B45-FC75-073C-2962710CF3B5}"/>
                </a:ext>
              </a:extLst>
            </p:cNvPr>
            <p:cNvCxnSpPr>
              <a:cxnSpLocks/>
              <a:stCxn id="1119" idx="3"/>
              <a:endCxn id="1100" idx="1"/>
            </p:cNvCxnSpPr>
            <p:nvPr/>
          </p:nvCxnSpPr>
          <p:spPr>
            <a:xfrm>
              <a:off x="5439798" y="2090613"/>
              <a:ext cx="2559156" cy="35633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5" name="Connecteur : en angle 1104">
              <a:extLst>
                <a:ext uri="{FF2B5EF4-FFF2-40B4-BE49-F238E27FC236}">
                  <a16:creationId xmlns:a16="http://schemas.microsoft.com/office/drawing/2014/main" id="{255334E7-5BC5-531F-BB14-B44A701684DA}"/>
                </a:ext>
              </a:extLst>
            </p:cNvPr>
            <p:cNvCxnSpPr>
              <a:cxnSpLocks/>
              <a:stCxn id="1119" idx="3"/>
              <a:endCxn id="1099" idx="1"/>
            </p:cNvCxnSpPr>
            <p:nvPr/>
          </p:nvCxnSpPr>
          <p:spPr>
            <a:xfrm flipV="1">
              <a:off x="5439798" y="1882767"/>
              <a:ext cx="2562197" cy="2078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6" name="Connecteur : en angle 1105">
              <a:extLst>
                <a:ext uri="{FF2B5EF4-FFF2-40B4-BE49-F238E27FC236}">
                  <a16:creationId xmlns:a16="http://schemas.microsoft.com/office/drawing/2014/main" id="{1F762091-E1AD-FDA3-E876-51D6824DF619}"/>
                </a:ext>
              </a:extLst>
            </p:cNvPr>
            <p:cNvCxnSpPr>
              <a:cxnSpLocks/>
              <a:stCxn id="1119" idx="3"/>
              <a:endCxn id="1098" idx="1"/>
            </p:cNvCxnSpPr>
            <p:nvPr/>
          </p:nvCxnSpPr>
          <p:spPr>
            <a:xfrm>
              <a:off x="5439798" y="2090613"/>
              <a:ext cx="2559157" cy="7213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07" name="Organigramme : Bande perforée 1106">
              <a:extLst>
                <a:ext uri="{FF2B5EF4-FFF2-40B4-BE49-F238E27FC236}">
                  <a16:creationId xmlns:a16="http://schemas.microsoft.com/office/drawing/2014/main" id="{D4F3D4BB-8BE2-06D6-A090-C552915DA56F}"/>
                </a:ext>
              </a:extLst>
            </p:cNvPr>
            <p:cNvSpPr/>
            <p:nvPr/>
          </p:nvSpPr>
          <p:spPr>
            <a:xfrm>
              <a:off x="5523654" y="2529043"/>
              <a:ext cx="964607" cy="260504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>
                  <a:solidFill>
                    <a:schemeClr val="tx1"/>
                  </a:solidFill>
                </a:rPr>
                <a:t>Papier Essuis main</a:t>
              </a:r>
            </a:p>
          </p:txBody>
        </p:sp>
        <p:sp>
          <p:nvSpPr>
            <p:cNvPr id="1108" name="Organigramme : Bande perforée 1107">
              <a:extLst>
                <a:ext uri="{FF2B5EF4-FFF2-40B4-BE49-F238E27FC236}">
                  <a16:creationId xmlns:a16="http://schemas.microsoft.com/office/drawing/2014/main" id="{C3D251E6-7E44-9D89-AB0F-E223554719C7}"/>
                </a:ext>
              </a:extLst>
            </p:cNvPr>
            <p:cNvSpPr/>
            <p:nvPr/>
          </p:nvSpPr>
          <p:spPr>
            <a:xfrm>
              <a:off x="5526694" y="2229545"/>
              <a:ext cx="651423" cy="255457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Papier WC</a:t>
              </a:r>
            </a:p>
          </p:txBody>
        </p:sp>
        <p:sp>
          <p:nvSpPr>
            <p:cNvPr id="1109" name="Organigramme : Bande perforée 1108">
              <a:extLst>
                <a:ext uri="{FF2B5EF4-FFF2-40B4-BE49-F238E27FC236}">
                  <a16:creationId xmlns:a16="http://schemas.microsoft.com/office/drawing/2014/main" id="{3F37D0A2-2929-62F6-E194-9DAD09FC92A0}"/>
                </a:ext>
              </a:extLst>
            </p:cNvPr>
            <p:cNvSpPr/>
            <p:nvPr/>
          </p:nvSpPr>
          <p:spPr>
            <a:xfrm>
              <a:off x="5523653" y="2813241"/>
              <a:ext cx="654464" cy="221035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Savon</a:t>
              </a:r>
            </a:p>
          </p:txBody>
        </p:sp>
        <p:sp>
          <p:nvSpPr>
            <p:cNvPr id="1110" name="Organigramme : Bande perforée 1109">
              <a:extLst>
                <a:ext uri="{FF2B5EF4-FFF2-40B4-BE49-F238E27FC236}">
                  <a16:creationId xmlns:a16="http://schemas.microsoft.com/office/drawing/2014/main" id="{D70A709B-F259-C956-3248-822B93955952}"/>
                </a:ext>
              </a:extLst>
            </p:cNvPr>
            <p:cNvSpPr/>
            <p:nvPr/>
          </p:nvSpPr>
          <p:spPr>
            <a:xfrm>
              <a:off x="5523652" y="3078171"/>
              <a:ext cx="1020675" cy="253256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Bombes désodorisantes</a:t>
              </a:r>
            </a:p>
          </p:txBody>
        </p:sp>
        <p:cxnSp>
          <p:nvCxnSpPr>
            <p:cNvPr id="1111" name="Connecteur : en angle 1110">
              <a:extLst>
                <a:ext uri="{FF2B5EF4-FFF2-40B4-BE49-F238E27FC236}">
                  <a16:creationId xmlns:a16="http://schemas.microsoft.com/office/drawing/2014/main" id="{14CB41AB-96A0-FB8E-E6A5-A206E4E084B7}"/>
                </a:ext>
              </a:extLst>
            </p:cNvPr>
            <p:cNvCxnSpPr>
              <a:cxnSpLocks/>
              <a:stCxn id="1110" idx="3"/>
            </p:cNvCxnSpPr>
            <p:nvPr/>
          </p:nvCxnSpPr>
          <p:spPr>
            <a:xfrm flipV="1">
              <a:off x="6544327" y="2977264"/>
              <a:ext cx="355969" cy="227535"/>
            </a:xfrm>
            <a:prstGeom prst="bentConnector3">
              <a:avLst>
                <a:gd name="adj1" fmla="val 61372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2" name="Connecteur : en angle 1111">
              <a:extLst>
                <a:ext uri="{FF2B5EF4-FFF2-40B4-BE49-F238E27FC236}">
                  <a16:creationId xmlns:a16="http://schemas.microsoft.com/office/drawing/2014/main" id="{6E31342B-4386-FE8B-0D83-B38A585533B0}"/>
                </a:ext>
              </a:extLst>
            </p:cNvPr>
            <p:cNvCxnSpPr>
              <a:cxnSpLocks/>
              <a:stCxn id="1109" idx="3"/>
            </p:cNvCxnSpPr>
            <p:nvPr/>
          </p:nvCxnSpPr>
          <p:spPr>
            <a:xfrm>
              <a:off x="6178117" y="2923759"/>
              <a:ext cx="759808" cy="55791"/>
            </a:xfrm>
            <a:prstGeom prst="bentConnector3">
              <a:avLst>
                <a:gd name="adj1" fmla="val 7674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3" name="Connecteur : en angle 1112">
              <a:extLst>
                <a:ext uri="{FF2B5EF4-FFF2-40B4-BE49-F238E27FC236}">
                  <a16:creationId xmlns:a16="http://schemas.microsoft.com/office/drawing/2014/main" id="{CD58B515-0A3D-3451-2DC7-4246D023EB51}"/>
                </a:ext>
              </a:extLst>
            </p:cNvPr>
            <p:cNvCxnSpPr>
              <a:cxnSpLocks/>
              <a:stCxn id="1107" idx="3"/>
            </p:cNvCxnSpPr>
            <p:nvPr/>
          </p:nvCxnSpPr>
          <p:spPr>
            <a:xfrm>
              <a:off x="6488261" y="2659295"/>
              <a:ext cx="542140" cy="31815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4" name="Connecteur : en angle 1113">
              <a:extLst>
                <a:ext uri="{FF2B5EF4-FFF2-40B4-BE49-F238E27FC236}">
                  <a16:creationId xmlns:a16="http://schemas.microsoft.com/office/drawing/2014/main" id="{1C4F68FE-EA2F-43DF-F3D6-CB886C14BF23}"/>
                </a:ext>
              </a:extLst>
            </p:cNvPr>
            <p:cNvCxnSpPr>
              <a:cxnSpLocks/>
              <a:stCxn id="1108" idx="3"/>
            </p:cNvCxnSpPr>
            <p:nvPr/>
          </p:nvCxnSpPr>
          <p:spPr>
            <a:xfrm>
              <a:off x="6178117" y="2357274"/>
              <a:ext cx="913899" cy="619990"/>
            </a:xfrm>
            <a:prstGeom prst="bentConnector3">
              <a:avLst>
                <a:gd name="adj1" fmla="val 6381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5" name="Connecteur : en angle 1114">
              <a:extLst>
                <a:ext uri="{FF2B5EF4-FFF2-40B4-BE49-F238E27FC236}">
                  <a16:creationId xmlns:a16="http://schemas.microsoft.com/office/drawing/2014/main" id="{73BE23FB-6566-7F71-8456-9B00FA9C6B64}"/>
                </a:ext>
              </a:extLst>
            </p:cNvPr>
            <p:cNvCxnSpPr>
              <a:cxnSpLocks/>
              <a:stCxn id="705" idx="0"/>
              <a:endCxn id="1084" idx="1"/>
            </p:cNvCxnSpPr>
            <p:nvPr/>
          </p:nvCxnSpPr>
          <p:spPr>
            <a:xfrm flipV="1">
              <a:off x="3519200" y="1208693"/>
              <a:ext cx="665253" cy="89778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6" name="Connecteur : en angle 1115">
              <a:extLst>
                <a:ext uri="{FF2B5EF4-FFF2-40B4-BE49-F238E27FC236}">
                  <a16:creationId xmlns:a16="http://schemas.microsoft.com/office/drawing/2014/main" id="{5614A1FB-27C7-7BBC-610B-9AC692B84096}"/>
                </a:ext>
              </a:extLst>
            </p:cNvPr>
            <p:cNvCxnSpPr>
              <a:cxnSpLocks/>
              <a:stCxn id="705" idx="0"/>
              <a:endCxn id="1086" idx="1"/>
            </p:cNvCxnSpPr>
            <p:nvPr/>
          </p:nvCxnSpPr>
          <p:spPr>
            <a:xfrm flipV="1">
              <a:off x="3519200" y="1638588"/>
              <a:ext cx="739466" cy="467887"/>
            </a:xfrm>
            <a:prstGeom prst="bentConnector3">
              <a:avLst>
                <a:gd name="adj1" fmla="val 43989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7" name="Connecteur : en angle 1116">
              <a:extLst>
                <a:ext uri="{FF2B5EF4-FFF2-40B4-BE49-F238E27FC236}">
                  <a16:creationId xmlns:a16="http://schemas.microsoft.com/office/drawing/2014/main" id="{3105C4DF-2116-9E89-895F-E3DDAC98BB0F}"/>
                </a:ext>
              </a:extLst>
            </p:cNvPr>
            <p:cNvCxnSpPr>
              <a:cxnSpLocks/>
              <a:stCxn id="705" idx="0"/>
              <a:endCxn id="1119" idx="1"/>
            </p:cNvCxnSpPr>
            <p:nvPr/>
          </p:nvCxnSpPr>
          <p:spPr>
            <a:xfrm flipV="1">
              <a:off x="3519200" y="2090613"/>
              <a:ext cx="630779" cy="15862"/>
            </a:xfrm>
            <a:prstGeom prst="bentConnector3">
              <a:avLst>
                <a:gd name="adj1" fmla="val 54027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8" name="Connecteur : en angle 1117">
              <a:extLst>
                <a:ext uri="{FF2B5EF4-FFF2-40B4-BE49-F238E27FC236}">
                  <a16:creationId xmlns:a16="http://schemas.microsoft.com/office/drawing/2014/main" id="{162A09B9-D695-AE89-602A-412D8431BAC4}"/>
                </a:ext>
              </a:extLst>
            </p:cNvPr>
            <p:cNvCxnSpPr>
              <a:cxnSpLocks/>
              <a:stCxn id="705" idx="0"/>
              <a:endCxn id="1087" idx="1"/>
            </p:cNvCxnSpPr>
            <p:nvPr/>
          </p:nvCxnSpPr>
          <p:spPr>
            <a:xfrm>
              <a:off x="3519200" y="2106475"/>
              <a:ext cx="630779" cy="484409"/>
            </a:xfrm>
            <a:prstGeom prst="bentConnector3">
              <a:avLst>
                <a:gd name="adj1" fmla="val 5302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19" name="Organigramme : Bande perforée 1118">
              <a:extLst>
                <a:ext uri="{FF2B5EF4-FFF2-40B4-BE49-F238E27FC236}">
                  <a16:creationId xmlns:a16="http://schemas.microsoft.com/office/drawing/2014/main" id="{5713FBF4-F109-0659-C02C-768FAB1F3DF7}"/>
                </a:ext>
              </a:extLst>
            </p:cNvPr>
            <p:cNvSpPr/>
            <p:nvPr/>
          </p:nvSpPr>
          <p:spPr>
            <a:xfrm>
              <a:off x="4149979" y="1868992"/>
              <a:ext cx="1289819" cy="443242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Détartrage &amp; désinfection éléments</a:t>
              </a:r>
            </a:p>
          </p:txBody>
        </p:sp>
        <p:grpSp>
          <p:nvGrpSpPr>
            <p:cNvPr id="1120" name="Groupe 1119">
              <a:extLst>
                <a:ext uri="{FF2B5EF4-FFF2-40B4-BE49-F238E27FC236}">
                  <a16:creationId xmlns:a16="http://schemas.microsoft.com/office/drawing/2014/main" id="{01232BD1-55E6-FACD-128F-D157E3C4DB4B}"/>
                </a:ext>
              </a:extLst>
            </p:cNvPr>
            <p:cNvGrpSpPr/>
            <p:nvPr/>
          </p:nvGrpSpPr>
          <p:grpSpPr>
            <a:xfrm>
              <a:off x="8060404" y="17972"/>
              <a:ext cx="2830230" cy="406676"/>
              <a:chOff x="8367354" y="28961"/>
              <a:chExt cx="2821189" cy="478052"/>
            </a:xfrm>
          </p:grpSpPr>
          <p:sp>
            <p:nvSpPr>
              <p:cNvPr id="1175" name="Ellipse 1174">
                <a:extLst>
                  <a:ext uri="{FF2B5EF4-FFF2-40B4-BE49-F238E27FC236}">
                    <a16:creationId xmlns:a16="http://schemas.microsoft.com/office/drawing/2014/main" id="{756AABF8-BC8F-9E2B-3A14-5D9B43B9DBB7}"/>
                  </a:ext>
                </a:extLst>
              </p:cNvPr>
              <p:cNvSpPr/>
              <p:nvPr/>
            </p:nvSpPr>
            <p:spPr>
              <a:xfrm>
                <a:off x="10524126" y="105688"/>
                <a:ext cx="664417" cy="18649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Fait</a:t>
                </a:r>
                <a:endParaRPr lang="fr-FR" sz="800" dirty="0"/>
              </a:p>
            </p:txBody>
          </p:sp>
          <p:sp>
            <p:nvSpPr>
              <p:cNvPr id="1176" name="Ellipse 1175">
                <a:extLst>
                  <a:ext uri="{FF2B5EF4-FFF2-40B4-BE49-F238E27FC236}">
                    <a16:creationId xmlns:a16="http://schemas.microsoft.com/office/drawing/2014/main" id="{0763DAF8-6303-52CF-856E-E1114822CBA2}"/>
                  </a:ext>
                </a:extLst>
              </p:cNvPr>
              <p:cNvSpPr/>
              <p:nvPr/>
            </p:nvSpPr>
            <p:spPr>
              <a:xfrm>
                <a:off x="9038587" y="28961"/>
                <a:ext cx="1065016" cy="138817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Empêchement </a:t>
                </a:r>
              </a:p>
            </p:txBody>
          </p:sp>
          <p:sp>
            <p:nvSpPr>
              <p:cNvPr id="1177" name="Ellipse 1176">
                <a:extLst>
                  <a:ext uri="{FF2B5EF4-FFF2-40B4-BE49-F238E27FC236}">
                    <a16:creationId xmlns:a16="http://schemas.microsoft.com/office/drawing/2014/main" id="{D1476433-0B41-5EA0-DBDE-3F5BE9532110}"/>
                  </a:ext>
                </a:extLst>
              </p:cNvPr>
              <p:cNvSpPr/>
              <p:nvPr/>
            </p:nvSpPr>
            <p:spPr>
              <a:xfrm>
                <a:off x="10524125" y="332609"/>
                <a:ext cx="664417" cy="17440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A faire</a:t>
                </a:r>
              </a:p>
            </p:txBody>
          </p:sp>
          <p:cxnSp>
            <p:nvCxnSpPr>
              <p:cNvPr id="1178" name="Connecteur : en angle 1177">
                <a:extLst>
                  <a:ext uri="{FF2B5EF4-FFF2-40B4-BE49-F238E27FC236}">
                    <a16:creationId xmlns:a16="http://schemas.microsoft.com/office/drawing/2014/main" id="{DE64746A-55C1-0D6E-B832-6E626A02AA75}"/>
                  </a:ext>
                </a:extLst>
              </p:cNvPr>
              <p:cNvCxnSpPr>
                <a:cxnSpLocks/>
                <a:endCxn id="1176" idx="2"/>
              </p:cNvCxnSpPr>
              <p:nvPr/>
            </p:nvCxnSpPr>
            <p:spPr>
              <a:xfrm flipV="1">
                <a:off x="8367354" y="98370"/>
                <a:ext cx="671233" cy="318649"/>
              </a:xfrm>
              <a:prstGeom prst="bentConnector3">
                <a:avLst>
                  <a:gd name="adj1" fmla="val 60406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0" name="Connecteur : en angle 1179">
                <a:extLst>
                  <a:ext uri="{FF2B5EF4-FFF2-40B4-BE49-F238E27FC236}">
                    <a16:creationId xmlns:a16="http://schemas.microsoft.com/office/drawing/2014/main" id="{912E5885-83D4-03EE-3C4F-20883AD09EE0}"/>
                  </a:ext>
                </a:extLst>
              </p:cNvPr>
              <p:cNvCxnSpPr>
                <a:cxnSpLocks/>
                <a:endCxn id="1175" idx="2"/>
              </p:cNvCxnSpPr>
              <p:nvPr/>
            </p:nvCxnSpPr>
            <p:spPr>
              <a:xfrm flipV="1">
                <a:off x="8367354" y="198938"/>
                <a:ext cx="2156772" cy="21808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1" name="Connecteur : en angle 1180">
                <a:extLst>
                  <a:ext uri="{FF2B5EF4-FFF2-40B4-BE49-F238E27FC236}">
                    <a16:creationId xmlns:a16="http://schemas.microsoft.com/office/drawing/2014/main" id="{15188632-ED27-EC96-768E-5296CA221439}"/>
                  </a:ext>
                </a:extLst>
              </p:cNvPr>
              <p:cNvCxnSpPr>
                <a:cxnSpLocks/>
                <a:endCxn id="1177" idx="2"/>
              </p:cNvCxnSpPr>
              <p:nvPr/>
            </p:nvCxnSpPr>
            <p:spPr>
              <a:xfrm>
                <a:off x="8367354" y="417019"/>
                <a:ext cx="2156771" cy="279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21" name="Connecteur : en angle 1120">
              <a:extLst>
                <a:ext uri="{FF2B5EF4-FFF2-40B4-BE49-F238E27FC236}">
                  <a16:creationId xmlns:a16="http://schemas.microsoft.com/office/drawing/2014/main" id="{8EC39E94-82E2-698C-3BC2-DC79155A1329}"/>
                </a:ext>
              </a:extLst>
            </p:cNvPr>
            <p:cNvCxnSpPr>
              <a:cxnSpLocks/>
              <a:stCxn id="1090" idx="3"/>
            </p:cNvCxnSpPr>
            <p:nvPr/>
          </p:nvCxnSpPr>
          <p:spPr>
            <a:xfrm>
              <a:off x="7649001" y="113042"/>
              <a:ext cx="443928" cy="234075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2" name="Connecteur droit 1121">
              <a:extLst>
                <a:ext uri="{FF2B5EF4-FFF2-40B4-BE49-F238E27FC236}">
                  <a16:creationId xmlns:a16="http://schemas.microsoft.com/office/drawing/2014/main" id="{01AC30C2-23C5-AC52-279B-E37CE36FEDBE}"/>
                </a:ext>
              </a:extLst>
            </p:cNvPr>
            <p:cNvCxnSpPr>
              <a:stCxn id="1091" idx="3"/>
            </p:cNvCxnSpPr>
            <p:nvPr/>
          </p:nvCxnSpPr>
          <p:spPr>
            <a:xfrm>
              <a:off x="7808712" y="365646"/>
              <a:ext cx="6225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123" name="Groupe 1122">
              <a:extLst>
                <a:ext uri="{FF2B5EF4-FFF2-40B4-BE49-F238E27FC236}">
                  <a16:creationId xmlns:a16="http://schemas.microsoft.com/office/drawing/2014/main" id="{F99F41BD-3B01-FB18-BE9D-A7A2E4B7447C}"/>
                </a:ext>
              </a:extLst>
            </p:cNvPr>
            <p:cNvGrpSpPr/>
            <p:nvPr/>
          </p:nvGrpSpPr>
          <p:grpSpPr>
            <a:xfrm>
              <a:off x="5196112" y="535687"/>
              <a:ext cx="2830230" cy="359977"/>
              <a:chOff x="8367354" y="28961"/>
              <a:chExt cx="2821189" cy="478052"/>
            </a:xfrm>
          </p:grpSpPr>
          <p:sp>
            <p:nvSpPr>
              <p:cNvPr id="1167" name="Ellipse 1166">
                <a:extLst>
                  <a:ext uri="{FF2B5EF4-FFF2-40B4-BE49-F238E27FC236}">
                    <a16:creationId xmlns:a16="http://schemas.microsoft.com/office/drawing/2014/main" id="{704BD838-ABF0-A102-DB6A-A9AB49D3C7C7}"/>
                  </a:ext>
                </a:extLst>
              </p:cNvPr>
              <p:cNvSpPr/>
              <p:nvPr/>
            </p:nvSpPr>
            <p:spPr>
              <a:xfrm>
                <a:off x="10524126" y="105688"/>
                <a:ext cx="664417" cy="18649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Fait</a:t>
                </a:r>
                <a:endParaRPr lang="fr-FR" sz="800" dirty="0"/>
              </a:p>
            </p:txBody>
          </p:sp>
          <p:sp>
            <p:nvSpPr>
              <p:cNvPr id="1168" name="Ellipse 1167">
                <a:extLst>
                  <a:ext uri="{FF2B5EF4-FFF2-40B4-BE49-F238E27FC236}">
                    <a16:creationId xmlns:a16="http://schemas.microsoft.com/office/drawing/2014/main" id="{D14F6D8B-B287-7980-0460-15E24117B1A6}"/>
                  </a:ext>
                </a:extLst>
              </p:cNvPr>
              <p:cNvSpPr/>
              <p:nvPr/>
            </p:nvSpPr>
            <p:spPr>
              <a:xfrm>
                <a:off x="9038587" y="28961"/>
                <a:ext cx="1065016" cy="138817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Empêchement </a:t>
                </a:r>
              </a:p>
            </p:txBody>
          </p:sp>
          <p:sp>
            <p:nvSpPr>
              <p:cNvPr id="1169" name="Ellipse 1168">
                <a:extLst>
                  <a:ext uri="{FF2B5EF4-FFF2-40B4-BE49-F238E27FC236}">
                    <a16:creationId xmlns:a16="http://schemas.microsoft.com/office/drawing/2014/main" id="{F61AF52B-4FF5-090A-D265-33DFAD672233}"/>
                  </a:ext>
                </a:extLst>
              </p:cNvPr>
              <p:cNvSpPr/>
              <p:nvPr/>
            </p:nvSpPr>
            <p:spPr>
              <a:xfrm>
                <a:off x="10524125" y="332609"/>
                <a:ext cx="664417" cy="17440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A faire</a:t>
                </a:r>
              </a:p>
            </p:txBody>
          </p:sp>
          <p:cxnSp>
            <p:nvCxnSpPr>
              <p:cNvPr id="1170" name="Connecteur : en angle 1169">
                <a:extLst>
                  <a:ext uri="{FF2B5EF4-FFF2-40B4-BE49-F238E27FC236}">
                    <a16:creationId xmlns:a16="http://schemas.microsoft.com/office/drawing/2014/main" id="{7136C7BC-04B7-538A-747E-3189624FDDFA}"/>
                  </a:ext>
                </a:extLst>
              </p:cNvPr>
              <p:cNvCxnSpPr>
                <a:cxnSpLocks/>
                <a:endCxn id="1168" idx="2"/>
              </p:cNvCxnSpPr>
              <p:nvPr/>
            </p:nvCxnSpPr>
            <p:spPr>
              <a:xfrm flipV="1">
                <a:off x="8367354" y="98370"/>
                <a:ext cx="671233" cy="318649"/>
              </a:xfrm>
              <a:prstGeom prst="bentConnector3">
                <a:avLst>
                  <a:gd name="adj1" fmla="val 60406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2" name="Connecteur : en angle 1171">
                <a:extLst>
                  <a:ext uri="{FF2B5EF4-FFF2-40B4-BE49-F238E27FC236}">
                    <a16:creationId xmlns:a16="http://schemas.microsoft.com/office/drawing/2014/main" id="{86BEDA2D-076E-C43E-7352-45BA00696549}"/>
                  </a:ext>
                </a:extLst>
              </p:cNvPr>
              <p:cNvCxnSpPr>
                <a:cxnSpLocks/>
                <a:endCxn id="1167" idx="2"/>
              </p:cNvCxnSpPr>
              <p:nvPr/>
            </p:nvCxnSpPr>
            <p:spPr>
              <a:xfrm flipV="1">
                <a:off x="8367354" y="198938"/>
                <a:ext cx="2156772" cy="21808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3" name="Connecteur : en angle 1172">
                <a:extLst>
                  <a:ext uri="{FF2B5EF4-FFF2-40B4-BE49-F238E27FC236}">
                    <a16:creationId xmlns:a16="http://schemas.microsoft.com/office/drawing/2014/main" id="{238A0F96-E683-7A2E-2972-EC583D9E1A97}"/>
                  </a:ext>
                </a:extLst>
              </p:cNvPr>
              <p:cNvCxnSpPr>
                <a:cxnSpLocks/>
                <a:endCxn id="1169" idx="2"/>
              </p:cNvCxnSpPr>
              <p:nvPr/>
            </p:nvCxnSpPr>
            <p:spPr>
              <a:xfrm>
                <a:off x="8367354" y="417019"/>
                <a:ext cx="2156771" cy="279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24" name="Groupe 1123">
              <a:extLst>
                <a:ext uri="{FF2B5EF4-FFF2-40B4-BE49-F238E27FC236}">
                  <a16:creationId xmlns:a16="http://schemas.microsoft.com/office/drawing/2014/main" id="{033810DB-D1F1-011A-B956-EB1D77C3DC02}"/>
                </a:ext>
              </a:extLst>
            </p:cNvPr>
            <p:cNvGrpSpPr/>
            <p:nvPr/>
          </p:nvGrpSpPr>
          <p:grpSpPr>
            <a:xfrm>
              <a:off x="8665968" y="884246"/>
              <a:ext cx="2446266" cy="366184"/>
              <a:chOff x="8367352" y="28961"/>
              <a:chExt cx="2438452" cy="486296"/>
            </a:xfrm>
          </p:grpSpPr>
          <p:sp>
            <p:nvSpPr>
              <p:cNvPr id="1159" name="Ellipse 1158">
                <a:extLst>
                  <a:ext uri="{FF2B5EF4-FFF2-40B4-BE49-F238E27FC236}">
                    <a16:creationId xmlns:a16="http://schemas.microsoft.com/office/drawing/2014/main" id="{489E9898-5E37-646E-64E8-61D60ED64B1A}"/>
                  </a:ext>
                </a:extLst>
              </p:cNvPr>
              <p:cNvSpPr/>
              <p:nvPr/>
            </p:nvSpPr>
            <p:spPr>
              <a:xfrm>
                <a:off x="10103603" y="113718"/>
                <a:ext cx="664417" cy="18649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Fait</a:t>
                </a:r>
                <a:endParaRPr lang="fr-FR" sz="800" dirty="0"/>
              </a:p>
            </p:txBody>
          </p:sp>
          <p:sp>
            <p:nvSpPr>
              <p:cNvPr id="1160" name="Ellipse 1159">
                <a:extLst>
                  <a:ext uri="{FF2B5EF4-FFF2-40B4-BE49-F238E27FC236}">
                    <a16:creationId xmlns:a16="http://schemas.microsoft.com/office/drawing/2014/main" id="{F9B6DA75-0020-827A-39E3-FC41E420C192}"/>
                  </a:ext>
                </a:extLst>
              </p:cNvPr>
              <p:cNvSpPr/>
              <p:nvPr/>
            </p:nvSpPr>
            <p:spPr>
              <a:xfrm>
                <a:off x="9038587" y="28961"/>
                <a:ext cx="1065016" cy="138817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Empêchement </a:t>
                </a:r>
              </a:p>
            </p:txBody>
          </p:sp>
          <p:sp>
            <p:nvSpPr>
              <p:cNvPr id="1161" name="Ellipse 1160">
                <a:extLst>
                  <a:ext uri="{FF2B5EF4-FFF2-40B4-BE49-F238E27FC236}">
                    <a16:creationId xmlns:a16="http://schemas.microsoft.com/office/drawing/2014/main" id="{C823055A-08DA-6D88-6007-2FFEF3DDD79C}"/>
                  </a:ext>
                </a:extLst>
              </p:cNvPr>
              <p:cNvSpPr/>
              <p:nvPr/>
            </p:nvSpPr>
            <p:spPr>
              <a:xfrm>
                <a:off x="10141387" y="340852"/>
                <a:ext cx="664417" cy="1744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A faire</a:t>
                </a:r>
              </a:p>
            </p:txBody>
          </p:sp>
          <p:cxnSp>
            <p:nvCxnSpPr>
              <p:cNvPr id="1162" name="Connecteur : en angle 1161">
                <a:extLst>
                  <a:ext uri="{FF2B5EF4-FFF2-40B4-BE49-F238E27FC236}">
                    <a16:creationId xmlns:a16="http://schemas.microsoft.com/office/drawing/2014/main" id="{44076FF3-2182-FC06-5EA2-35C30873AED8}"/>
                  </a:ext>
                </a:extLst>
              </p:cNvPr>
              <p:cNvCxnSpPr>
                <a:cxnSpLocks/>
                <a:endCxn id="1160" idx="2"/>
              </p:cNvCxnSpPr>
              <p:nvPr/>
            </p:nvCxnSpPr>
            <p:spPr>
              <a:xfrm flipV="1">
                <a:off x="8367354" y="98370"/>
                <a:ext cx="671233" cy="318649"/>
              </a:xfrm>
              <a:prstGeom prst="bentConnector3">
                <a:avLst>
                  <a:gd name="adj1" fmla="val 60406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4" name="Connecteur : en angle 1163">
                <a:extLst>
                  <a:ext uri="{FF2B5EF4-FFF2-40B4-BE49-F238E27FC236}">
                    <a16:creationId xmlns:a16="http://schemas.microsoft.com/office/drawing/2014/main" id="{3FDF0692-028A-59AF-0662-BFD6D38799ED}"/>
                  </a:ext>
                </a:extLst>
              </p:cNvPr>
              <p:cNvCxnSpPr>
                <a:cxnSpLocks/>
                <a:endCxn id="1159" idx="2"/>
              </p:cNvCxnSpPr>
              <p:nvPr/>
            </p:nvCxnSpPr>
            <p:spPr>
              <a:xfrm flipV="1">
                <a:off x="8367352" y="206969"/>
                <a:ext cx="1736251" cy="210913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5" name="Connecteur : en angle 1164">
                <a:extLst>
                  <a:ext uri="{FF2B5EF4-FFF2-40B4-BE49-F238E27FC236}">
                    <a16:creationId xmlns:a16="http://schemas.microsoft.com/office/drawing/2014/main" id="{77BD530A-DED1-B1C4-C228-0BEE288EA7FD}"/>
                  </a:ext>
                </a:extLst>
              </p:cNvPr>
              <p:cNvCxnSpPr>
                <a:cxnSpLocks/>
                <a:endCxn id="1161" idx="2"/>
              </p:cNvCxnSpPr>
              <p:nvPr/>
            </p:nvCxnSpPr>
            <p:spPr>
              <a:xfrm flipV="1">
                <a:off x="8367353" y="428054"/>
                <a:ext cx="1774034" cy="146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25" name="Connecteur : en angle 1124">
              <a:extLst>
                <a:ext uri="{FF2B5EF4-FFF2-40B4-BE49-F238E27FC236}">
                  <a16:creationId xmlns:a16="http://schemas.microsoft.com/office/drawing/2014/main" id="{7FD7A285-D958-BD6E-EB84-DA28BDEDCFD0}"/>
                </a:ext>
              </a:extLst>
            </p:cNvPr>
            <p:cNvCxnSpPr>
              <a:cxnSpLocks/>
              <a:stCxn id="1089" idx="3"/>
            </p:cNvCxnSpPr>
            <p:nvPr/>
          </p:nvCxnSpPr>
          <p:spPr>
            <a:xfrm>
              <a:off x="8498030" y="1037561"/>
              <a:ext cx="213900" cy="146226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6" name="Connecteur : en angle 1125">
              <a:extLst>
                <a:ext uri="{FF2B5EF4-FFF2-40B4-BE49-F238E27FC236}">
                  <a16:creationId xmlns:a16="http://schemas.microsoft.com/office/drawing/2014/main" id="{9083B0B4-A89F-A3F3-450A-1FBE5A578BF7}"/>
                </a:ext>
              </a:extLst>
            </p:cNvPr>
            <p:cNvCxnSpPr>
              <a:cxnSpLocks/>
              <a:stCxn id="1088" idx="3"/>
            </p:cNvCxnSpPr>
            <p:nvPr/>
          </p:nvCxnSpPr>
          <p:spPr>
            <a:xfrm flipV="1">
              <a:off x="8494990" y="1171229"/>
              <a:ext cx="170981" cy="146315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127" name="Groupe 1126">
              <a:extLst>
                <a:ext uri="{FF2B5EF4-FFF2-40B4-BE49-F238E27FC236}">
                  <a16:creationId xmlns:a16="http://schemas.microsoft.com/office/drawing/2014/main" id="{B4EAB152-ACB5-0211-5398-C34BB97F3C61}"/>
                </a:ext>
              </a:extLst>
            </p:cNvPr>
            <p:cNvGrpSpPr/>
            <p:nvPr/>
          </p:nvGrpSpPr>
          <p:grpSpPr>
            <a:xfrm>
              <a:off x="5103106" y="1441367"/>
              <a:ext cx="2830230" cy="359976"/>
              <a:chOff x="8367354" y="28961"/>
              <a:chExt cx="2821189" cy="478052"/>
            </a:xfrm>
          </p:grpSpPr>
          <p:sp>
            <p:nvSpPr>
              <p:cNvPr id="1151" name="Ellipse 1150">
                <a:extLst>
                  <a:ext uri="{FF2B5EF4-FFF2-40B4-BE49-F238E27FC236}">
                    <a16:creationId xmlns:a16="http://schemas.microsoft.com/office/drawing/2014/main" id="{94DFC9DA-0CA8-535D-31C5-CE25C2F90D96}"/>
                  </a:ext>
                </a:extLst>
              </p:cNvPr>
              <p:cNvSpPr/>
              <p:nvPr/>
            </p:nvSpPr>
            <p:spPr>
              <a:xfrm>
                <a:off x="10524126" y="105688"/>
                <a:ext cx="664417" cy="18649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Fait</a:t>
                </a:r>
                <a:endParaRPr lang="fr-FR" sz="800" dirty="0"/>
              </a:p>
            </p:txBody>
          </p:sp>
          <p:sp>
            <p:nvSpPr>
              <p:cNvPr id="1152" name="Ellipse 1151">
                <a:extLst>
                  <a:ext uri="{FF2B5EF4-FFF2-40B4-BE49-F238E27FC236}">
                    <a16:creationId xmlns:a16="http://schemas.microsoft.com/office/drawing/2014/main" id="{C84A4766-E50A-DA30-A0D2-E098C5EA1AC1}"/>
                  </a:ext>
                </a:extLst>
              </p:cNvPr>
              <p:cNvSpPr/>
              <p:nvPr/>
            </p:nvSpPr>
            <p:spPr>
              <a:xfrm>
                <a:off x="9038587" y="28961"/>
                <a:ext cx="1065016" cy="138817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Empêchement </a:t>
                </a:r>
              </a:p>
            </p:txBody>
          </p:sp>
          <p:sp>
            <p:nvSpPr>
              <p:cNvPr id="1153" name="Ellipse 1152">
                <a:extLst>
                  <a:ext uri="{FF2B5EF4-FFF2-40B4-BE49-F238E27FC236}">
                    <a16:creationId xmlns:a16="http://schemas.microsoft.com/office/drawing/2014/main" id="{588F865E-ACE7-101A-EE8F-0FC2540B19DE}"/>
                  </a:ext>
                </a:extLst>
              </p:cNvPr>
              <p:cNvSpPr/>
              <p:nvPr/>
            </p:nvSpPr>
            <p:spPr>
              <a:xfrm>
                <a:off x="10524125" y="332609"/>
                <a:ext cx="664417" cy="17440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A faire</a:t>
                </a:r>
              </a:p>
            </p:txBody>
          </p:sp>
          <p:cxnSp>
            <p:nvCxnSpPr>
              <p:cNvPr id="1154" name="Connecteur : en angle 1153">
                <a:extLst>
                  <a:ext uri="{FF2B5EF4-FFF2-40B4-BE49-F238E27FC236}">
                    <a16:creationId xmlns:a16="http://schemas.microsoft.com/office/drawing/2014/main" id="{E1FB7E4E-39B2-79E9-5DA4-9F647CD729CA}"/>
                  </a:ext>
                </a:extLst>
              </p:cNvPr>
              <p:cNvCxnSpPr>
                <a:cxnSpLocks/>
                <a:endCxn id="1152" idx="2"/>
              </p:cNvCxnSpPr>
              <p:nvPr/>
            </p:nvCxnSpPr>
            <p:spPr>
              <a:xfrm flipV="1">
                <a:off x="8367354" y="98370"/>
                <a:ext cx="671233" cy="318649"/>
              </a:xfrm>
              <a:prstGeom prst="bentConnector3">
                <a:avLst>
                  <a:gd name="adj1" fmla="val 60406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6" name="Connecteur : en angle 1155">
                <a:extLst>
                  <a:ext uri="{FF2B5EF4-FFF2-40B4-BE49-F238E27FC236}">
                    <a16:creationId xmlns:a16="http://schemas.microsoft.com/office/drawing/2014/main" id="{AC03CE5F-928C-AFAB-92A3-F38D7F732086}"/>
                  </a:ext>
                </a:extLst>
              </p:cNvPr>
              <p:cNvCxnSpPr>
                <a:cxnSpLocks/>
                <a:endCxn id="1151" idx="2"/>
              </p:cNvCxnSpPr>
              <p:nvPr/>
            </p:nvCxnSpPr>
            <p:spPr>
              <a:xfrm flipV="1">
                <a:off x="8367354" y="198938"/>
                <a:ext cx="2156772" cy="21808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7" name="Connecteur : en angle 1156">
                <a:extLst>
                  <a:ext uri="{FF2B5EF4-FFF2-40B4-BE49-F238E27FC236}">
                    <a16:creationId xmlns:a16="http://schemas.microsoft.com/office/drawing/2014/main" id="{769691CE-296E-F646-F60E-7D67FEDD4DC3}"/>
                  </a:ext>
                </a:extLst>
              </p:cNvPr>
              <p:cNvCxnSpPr>
                <a:cxnSpLocks/>
                <a:endCxn id="1153" idx="2"/>
              </p:cNvCxnSpPr>
              <p:nvPr/>
            </p:nvCxnSpPr>
            <p:spPr>
              <a:xfrm>
                <a:off x="8367354" y="417019"/>
                <a:ext cx="2156771" cy="279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28" name="Groupe 1127">
              <a:extLst>
                <a:ext uri="{FF2B5EF4-FFF2-40B4-BE49-F238E27FC236}">
                  <a16:creationId xmlns:a16="http://schemas.microsoft.com/office/drawing/2014/main" id="{1E08CFC3-C462-BE0A-397E-C975DF59CE89}"/>
                </a:ext>
              </a:extLst>
            </p:cNvPr>
            <p:cNvGrpSpPr/>
            <p:nvPr/>
          </p:nvGrpSpPr>
          <p:grpSpPr>
            <a:xfrm>
              <a:off x="8954750" y="1835996"/>
              <a:ext cx="2284311" cy="441946"/>
              <a:chOff x="8255152" y="28961"/>
              <a:chExt cx="2277014" cy="586908"/>
            </a:xfrm>
          </p:grpSpPr>
          <p:sp>
            <p:nvSpPr>
              <p:cNvPr id="1143" name="Ellipse 1142">
                <a:extLst>
                  <a:ext uri="{FF2B5EF4-FFF2-40B4-BE49-F238E27FC236}">
                    <a16:creationId xmlns:a16="http://schemas.microsoft.com/office/drawing/2014/main" id="{3775E84C-A030-8236-7D04-58E4AB836BED}"/>
                  </a:ext>
                </a:extLst>
              </p:cNvPr>
              <p:cNvSpPr/>
              <p:nvPr/>
            </p:nvSpPr>
            <p:spPr>
              <a:xfrm>
                <a:off x="9852644" y="214682"/>
                <a:ext cx="664417" cy="18649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Fait</a:t>
                </a:r>
                <a:endParaRPr lang="fr-FR" sz="800" dirty="0"/>
              </a:p>
            </p:txBody>
          </p:sp>
          <p:sp>
            <p:nvSpPr>
              <p:cNvPr id="1144" name="Ellipse 1143">
                <a:extLst>
                  <a:ext uri="{FF2B5EF4-FFF2-40B4-BE49-F238E27FC236}">
                    <a16:creationId xmlns:a16="http://schemas.microsoft.com/office/drawing/2014/main" id="{F3A246AD-61A9-1564-3D44-82074273E67B}"/>
                  </a:ext>
                </a:extLst>
              </p:cNvPr>
              <p:cNvSpPr/>
              <p:nvPr/>
            </p:nvSpPr>
            <p:spPr>
              <a:xfrm>
                <a:off x="9038587" y="28961"/>
                <a:ext cx="1065016" cy="138817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Empêchement </a:t>
                </a:r>
              </a:p>
            </p:txBody>
          </p:sp>
          <p:sp>
            <p:nvSpPr>
              <p:cNvPr id="1145" name="Ellipse 1144">
                <a:extLst>
                  <a:ext uri="{FF2B5EF4-FFF2-40B4-BE49-F238E27FC236}">
                    <a16:creationId xmlns:a16="http://schemas.microsoft.com/office/drawing/2014/main" id="{40338B92-ED52-44ED-CD45-4DA050D565EC}"/>
                  </a:ext>
                </a:extLst>
              </p:cNvPr>
              <p:cNvSpPr/>
              <p:nvPr/>
            </p:nvSpPr>
            <p:spPr>
              <a:xfrm>
                <a:off x="9867749" y="441464"/>
                <a:ext cx="664417" cy="1744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A faire</a:t>
                </a:r>
              </a:p>
            </p:txBody>
          </p:sp>
          <p:cxnSp>
            <p:nvCxnSpPr>
              <p:cNvPr id="1146" name="Connecteur : en angle 1145">
                <a:extLst>
                  <a:ext uri="{FF2B5EF4-FFF2-40B4-BE49-F238E27FC236}">
                    <a16:creationId xmlns:a16="http://schemas.microsoft.com/office/drawing/2014/main" id="{850BA536-0DC3-842D-FFC6-1A0920B34F97}"/>
                  </a:ext>
                </a:extLst>
              </p:cNvPr>
              <p:cNvCxnSpPr>
                <a:cxnSpLocks/>
                <a:endCxn id="1144" idx="2"/>
              </p:cNvCxnSpPr>
              <p:nvPr/>
            </p:nvCxnSpPr>
            <p:spPr>
              <a:xfrm flipV="1">
                <a:off x="8367354" y="98370"/>
                <a:ext cx="671233" cy="318649"/>
              </a:xfrm>
              <a:prstGeom prst="bentConnector3">
                <a:avLst>
                  <a:gd name="adj1" fmla="val 60406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8" name="Connecteur : en angle 1147">
                <a:extLst>
                  <a:ext uri="{FF2B5EF4-FFF2-40B4-BE49-F238E27FC236}">
                    <a16:creationId xmlns:a16="http://schemas.microsoft.com/office/drawing/2014/main" id="{26EE1B80-F2E1-6694-F9A1-A217DB460132}"/>
                  </a:ext>
                </a:extLst>
              </p:cNvPr>
              <p:cNvCxnSpPr>
                <a:cxnSpLocks/>
                <a:endCxn id="1143" idx="2"/>
              </p:cNvCxnSpPr>
              <p:nvPr/>
            </p:nvCxnSpPr>
            <p:spPr>
              <a:xfrm flipV="1">
                <a:off x="8255152" y="307932"/>
                <a:ext cx="1597492" cy="110809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9" name="Connecteur : en angle 1148">
                <a:extLst>
                  <a:ext uri="{FF2B5EF4-FFF2-40B4-BE49-F238E27FC236}">
                    <a16:creationId xmlns:a16="http://schemas.microsoft.com/office/drawing/2014/main" id="{4B8C93BA-1A5B-FAC4-053A-EB0139274924}"/>
                  </a:ext>
                </a:extLst>
              </p:cNvPr>
              <p:cNvCxnSpPr>
                <a:cxnSpLocks/>
                <a:endCxn id="1145" idx="2"/>
              </p:cNvCxnSpPr>
              <p:nvPr/>
            </p:nvCxnSpPr>
            <p:spPr>
              <a:xfrm>
                <a:off x="8503743" y="423237"/>
                <a:ext cx="1364006" cy="105429"/>
              </a:xfrm>
              <a:prstGeom prst="bentConnector3">
                <a:avLst>
                  <a:gd name="adj1" fmla="val 19837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29" name="Groupe 1128">
              <a:extLst>
                <a:ext uri="{FF2B5EF4-FFF2-40B4-BE49-F238E27FC236}">
                  <a16:creationId xmlns:a16="http://schemas.microsoft.com/office/drawing/2014/main" id="{0A31F30F-80A8-A005-4F2C-E4F3D712ABD0}"/>
                </a:ext>
              </a:extLst>
            </p:cNvPr>
            <p:cNvGrpSpPr/>
            <p:nvPr/>
          </p:nvGrpSpPr>
          <p:grpSpPr>
            <a:xfrm>
              <a:off x="6778888" y="2687155"/>
              <a:ext cx="2830230" cy="359976"/>
              <a:chOff x="8367354" y="28961"/>
              <a:chExt cx="2821189" cy="478052"/>
            </a:xfrm>
          </p:grpSpPr>
          <p:sp>
            <p:nvSpPr>
              <p:cNvPr id="1135" name="Ellipse 1134">
                <a:extLst>
                  <a:ext uri="{FF2B5EF4-FFF2-40B4-BE49-F238E27FC236}">
                    <a16:creationId xmlns:a16="http://schemas.microsoft.com/office/drawing/2014/main" id="{7163E991-3991-44F3-EF1B-B44081E27906}"/>
                  </a:ext>
                </a:extLst>
              </p:cNvPr>
              <p:cNvSpPr/>
              <p:nvPr/>
            </p:nvSpPr>
            <p:spPr>
              <a:xfrm>
                <a:off x="10524126" y="105688"/>
                <a:ext cx="664417" cy="18649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Fait</a:t>
                </a:r>
                <a:endParaRPr lang="fr-FR" sz="800" dirty="0"/>
              </a:p>
            </p:txBody>
          </p:sp>
          <p:sp>
            <p:nvSpPr>
              <p:cNvPr id="1136" name="Ellipse 1135">
                <a:extLst>
                  <a:ext uri="{FF2B5EF4-FFF2-40B4-BE49-F238E27FC236}">
                    <a16:creationId xmlns:a16="http://schemas.microsoft.com/office/drawing/2014/main" id="{0F077069-7EE6-DCE8-EB72-F37CD0296A19}"/>
                  </a:ext>
                </a:extLst>
              </p:cNvPr>
              <p:cNvSpPr/>
              <p:nvPr/>
            </p:nvSpPr>
            <p:spPr>
              <a:xfrm>
                <a:off x="9038587" y="28961"/>
                <a:ext cx="1065016" cy="138817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Empêchement </a:t>
                </a:r>
              </a:p>
            </p:txBody>
          </p:sp>
          <p:sp>
            <p:nvSpPr>
              <p:cNvPr id="1137" name="Ellipse 1136">
                <a:extLst>
                  <a:ext uri="{FF2B5EF4-FFF2-40B4-BE49-F238E27FC236}">
                    <a16:creationId xmlns:a16="http://schemas.microsoft.com/office/drawing/2014/main" id="{EE5D2DF2-29F4-554C-F69E-2CB7227366F4}"/>
                  </a:ext>
                </a:extLst>
              </p:cNvPr>
              <p:cNvSpPr/>
              <p:nvPr/>
            </p:nvSpPr>
            <p:spPr>
              <a:xfrm>
                <a:off x="10524125" y="332609"/>
                <a:ext cx="664417" cy="17440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A faire</a:t>
                </a:r>
              </a:p>
            </p:txBody>
          </p:sp>
          <p:cxnSp>
            <p:nvCxnSpPr>
              <p:cNvPr id="1138" name="Connecteur : en angle 1137">
                <a:extLst>
                  <a:ext uri="{FF2B5EF4-FFF2-40B4-BE49-F238E27FC236}">
                    <a16:creationId xmlns:a16="http://schemas.microsoft.com/office/drawing/2014/main" id="{FFA5A5E4-DB29-2C5D-9104-C37276DB122F}"/>
                  </a:ext>
                </a:extLst>
              </p:cNvPr>
              <p:cNvCxnSpPr>
                <a:cxnSpLocks/>
                <a:endCxn id="1136" idx="2"/>
              </p:cNvCxnSpPr>
              <p:nvPr/>
            </p:nvCxnSpPr>
            <p:spPr>
              <a:xfrm flipV="1">
                <a:off x="8367354" y="98370"/>
                <a:ext cx="671233" cy="318649"/>
              </a:xfrm>
              <a:prstGeom prst="bentConnector3">
                <a:avLst>
                  <a:gd name="adj1" fmla="val 60406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0" name="Connecteur : en angle 1139">
                <a:extLst>
                  <a:ext uri="{FF2B5EF4-FFF2-40B4-BE49-F238E27FC236}">
                    <a16:creationId xmlns:a16="http://schemas.microsoft.com/office/drawing/2014/main" id="{3DCAE53F-923F-33DA-510D-4DF2EB3657A0}"/>
                  </a:ext>
                </a:extLst>
              </p:cNvPr>
              <p:cNvCxnSpPr>
                <a:cxnSpLocks/>
                <a:endCxn id="1135" idx="2"/>
              </p:cNvCxnSpPr>
              <p:nvPr/>
            </p:nvCxnSpPr>
            <p:spPr>
              <a:xfrm flipV="1">
                <a:off x="8367354" y="198938"/>
                <a:ext cx="2156772" cy="21808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1" name="Connecteur : en angle 1140">
                <a:extLst>
                  <a:ext uri="{FF2B5EF4-FFF2-40B4-BE49-F238E27FC236}">
                    <a16:creationId xmlns:a16="http://schemas.microsoft.com/office/drawing/2014/main" id="{B983B947-2A6F-CFD4-9898-FA6EEA000D2E}"/>
                  </a:ext>
                </a:extLst>
              </p:cNvPr>
              <p:cNvCxnSpPr>
                <a:cxnSpLocks/>
                <a:endCxn id="1137" idx="2"/>
              </p:cNvCxnSpPr>
              <p:nvPr/>
            </p:nvCxnSpPr>
            <p:spPr>
              <a:xfrm>
                <a:off x="8367354" y="417019"/>
                <a:ext cx="2156771" cy="279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30" name="Connecteur : en angle 1129">
              <a:extLst>
                <a:ext uri="{FF2B5EF4-FFF2-40B4-BE49-F238E27FC236}">
                  <a16:creationId xmlns:a16="http://schemas.microsoft.com/office/drawing/2014/main" id="{F4753B13-BBBA-1A46-CAF3-C2B1F3B8BD9E}"/>
                </a:ext>
              </a:extLst>
            </p:cNvPr>
            <p:cNvCxnSpPr>
              <a:cxnSpLocks/>
              <a:stCxn id="1087" idx="3"/>
              <a:endCxn id="1110" idx="1"/>
            </p:cNvCxnSpPr>
            <p:nvPr/>
          </p:nvCxnSpPr>
          <p:spPr>
            <a:xfrm>
              <a:off x="5032771" y="2590884"/>
              <a:ext cx="490881" cy="61391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1" name="Connecteur : en angle 1130">
              <a:extLst>
                <a:ext uri="{FF2B5EF4-FFF2-40B4-BE49-F238E27FC236}">
                  <a16:creationId xmlns:a16="http://schemas.microsoft.com/office/drawing/2014/main" id="{E0410E2D-FDFA-CB3D-C941-D398852F36AD}"/>
                </a:ext>
              </a:extLst>
            </p:cNvPr>
            <p:cNvCxnSpPr>
              <a:cxnSpLocks/>
              <a:stCxn id="1087" idx="3"/>
            </p:cNvCxnSpPr>
            <p:nvPr/>
          </p:nvCxnSpPr>
          <p:spPr>
            <a:xfrm>
              <a:off x="5032771" y="2590884"/>
              <a:ext cx="493923" cy="34259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2" name="Connecteur : en angle 1131">
              <a:extLst>
                <a:ext uri="{FF2B5EF4-FFF2-40B4-BE49-F238E27FC236}">
                  <a16:creationId xmlns:a16="http://schemas.microsoft.com/office/drawing/2014/main" id="{7AB325FD-6B57-F7AD-9125-92DA8DD87047}"/>
                </a:ext>
              </a:extLst>
            </p:cNvPr>
            <p:cNvCxnSpPr>
              <a:cxnSpLocks/>
              <a:stCxn id="1087" idx="3"/>
              <a:endCxn id="1107" idx="1"/>
            </p:cNvCxnSpPr>
            <p:nvPr/>
          </p:nvCxnSpPr>
          <p:spPr>
            <a:xfrm>
              <a:off x="5032771" y="2590884"/>
              <a:ext cx="490883" cy="6841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3" name="Connecteur : en angle 1132">
              <a:extLst>
                <a:ext uri="{FF2B5EF4-FFF2-40B4-BE49-F238E27FC236}">
                  <a16:creationId xmlns:a16="http://schemas.microsoft.com/office/drawing/2014/main" id="{177B931F-67EF-1B2A-6183-78A2CE78A94E}"/>
                </a:ext>
              </a:extLst>
            </p:cNvPr>
            <p:cNvCxnSpPr>
              <a:cxnSpLocks/>
              <a:stCxn id="1087" idx="3"/>
              <a:endCxn id="1108" idx="1"/>
            </p:cNvCxnSpPr>
            <p:nvPr/>
          </p:nvCxnSpPr>
          <p:spPr>
            <a:xfrm flipV="1">
              <a:off x="5032771" y="2357274"/>
              <a:ext cx="493923" cy="23361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86" name="Connecteur : en angle 1185">
            <a:extLst>
              <a:ext uri="{FF2B5EF4-FFF2-40B4-BE49-F238E27FC236}">
                <a16:creationId xmlns:a16="http://schemas.microsoft.com/office/drawing/2014/main" id="{3860391D-EF97-8B98-8B79-B99A82E4AD95}"/>
              </a:ext>
            </a:extLst>
          </p:cNvPr>
          <p:cNvCxnSpPr>
            <a:cxnSpLocks/>
            <a:stCxn id="4" idx="3"/>
            <a:endCxn id="141" idx="2"/>
          </p:cNvCxnSpPr>
          <p:nvPr/>
        </p:nvCxnSpPr>
        <p:spPr>
          <a:xfrm>
            <a:off x="904184" y="2686413"/>
            <a:ext cx="1421615" cy="4566538"/>
          </a:xfrm>
          <a:prstGeom prst="bentConnector3">
            <a:avLst>
              <a:gd name="adj1" fmla="val 11139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14" name="Rectangle : avec coins arrondis en haut 1213">
            <a:extLst>
              <a:ext uri="{FF2B5EF4-FFF2-40B4-BE49-F238E27FC236}">
                <a16:creationId xmlns:a16="http://schemas.microsoft.com/office/drawing/2014/main" id="{72E7F173-9D6E-6F18-5C54-17F6CED82BFD}"/>
              </a:ext>
            </a:extLst>
          </p:cNvPr>
          <p:cNvSpPr/>
          <p:nvPr/>
        </p:nvSpPr>
        <p:spPr>
          <a:xfrm>
            <a:off x="1234715" y="229297"/>
            <a:ext cx="536271" cy="371700"/>
          </a:xfrm>
          <a:prstGeom prst="round2Same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RDC</a:t>
            </a:r>
          </a:p>
        </p:txBody>
      </p:sp>
      <p:sp>
        <p:nvSpPr>
          <p:cNvPr id="1215" name="Bulle narrative : ronde 1214">
            <a:extLst>
              <a:ext uri="{FF2B5EF4-FFF2-40B4-BE49-F238E27FC236}">
                <a16:creationId xmlns:a16="http://schemas.microsoft.com/office/drawing/2014/main" id="{9BC25A16-4AE0-2B50-B0A8-908EFE33A303}"/>
              </a:ext>
            </a:extLst>
          </p:cNvPr>
          <p:cNvSpPr/>
          <p:nvPr/>
        </p:nvSpPr>
        <p:spPr>
          <a:xfrm>
            <a:off x="2842008" y="537930"/>
            <a:ext cx="1515410" cy="250840"/>
          </a:xfrm>
          <a:prstGeom prst="wedgeEllipseCallout">
            <a:avLst>
              <a:gd name="adj1" fmla="val 24660"/>
              <a:gd name="adj2" fmla="val 1081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>
                <a:solidFill>
                  <a:schemeClr val="tx1"/>
                </a:solidFill>
              </a:rPr>
              <a:t>5 fois par semaine</a:t>
            </a:r>
          </a:p>
        </p:txBody>
      </p:sp>
      <p:sp>
        <p:nvSpPr>
          <p:cNvPr id="1216" name="Bulle narrative : ronde 1215">
            <a:extLst>
              <a:ext uri="{FF2B5EF4-FFF2-40B4-BE49-F238E27FC236}">
                <a16:creationId xmlns:a16="http://schemas.microsoft.com/office/drawing/2014/main" id="{A366A662-B3E5-29CC-493B-083F53A2E2D6}"/>
              </a:ext>
            </a:extLst>
          </p:cNvPr>
          <p:cNvSpPr/>
          <p:nvPr/>
        </p:nvSpPr>
        <p:spPr>
          <a:xfrm>
            <a:off x="2845452" y="4967081"/>
            <a:ext cx="1515410" cy="250840"/>
          </a:xfrm>
          <a:prstGeom prst="wedgeEllipseCallout">
            <a:avLst>
              <a:gd name="adj1" fmla="val 24660"/>
              <a:gd name="adj2" fmla="val 1081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>
                <a:solidFill>
                  <a:schemeClr val="tx1"/>
                </a:solidFill>
              </a:rPr>
              <a:t>5 fois par semaine</a:t>
            </a:r>
          </a:p>
        </p:txBody>
      </p:sp>
    </p:spTree>
    <p:extLst>
      <p:ext uri="{BB962C8B-B14F-4D97-AF65-F5344CB8AC3E}">
        <p14:creationId xmlns:p14="http://schemas.microsoft.com/office/powerpoint/2010/main" val="2329639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avec coins arrondis en haut 3">
            <a:extLst>
              <a:ext uri="{FF2B5EF4-FFF2-40B4-BE49-F238E27FC236}">
                <a16:creationId xmlns:a16="http://schemas.microsoft.com/office/drawing/2014/main" id="{B34F1B94-AF1A-E157-0F86-7DE4E8C9BBB6}"/>
              </a:ext>
            </a:extLst>
          </p:cNvPr>
          <p:cNvSpPr/>
          <p:nvPr/>
        </p:nvSpPr>
        <p:spPr>
          <a:xfrm>
            <a:off x="620857" y="3118456"/>
            <a:ext cx="1021716" cy="439440"/>
          </a:xfrm>
          <a:prstGeom prst="round2Same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Hall d’entrée /Escalier</a:t>
            </a:r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288FC89D-CEA2-4173-6601-F4DDCC5038A6}"/>
              </a:ext>
            </a:extLst>
          </p:cNvPr>
          <p:cNvCxnSpPr>
            <a:cxnSpLocks/>
            <a:endCxn id="4" idx="2"/>
          </p:cNvCxnSpPr>
          <p:nvPr/>
        </p:nvCxnSpPr>
        <p:spPr>
          <a:xfrm rot="16200000" flipH="1">
            <a:off x="-1396964" y="1320355"/>
            <a:ext cx="3662434" cy="373207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F6362245-DA4F-EA4F-A97A-D14097DC0688}"/>
              </a:ext>
            </a:extLst>
          </p:cNvPr>
          <p:cNvCxnSpPr>
            <a:cxnSpLocks/>
            <a:endCxn id="20" idx="2"/>
          </p:cNvCxnSpPr>
          <p:nvPr/>
        </p:nvCxnSpPr>
        <p:spPr>
          <a:xfrm rot="16200000" flipH="1">
            <a:off x="-3440686" y="3259302"/>
            <a:ext cx="7506108" cy="33898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 : avec coins arrondis en haut 19">
            <a:extLst>
              <a:ext uri="{FF2B5EF4-FFF2-40B4-BE49-F238E27FC236}">
                <a16:creationId xmlns:a16="http://schemas.microsoft.com/office/drawing/2014/main" id="{3FCFD086-59FE-C2B5-89A8-03CDD7400210}"/>
              </a:ext>
            </a:extLst>
          </p:cNvPr>
          <p:cNvSpPr/>
          <p:nvPr/>
        </p:nvSpPr>
        <p:spPr>
          <a:xfrm>
            <a:off x="481862" y="6996000"/>
            <a:ext cx="536271" cy="371700"/>
          </a:xfrm>
          <a:prstGeom prst="round2Same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R+1</a:t>
            </a:r>
          </a:p>
        </p:txBody>
      </p:sp>
      <p:sp>
        <p:nvSpPr>
          <p:cNvPr id="23" name="Organigramme : Bande perforée 22">
            <a:extLst>
              <a:ext uri="{FF2B5EF4-FFF2-40B4-BE49-F238E27FC236}">
                <a16:creationId xmlns:a16="http://schemas.microsoft.com/office/drawing/2014/main" id="{68B34A12-C005-2FAB-3D10-EBA040A8C4FD}"/>
              </a:ext>
            </a:extLst>
          </p:cNvPr>
          <p:cNvSpPr/>
          <p:nvPr/>
        </p:nvSpPr>
        <p:spPr>
          <a:xfrm>
            <a:off x="3995755" y="334575"/>
            <a:ext cx="1517612" cy="288987"/>
          </a:xfrm>
          <a:prstGeom prst="flowChartPunched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Dépoussiérage Général</a:t>
            </a:r>
          </a:p>
        </p:txBody>
      </p:sp>
      <p:sp>
        <p:nvSpPr>
          <p:cNvPr id="26" name="Organigramme : Bande perforée 25">
            <a:extLst>
              <a:ext uri="{FF2B5EF4-FFF2-40B4-BE49-F238E27FC236}">
                <a16:creationId xmlns:a16="http://schemas.microsoft.com/office/drawing/2014/main" id="{AD4689B9-58F0-6E1D-B3CD-7C18D6842B7F}"/>
              </a:ext>
            </a:extLst>
          </p:cNvPr>
          <p:cNvSpPr/>
          <p:nvPr/>
        </p:nvSpPr>
        <p:spPr>
          <a:xfrm>
            <a:off x="3994796" y="1654633"/>
            <a:ext cx="847715" cy="288988"/>
          </a:xfrm>
          <a:prstGeom prst="flowChartPunched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Lavage sol </a:t>
            </a:r>
          </a:p>
        </p:txBody>
      </p:sp>
      <p:sp>
        <p:nvSpPr>
          <p:cNvPr id="30" name="Organigramme : Bande perforée 29">
            <a:extLst>
              <a:ext uri="{FF2B5EF4-FFF2-40B4-BE49-F238E27FC236}">
                <a16:creationId xmlns:a16="http://schemas.microsoft.com/office/drawing/2014/main" id="{1D3824C4-141D-3B39-A912-4390E4561A02}"/>
              </a:ext>
            </a:extLst>
          </p:cNvPr>
          <p:cNvSpPr/>
          <p:nvPr/>
        </p:nvSpPr>
        <p:spPr>
          <a:xfrm>
            <a:off x="4070817" y="4334979"/>
            <a:ext cx="1579793" cy="443809"/>
          </a:xfrm>
          <a:prstGeom prst="flowChartPunched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 Lavage double face vitrerie accessible</a:t>
            </a:r>
          </a:p>
        </p:txBody>
      </p:sp>
      <p:sp>
        <p:nvSpPr>
          <p:cNvPr id="31" name="Organigramme : Bande perforée 30">
            <a:extLst>
              <a:ext uri="{FF2B5EF4-FFF2-40B4-BE49-F238E27FC236}">
                <a16:creationId xmlns:a16="http://schemas.microsoft.com/office/drawing/2014/main" id="{CF04E03C-2EEE-1741-9777-FD877F1514E3}"/>
              </a:ext>
            </a:extLst>
          </p:cNvPr>
          <p:cNvSpPr/>
          <p:nvPr/>
        </p:nvSpPr>
        <p:spPr>
          <a:xfrm>
            <a:off x="3994796" y="3057569"/>
            <a:ext cx="847716" cy="288988"/>
          </a:xfrm>
          <a:prstGeom prst="flowChartPunched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Balayage sol </a:t>
            </a:r>
          </a:p>
        </p:txBody>
      </p:sp>
      <p:sp>
        <p:nvSpPr>
          <p:cNvPr id="41" name="Organigramme : Bande perforée 40">
            <a:extLst>
              <a:ext uri="{FF2B5EF4-FFF2-40B4-BE49-F238E27FC236}">
                <a16:creationId xmlns:a16="http://schemas.microsoft.com/office/drawing/2014/main" id="{515D1BB0-47C7-0E6C-03B4-665BE3079C6F}"/>
              </a:ext>
            </a:extLst>
          </p:cNvPr>
          <p:cNvSpPr/>
          <p:nvPr/>
        </p:nvSpPr>
        <p:spPr>
          <a:xfrm>
            <a:off x="6718231" y="38835"/>
            <a:ext cx="1302679" cy="271648"/>
          </a:xfrm>
          <a:prstGeom prst="flowChartPunched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Dépoussiérage Général</a:t>
            </a:r>
          </a:p>
        </p:txBody>
      </p:sp>
      <p:sp>
        <p:nvSpPr>
          <p:cNvPr id="43" name="Organigramme : Bande perforée 42">
            <a:extLst>
              <a:ext uri="{FF2B5EF4-FFF2-40B4-BE49-F238E27FC236}">
                <a16:creationId xmlns:a16="http://schemas.microsoft.com/office/drawing/2014/main" id="{3A9ABA98-02E4-1EC3-B0E0-4ED2E19BC8E3}"/>
              </a:ext>
            </a:extLst>
          </p:cNvPr>
          <p:cNvSpPr/>
          <p:nvPr/>
        </p:nvSpPr>
        <p:spPr>
          <a:xfrm>
            <a:off x="6718231" y="344539"/>
            <a:ext cx="1623735" cy="271648"/>
          </a:xfrm>
          <a:prstGeom prst="flowChartPunched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Dépoussiérage Main courante</a:t>
            </a:r>
          </a:p>
        </p:txBody>
      </p:sp>
      <p:sp>
        <p:nvSpPr>
          <p:cNvPr id="44" name="Organigramme : Bande perforée 43">
            <a:extLst>
              <a:ext uri="{FF2B5EF4-FFF2-40B4-BE49-F238E27FC236}">
                <a16:creationId xmlns:a16="http://schemas.microsoft.com/office/drawing/2014/main" id="{B6E75144-8FE6-D959-33FA-89C7F98C3858}"/>
              </a:ext>
            </a:extLst>
          </p:cNvPr>
          <p:cNvSpPr/>
          <p:nvPr/>
        </p:nvSpPr>
        <p:spPr>
          <a:xfrm>
            <a:off x="6718231" y="623562"/>
            <a:ext cx="1623735" cy="271648"/>
          </a:xfrm>
          <a:prstGeom prst="flowChartPunched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Dépoussiérage Interrupteur</a:t>
            </a:r>
          </a:p>
        </p:txBody>
      </p:sp>
      <p:sp>
        <p:nvSpPr>
          <p:cNvPr id="48" name="Organigramme : Bande perforée 47">
            <a:extLst>
              <a:ext uri="{FF2B5EF4-FFF2-40B4-BE49-F238E27FC236}">
                <a16:creationId xmlns:a16="http://schemas.microsoft.com/office/drawing/2014/main" id="{CA188F68-6592-87DD-EEBE-6D94547D4A4E}"/>
              </a:ext>
            </a:extLst>
          </p:cNvPr>
          <p:cNvSpPr/>
          <p:nvPr/>
        </p:nvSpPr>
        <p:spPr>
          <a:xfrm>
            <a:off x="5453220" y="1088652"/>
            <a:ext cx="1111045" cy="288988"/>
          </a:xfrm>
          <a:prstGeom prst="flowChartPunched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Lavage hall entrée </a:t>
            </a:r>
          </a:p>
        </p:txBody>
      </p:sp>
      <p:sp>
        <p:nvSpPr>
          <p:cNvPr id="49" name="Organigramme : Bande perforée 48">
            <a:extLst>
              <a:ext uri="{FF2B5EF4-FFF2-40B4-BE49-F238E27FC236}">
                <a16:creationId xmlns:a16="http://schemas.microsoft.com/office/drawing/2014/main" id="{343CE048-B2D7-E435-2121-735C7BD264B3}"/>
              </a:ext>
            </a:extLst>
          </p:cNvPr>
          <p:cNvSpPr/>
          <p:nvPr/>
        </p:nvSpPr>
        <p:spPr>
          <a:xfrm>
            <a:off x="5453220" y="1411696"/>
            <a:ext cx="1271574" cy="288988"/>
          </a:xfrm>
          <a:prstGeom prst="flowChartPunched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Lavage accès immeuble </a:t>
            </a:r>
          </a:p>
        </p:txBody>
      </p:sp>
      <p:sp>
        <p:nvSpPr>
          <p:cNvPr id="50" name="Organigramme : Bande perforée 49">
            <a:extLst>
              <a:ext uri="{FF2B5EF4-FFF2-40B4-BE49-F238E27FC236}">
                <a16:creationId xmlns:a16="http://schemas.microsoft.com/office/drawing/2014/main" id="{853EB24D-2756-FBB6-1E25-A654D3B5E22D}"/>
              </a:ext>
            </a:extLst>
          </p:cNvPr>
          <p:cNvSpPr/>
          <p:nvPr/>
        </p:nvSpPr>
        <p:spPr>
          <a:xfrm>
            <a:off x="5453220" y="1705494"/>
            <a:ext cx="1271574" cy="288988"/>
          </a:xfrm>
          <a:prstGeom prst="flowChartPunched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Lavage paliers</a:t>
            </a:r>
          </a:p>
        </p:txBody>
      </p:sp>
      <p:sp>
        <p:nvSpPr>
          <p:cNvPr id="51" name="Organigramme : Bande perforée 50">
            <a:extLst>
              <a:ext uri="{FF2B5EF4-FFF2-40B4-BE49-F238E27FC236}">
                <a16:creationId xmlns:a16="http://schemas.microsoft.com/office/drawing/2014/main" id="{245E4C28-4DEC-2BA6-1B22-00C9B70C07B8}"/>
              </a:ext>
            </a:extLst>
          </p:cNvPr>
          <p:cNvSpPr/>
          <p:nvPr/>
        </p:nvSpPr>
        <p:spPr>
          <a:xfrm>
            <a:off x="5453220" y="2012833"/>
            <a:ext cx="1271574" cy="288988"/>
          </a:xfrm>
          <a:prstGeom prst="flowChartPunched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Lavage escaliers</a:t>
            </a:r>
          </a:p>
        </p:txBody>
      </p:sp>
      <p:sp>
        <p:nvSpPr>
          <p:cNvPr id="52" name="Organigramme : Bande perforée 51">
            <a:extLst>
              <a:ext uri="{FF2B5EF4-FFF2-40B4-BE49-F238E27FC236}">
                <a16:creationId xmlns:a16="http://schemas.microsoft.com/office/drawing/2014/main" id="{131EDA1A-A562-216E-BBDA-BE58483BA4D0}"/>
              </a:ext>
            </a:extLst>
          </p:cNvPr>
          <p:cNvSpPr/>
          <p:nvPr/>
        </p:nvSpPr>
        <p:spPr>
          <a:xfrm>
            <a:off x="5456562" y="2580286"/>
            <a:ext cx="1181912" cy="288988"/>
          </a:xfrm>
          <a:prstGeom prst="flowChartPunched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Balayage hall entrée </a:t>
            </a:r>
          </a:p>
        </p:txBody>
      </p:sp>
      <p:sp>
        <p:nvSpPr>
          <p:cNvPr id="53" name="Organigramme : Bande perforée 52">
            <a:extLst>
              <a:ext uri="{FF2B5EF4-FFF2-40B4-BE49-F238E27FC236}">
                <a16:creationId xmlns:a16="http://schemas.microsoft.com/office/drawing/2014/main" id="{F9181C17-601D-814A-7100-7D29F45808C6}"/>
              </a:ext>
            </a:extLst>
          </p:cNvPr>
          <p:cNvSpPr/>
          <p:nvPr/>
        </p:nvSpPr>
        <p:spPr>
          <a:xfrm>
            <a:off x="5453220" y="2913075"/>
            <a:ext cx="1445812" cy="288988"/>
          </a:xfrm>
          <a:prstGeom prst="flowChartPunched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Balayage accès immeuble </a:t>
            </a:r>
          </a:p>
        </p:txBody>
      </p:sp>
      <p:sp>
        <p:nvSpPr>
          <p:cNvPr id="54" name="Organigramme : Bande perforée 53">
            <a:extLst>
              <a:ext uri="{FF2B5EF4-FFF2-40B4-BE49-F238E27FC236}">
                <a16:creationId xmlns:a16="http://schemas.microsoft.com/office/drawing/2014/main" id="{97360619-C19D-FD3C-2914-748C22871252}"/>
              </a:ext>
            </a:extLst>
          </p:cNvPr>
          <p:cNvSpPr/>
          <p:nvPr/>
        </p:nvSpPr>
        <p:spPr>
          <a:xfrm>
            <a:off x="5446657" y="3202063"/>
            <a:ext cx="1271574" cy="288988"/>
          </a:xfrm>
          <a:prstGeom prst="flowChartPunched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Balayage paliers</a:t>
            </a:r>
          </a:p>
        </p:txBody>
      </p:sp>
      <p:sp>
        <p:nvSpPr>
          <p:cNvPr id="55" name="Organigramme : Bande perforée 54">
            <a:extLst>
              <a:ext uri="{FF2B5EF4-FFF2-40B4-BE49-F238E27FC236}">
                <a16:creationId xmlns:a16="http://schemas.microsoft.com/office/drawing/2014/main" id="{F797CDC5-DAC5-D38D-6FFB-216EABA06915}"/>
              </a:ext>
            </a:extLst>
          </p:cNvPr>
          <p:cNvSpPr/>
          <p:nvPr/>
        </p:nvSpPr>
        <p:spPr>
          <a:xfrm>
            <a:off x="5446657" y="3484473"/>
            <a:ext cx="1271574" cy="288988"/>
          </a:xfrm>
          <a:prstGeom prst="flowChartPunched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Balayage escaliers</a:t>
            </a:r>
          </a:p>
        </p:txBody>
      </p:sp>
      <p:sp>
        <p:nvSpPr>
          <p:cNvPr id="56" name="Organigramme : Bande perforée 55">
            <a:extLst>
              <a:ext uri="{FF2B5EF4-FFF2-40B4-BE49-F238E27FC236}">
                <a16:creationId xmlns:a16="http://schemas.microsoft.com/office/drawing/2014/main" id="{D7719D6F-DD9E-AE46-0F7E-B81349DB7343}"/>
              </a:ext>
            </a:extLst>
          </p:cNvPr>
          <p:cNvSpPr/>
          <p:nvPr/>
        </p:nvSpPr>
        <p:spPr>
          <a:xfrm>
            <a:off x="4070817" y="5127938"/>
            <a:ext cx="1496737" cy="461830"/>
          </a:xfrm>
          <a:prstGeom prst="flowChartPunched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Piqueter les déchets abords de l’immeuble </a:t>
            </a:r>
          </a:p>
        </p:txBody>
      </p:sp>
      <p:sp>
        <p:nvSpPr>
          <p:cNvPr id="57" name="Bulle narrative : ronde 56">
            <a:extLst>
              <a:ext uri="{FF2B5EF4-FFF2-40B4-BE49-F238E27FC236}">
                <a16:creationId xmlns:a16="http://schemas.microsoft.com/office/drawing/2014/main" id="{BBF81D50-649F-C452-AA66-FF77D3731C0D}"/>
              </a:ext>
            </a:extLst>
          </p:cNvPr>
          <p:cNvSpPr/>
          <p:nvPr/>
        </p:nvSpPr>
        <p:spPr>
          <a:xfrm>
            <a:off x="2336066" y="95111"/>
            <a:ext cx="1515410" cy="250840"/>
          </a:xfrm>
          <a:prstGeom prst="wedgeEllipseCallout">
            <a:avLst>
              <a:gd name="adj1" fmla="val 56716"/>
              <a:gd name="adj2" fmla="val 5119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>
                <a:solidFill>
                  <a:schemeClr val="tx1"/>
                </a:solidFill>
              </a:rPr>
              <a:t>5 fois par semaine</a:t>
            </a:r>
          </a:p>
        </p:txBody>
      </p:sp>
      <p:sp>
        <p:nvSpPr>
          <p:cNvPr id="58" name="Bulle narrative : ronde 57">
            <a:extLst>
              <a:ext uri="{FF2B5EF4-FFF2-40B4-BE49-F238E27FC236}">
                <a16:creationId xmlns:a16="http://schemas.microsoft.com/office/drawing/2014/main" id="{59AFFDE8-4169-307A-870C-70A01685907C}"/>
              </a:ext>
            </a:extLst>
          </p:cNvPr>
          <p:cNvSpPr/>
          <p:nvPr/>
        </p:nvSpPr>
        <p:spPr>
          <a:xfrm>
            <a:off x="2253514" y="1413648"/>
            <a:ext cx="1515410" cy="250840"/>
          </a:xfrm>
          <a:prstGeom prst="wedgeEllipseCallout">
            <a:avLst>
              <a:gd name="adj1" fmla="val 58601"/>
              <a:gd name="adj2" fmla="val 7017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>
                <a:solidFill>
                  <a:schemeClr val="tx1"/>
                </a:solidFill>
              </a:rPr>
              <a:t>5 fois par semaine</a:t>
            </a:r>
          </a:p>
        </p:txBody>
      </p:sp>
      <p:sp>
        <p:nvSpPr>
          <p:cNvPr id="59" name="Bulle narrative : ronde 58">
            <a:extLst>
              <a:ext uri="{FF2B5EF4-FFF2-40B4-BE49-F238E27FC236}">
                <a16:creationId xmlns:a16="http://schemas.microsoft.com/office/drawing/2014/main" id="{892E4914-A517-F30D-FFA0-65BFAC52D71A}"/>
              </a:ext>
            </a:extLst>
          </p:cNvPr>
          <p:cNvSpPr/>
          <p:nvPr/>
        </p:nvSpPr>
        <p:spPr>
          <a:xfrm>
            <a:off x="2282287" y="2682961"/>
            <a:ext cx="1515410" cy="250840"/>
          </a:xfrm>
          <a:prstGeom prst="wedgeEllipseCallout">
            <a:avLst>
              <a:gd name="adj1" fmla="val 59858"/>
              <a:gd name="adj2" fmla="val 11194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>
                <a:solidFill>
                  <a:schemeClr val="tx1"/>
                </a:solidFill>
              </a:rPr>
              <a:t>5 fois par semaine</a:t>
            </a:r>
          </a:p>
        </p:txBody>
      </p:sp>
      <p:sp>
        <p:nvSpPr>
          <p:cNvPr id="61" name="Bulle narrative : ronde 60">
            <a:extLst>
              <a:ext uri="{FF2B5EF4-FFF2-40B4-BE49-F238E27FC236}">
                <a16:creationId xmlns:a16="http://schemas.microsoft.com/office/drawing/2014/main" id="{B13DE94B-27DE-E14F-9E86-E1450D051199}"/>
              </a:ext>
            </a:extLst>
          </p:cNvPr>
          <p:cNvSpPr/>
          <p:nvPr/>
        </p:nvSpPr>
        <p:spPr>
          <a:xfrm>
            <a:off x="2253514" y="4126918"/>
            <a:ext cx="1515410" cy="250840"/>
          </a:xfrm>
          <a:prstGeom prst="wedgeEllipseCallout">
            <a:avLst>
              <a:gd name="adj1" fmla="val 64886"/>
              <a:gd name="adj2" fmla="val 7397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>
                <a:solidFill>
                  <a:schemeClr val="tx1"/>
                </a:solidFill>
              </a:rPr>
              <a:t>1 fois par mois</a:t>
            </a:r>
          </a:p>
        </p:txBody>
      </p: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7961D0F8-1B7A-1334-73A8-3880F94037BA}"/>
              </a:ext>
            </a:extLst>
          </p:cNvPr>
          <p:cNvGrpSpPr/>
          <p:nvPr/>
        </p:nvGrpSpPr>
        <p:grpSpPr>
          <a:xfrm>
            <a:off x="5650610" y="4190485"/>
            <a:ext cx="2821189" cy="478052"/>
            <a:chOff x="8367354" y="28961"/>
            <a:chExt cx="2821189" cy="478052"/>
          </a:xfrm>
        </p:grpSpPr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FB37C880-3C62-232F-9031-884C8390AB9D}"/>
                </a:ext>
              </a:extLst>
            </p:cNvPr>
            <p:cNvSpPr/>
            <p:nvPr/>
          </p:nvSpPr>
          <p:spPr>
            <a:xfrm>
              <a:off x="10524126" y="105688"/>
              <a:ext cx="664417" cy="18649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/>
                <a:t>Fait</a:t>
              </a:r>
              <a:endParaRPr lang="fr-FR" sz="800" dirty="0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53A6BB85-A804-C769-0028-27B76E6224A6}"/>
                </a:ext>
              </a:extLst>
            </p:cNvPr>
            <p:cNvSpPr/>
            <p:nvPr/>
          </p:nvSpPr>
          <p:spPr>
            <a:xfrm>
              <a:off x="9038587" y="28961"/>
              <a:ext cx="1065016" cy="13881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/>
                <a:t>Empêchement </a:t>
              </a:r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1041D811-B708-6B3F-BCCF-B0847D6CDBEB}"/>
                </a:ext>
              </a:extLst>
            </p:cNvPr>
            <p:cNvSpPr/>
            <p:nvPr/>
          </p:nvSpPr>
          <p:spPr>
            <a:xfrm>
              <a:off x="10524125" y="332609"/>
              <a:ext cx="664417" cy="17440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/>
                <a:t>A faire</a:t>
              </a:r>
            </a:p>
          </p:txBody>
        </p:sp>
        <p:cxnSp>
          <p:nvCxnSpPr>
            <p:cNvPr id="67" name="Connecteur : en angle 66">
              <a:extLst>
                <a:ext uri="{FF2B5EF4-FFF2-40B4-BE49-F238E27FC236}">
                  <a16:creationId xmlns:a16="http://schemas.microsoft.com/office/drawing/2014/main" id="{07852332-23B9-5E4F-B48F-755BDC56C97A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 flipV="1">
              <a:off x="8367354" y="98370"/>
              <a:ext cx="671233" cy="318649"/>
            </a:xfrm>
            <a:prstGeom prst="bentConnector3">
              <a:avLst>
                <a:gd name="adj1" fmla="val 60406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necteur : en angle 68">
              <a:extLst>
                <a:ext uri="{FF2B5EF4-FFF2-40B4-BE49-F238E27FC236}">
                  <a16:creationId xmlns:a16="http://schemas.microsoft.com/office/drawing/2014/main" id="{6D786EC8-0DEA-5BB6-66FA-CC555D3F671A}"/>
                </a:ext>
              </a:extLst>
            </p:cNvPr>
            <p:cNvCxnSpPr>
              <a:cxnSpLocks/>
              <a:endCxn id="64" idx="2"/>
            </p:cNvCxnSpPr>
            <p:nvPr/>
          </p:nvCxnSpPr>
          <p:spPr>
            <a:xfrm flipV="1">
              <a:off x="8367354" y="198938"/>
              <a:ext cx="2156772" cy="21808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Connecteur : en angle 69">
              <a:extLst>
                <a:ext uri="{FF2B5EF4-FFF2-40B4-BE49-F238E27FC236}">
                  <a16:creationId xmlns:a16="http://schemas.microsoft.com/office/drawing/2014/main" id="{DF605939-3463-5D6C-8DFE-7EF9A9D728E3}"/>
                </a:ext>
              </a:extLst>
            </p:cNvPr>
            <p:cNvCxnSpPr>
              <a:cxnSpLocks/>
              <a:endCxn id="66" idx="2"/>
            </p:cNvCxnSpPr>
            <p:nvPr/>
          </p:nvCxnSpPr>
          <p:spPr>
            <a:xfrm>
              <a:off x="8367354" y="417019"/>
              <a:ext cx="2156771" cy="2792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1F76D709-7FC0-BBB9-C634-94693C2D6858}"/>
              </a:ext>
            </a:extLst>
          </p:cNvPr>
          <p:cNvGrpSpPr/>
          <p:nvPr/>
        </p:nvGrpSpPr>
        <p:grpSpPr>
          <a:xfrm>
            <a:off x="5563905" y="4975289"/>
            <a:ext cx="2821189" cy="478052"/>
            <a:chOff x="8367354" y="28961"/>
            <a:chExt cx="2821189" cy="478052"/>
          </a:xfrm>
        </p:grpSpPr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0AD5948A-EF48-5824-45ED-D6A543AD7F3F}"/>
                </a:ext>
              </a:extLst>
            </p:cNvPr>
            <p:cNvSpPr/>
            <p:nvPr/>
          </p:nvSpPr>
          <p:spPr>
            <a:xfrm>
              <a:off x="10524126" y="105688"/>
              <a:ext cx="664417" cy="18649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/>
                <a:t>Fait</a:t>
              </a:r>
              <a:endParaRPr lang="fr-FR" sz="800" dirty="0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1594F492-BB7E-F699-FC3F-1F4A9ABBE4FF}"/>
                </a:ext>
              </a:extLst>
            </p:cNvPr>
            <p:cNvSpPr/>
            <p:nvPr/>
          </p:nvSpPr>
          <p:spPr>
            <a:xfrm>
              <a:off x="9038587" y="28961"/>
              <a:ext cx="1065016" cy="13881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/>
                <a:t>Empêchement </a:t>
              </a:r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D655A3B5-680E-DD79-939E-5EDF82639170}"/>
                </a:ext>
              </a:extLst>
            </p:cNvPr>
            <p:cNvSpPr/>
            <p:nvPr/>
          </p:nvSpPr>
          <p:spPr>
            <a:xfrm>
              <a:off x="10524125" y="332609"/>
              <a:ext cx="664417" cy="17440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/>
                <a:t>A faire</a:t>
              </a:r>
            </a:p>
          </p:txBody>
        </p:sp>
        <p:cxnSp>
          <p:nvCxnSpPr>
            <p:cNvPr id="76" name="Connecteur : en angle 75">
              <a:extLst>
                <a:ext uri="{FF2B5EF4-FFF2-40B4-BE49-F238E27FC236}">
                  <a16:creationId xmlns:a16="http://schemas.microsoft.com/office/drawing/2014/main" id="{CDE3CBB3-0E7B-AE7F-77EB-D11E41CB8FE9}"/>
                </a:ext>
              </a:extLst>
            </p:cNvPr>
            <p:cNvCxnSpPr>
              <a:cxnSpLocks/>
              <a:endCxn id="74" idx="2"/>
            </p:cNvCxnSpPr>
            <p:nvPr/>
          </p:nvCxnSpPr>
          <p:spPr>
            <a:xfrm flipV="1">
              <a:off x="8367354" y="98370"/>
              <a:ext cx="671233" cy="318649"/>
            </a:xfrm>
            <a:prstGeom prst="bentConnector3">
              <a:avLst>
                <a:gd name="adj1" fmla="val 60406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necteur : en angle 77">
              <a:extLst>
                <a:ext uri="{FF2B5EF4-FFF2-40B4-BE49-F238E27FC236}">
                  <a16:creationId xmlns:a16="http://schemas.microsoft.com/office/drawing/2014/main" id="{D8B67C0B-6F59-3E95-044A-63C929010A8B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flipV="1">
              <a:off x="8367354" y="198938"/>
              <a:ext cx="2156772" cy="21808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necteur : en angle 78">
              <a:extLst>
                <a:ext uri="{FF2B5EF4-FFF2-40B4-BE49-F238E27FC236}">
                  <a16:creationId xmlns:a16="http://schemas.microsoft.com/office/drawing/2014/main" id="{05C4A628-98CF-64F8-BEA1-61ECECD7F6FE}"/>
                </a:ext>
              </a:extLst>
            </p:cNvPr>
            <p:cNvCxnSpPr>
              <a:cxnSpLocks/>
              <a:endCxn id="75" idx="2"/>
            </p:cNvCxnSpPr>
            <p:nvPr/>
          </p:nvCxnSpPr>
          <p:spPr>
            <a:xfrm>
              <a:off x="8367354" y="417019"/>
              <a:ext cx="2156771" cy="2792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130F1446-7A6A-1B43-9547-82D5BC4CCF01}"/>
              </a:ext>
            </a:extLst>
          </p:cNvPr>
          <p:cNvGrpSpPr/>
          <p:nvPr/>
        </p:nvGrpSpPr>
        <p:grpSpPr>
          <a:xfrm>
            <a:off x="7350479" y="2822760"/>
            <a:ext cx="2821189" cy="478052"/>
            <a:chOff x="8367354" y="28961"/>
            <a:chExt cx="2821189" cy="478052"/>
          </a:xfrm>
        </p:grpSpPr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460ABFE9-C8F4-9D85-6389-24016C0BED58}"/>
                </a:ext>
              </a:extLst>
            </p:cNvPr>
            <p:cNvSpPr/>
            <p:nvPr/>
          </p:nvSpPr>
          <p:spPr>
            <a:xfrm>
              <a:off x="10524126" y="105688"/>
              <a:ext cx="664417" cy="18649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/>
                <a:t>Fait</a:t>
              </a:r>
              <a:endParaRPr lang="fr-FR" sz="800" dirty="0"/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9A517A56-7457-2A54-6706-FA96AE6D1B3C}"/>
                </a:ext>
              </a:extLst>
            </p:cNvPr>
            <p:cNvSpPr/>
            <p:nvPr/>
          </p:nvSpPr>
          <p:spPr>
            <a:xfrm>
              <a:off x="9038587" y="28961"/>
              <a:ext cx="1065016" cy="13881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/>
                <a:t>Empêchement </a:t>
              </a:r>
            </a:p>
          </p:txBody>
        </p: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D1B15BBC-730E-0F36-DCAE-33153A4A2A50}"/>
                </a:ext>
              </a:extLst>
            </p:cNvPr>
            <p:cNvSpPr/>
            <p:nvPr/>
          </p:nvSpPr>
          <p:spPr>
            <a:xfrm>
              <a:off x="10524125" y="332609"/>
              <a:ext cx="664417" cy="17440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/>
                <a:t>A faire</a:t>
              </a:r>
            </a:p>
          </p:txBody>
        </p:sp>
        <p:cxnSp>
          <p:nvCxnSpPr>
            <p:cNvPr id="85" name="Connecteur : en angle 84">
              <a:extLst>
                <a:ext uri="{FF2B5EF4-FFF2-40B4-BE49-F238E27FC236}">
                  <a16:creationId xmlns:a16="http://schemas.microsoft.com/office/drawing/2014/main" id="{A9B1D649-3F1F-B349-2ED0-CDBB95125B30}"/>
                </a:ext>
              </a:extLst>
            </p:cNvPr>
            <p:cNvCxnSpPr>
              <a:cxnSpLocks/>
              <a:endCxn id="83" idx="2"/>
            </p:cNvCxnSpPr>
            <p:nvPr/>
          </p:nvCxnSpPr>
          <p:spPr>
            <a:xfrm flipV="1">
              <a:off x="8367354" y="98370"/>
              <a:ext cx="671233" cy="318649"/>
            </a:xfrm>
            <a:prstGeom prst="bentConnector3">
              <a:avLst>
                <a:gd name="adj1" fmla="val 60406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onnecteur : en angle 86">
              <a:extLst>
                <a:ext uri="{FF2B5EF4-FFF2-40B4-BE49-F238E27FC236}">
                  <a16:creationId xmlns:a16="http://schemas.microsoft.com/office/drawing/2014/main" id="{98F39C62-5329-CF61-BC75-8B5C45DE7F83}"/>
                </a:ext>
              </a:extLst>
            </p:cNvPr>
            <p:cNvCxnSpPr>
              <a:cxnSpLocks/>
              <a:endCxn id="82" idx="2"/>
            </p:cNvCxnSpPr>
            <p:nvPr/>
          </p:nvCxnSpPr>
          <p:spPr>
            <a:xfrm flipV="1">
              <a:off x="8367354" y="198938"/>
              <a:ext cx="2156772" cy="21808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onnecteur : en angle 87">
              <a:extLst>
                <a:ext uri="{FF2B5EF4-FFF2-40B4-BE49-F238E27FC236}">
                  <a16:creationId xmlns:a16="http://schemas.microsoft.com/office/drawing/2014/main" id="{4CB306E6-6CEC-E30B-5DC2-E39AB95A89FA}"/>
                </a:ext>
              </a:extLst>
            </p:cNvPr>
            <p:cNvCxnSpPr>
              <a:cxnSpLocks/>
              <a:endCxn id="84" idx="2"/>
            </p:cNvCxnSpPr>
            <p:nvPr/>
          </p:nvCxnSpPr>
          <p:spPr>
            <a:xfrm>
              <a:off x="8367354" y="417019"/>
              <a:ext cx="2156771" cy="2792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340DA9B4-D4C7-AFE9-5906-A0E4C535D6BA}"/>
              </a:ext>
            </a:extLst>
          </p:cNvPr>
          <p:cNvGrpSpPr/>
          <p:nvPr/>
        </p:nvGrpSpPr>
        <p:grpSpPr>
          <a:xfrm>
            <a:off x="7530098" y="1342919"/>
            <a:ext cx="2821189" cy="478052"/>
            <a:chOff x="8367354" y="28961"/>
            <a:chExt cx="2821189" cy="478052"/>
          </a:xfrm>
        </p:grpSpPr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29FA4E88-78DC-F10C-D7AB-FC53C5B50245}"/>
                </a:ext>
              </a:extLst>
            </p:cNvPr>
            <p:cNvSpPr/>
            <p:nvPr/>
          </p:nvSpPr>
          <p:spPr>
            <a:xfrm>
              <a:off x="10524126" y="105688"/>
              <a:ext cx="664417" cy="18649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/>
                <a:t>Fait</a:t>
              </a:r>
              <a:endParaRPr lang="fr-FR" sz="800" dirty="0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EB14F34E-4FF6-3E1A-69DF-A3411B83744C}"/>
                </a:ext>
              </a:extLst>
            </p:cNvPr>
            <p:cNvSpPr/>
            <p:nvPr/>
          </p:nvSpPr>
          <p:spPr>
            <a:xfrm>
              <a:off x="9038587" y="28961"/>
              <a:ext cx="1065016" cy="13881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/>
                <a:t>Empêchement </a:t>
              </a:r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EE47374E-56DD-34F1-E656-D4EDA3026220}"/>
                </a:ext>
              </a:extLst>
            </p:cNvPr>
            <p:cNvSpPr/>
            <p:nvPr/>
          </p:nvSpPr>
          <p:spPr>
            <a:xfrm>
              <a:off x="10524125" y="332609"/>
              <a:ext cx="664417" cy="17440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/>
                <a:t>A faire</a:t>
              </a:r>
            </a:p>
          </p:txBody>
        </p:sp>
        <p:cxnSp>
          <p:nvCxnSpPr>
            <p:cNvPr id="94" name="Connecteur : en angle 93">
              <a:extLst>
                <a:ext uri="{FF2B5EF4-FFF2-40B4-BE49-F238E27FC236}">
                  <a16:creationId xmlns:a16="http://schemas.microsoft.com/office/drawing/2014/main" id="{7A84889E-4C37-52B3-E232-5F33C311F214}"/>
                </a:ext>
              </a:extLst>
            </p:cNvPr>
            <p:cNvCxnSpPr>
              <a:cxnSpLocks/>
              <a:endCxn id="92" idx="2"/>
            </p:cNvCxnSpPr>
            <p:nvPr/>
          </p:nvCxnSpPr>
          <p:spPr>
            <a:xfrm flipV="1">
              <a:off x="8367354" y="98370"/>
              <a:ext cx="671233" cy="318649"/>
            </a:xfrm>
            <a:prstGeom prst="bentConnector3">
              <a:avLst>
                <a:gd name="adj1" fmla="val 60406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necteur : en angle 95">
              <a:extLst>
                <a:ext uri="{FF2B5EF4-FFF2-40B4-BE49-F238E27FC236}">
                  <a16:creationId xmlns:a16="http://schemas.microsoft.com/office/drawing/2014/main" id="{55ADF218-C22E-E781-0880-386DEE77FDC5}"/>
                </a:ext>
              </a:extLst>
            </p:cNvPr>
            <p:cNvCxnSpPr>
              <a:cxnSpLocks/>
              <a:endCxn id="91" idx="2"/>
            </p:cNvCxnSpPr>
            <p:nvPr/>
          </p:nvCxnSpPr>
          <p:spPr>
            <a:xfrm flipV="1">
              <a:off x="8367354" y="198938"/>
              <a:ext cx="2156772" cy="21808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necteur : en angle 96">
              <a:extLst>
                <a:ext uri="{FF2B5EF4-FFF2-40B4-BE49-F238E27FC236}">
                  <a16:creationId xmlns:a16="http://schemas.microsoft.com/office/drawing/2014/main" id="{8886D118-C459-C9BF-2086-41E581256FEE}"/>
                </a:ext>
              </a:extLst>
            </p:cNvPr>
            <p:cNvCxnSpPr>
              <a:cxnSpLocks/>
              <a:endCxn id="93" idx="2"/>
            </p:cNvCxnSpPr>
            <p:nvPr/>
          </p:nvCxnSpPr>
          <p:spPr>
            <a:xfrm>
              <a:off x="8367354" y="417019"/>
              <a:ext cx="2156771" cy="2792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9C4AFE99-6559-6008-6547-C2095135D7CC}"/>
              </a:ext>
            </a:extLst>
          </p:cNvPr>
          <p:cNvGrpSpPr/>
          <p:nvPr/>
        </p:nvGrpSpPr>
        <p:grpSpPr>
          <a:xfrm>
            <a:off x="8789552" y="125668"/>
            <a:ext cx="2821189" cy="478052"/>
            <a:chOff x="8367354" y="28961"/>
            <a:chExt cx="2821189" cy="478052"/>
          </a:xfrm>
        </p:grpSpPr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DA54E88D-3836-DACA-FFFA-D2D6F90987A7}"/>
                </a:ext>
              </a:extLst>
            </p:cNvPr>
            <p:cNvSpPr/>
            <p:nvPr/>
          </p:nvSpPr>
          <p:spPr>
            <a:xfrm>
              <a:off x="10524126" y="105688"/>
              <a:ext cx="664417" cy="18649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/>
                <a:t>Fait</a:t>
              </a:r>
              <a:endParaRPr lang="fr-FR" sz="800" dirty="0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6CFC870E-37CD-7A2D-F55E-0874A35461B3}"/>
                </a:ext>
              </a:extLst>
            </p:cNvPr>
            <p:cNvSpPr/>
            <p:nvPr/>
          </p:nvSpPr>
          <p:spPr>
            <a:xfrm>
              <a:off x="9038587" y="28961"/>
              <a:ext cx="1065016" cy="13881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/>
                <a:t>Empêchement </a:t>
              </a:r>
            </a:p>
          </p:txBody>
        </p:sp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C2E50236-930E-DA08-C6AD-EEBF202739E8}"/>
                </a:ext>
              </a:extLst>
            </p:cNvPr>
            <p:cNvSpPr/>
            <p:nvPr/>
          </p:nvSpPr>
          <p:spPr>
            <a:xfrm>
              <a:off x="10524125" y="332609"/>
              <a:ext cx="664417" cy="17440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/>
                <a:t>A faire</a:t>
              </a:r>
            </a:p>
          </p:txBody>
        </p:sp>
        <p:cxnSp>
          <p:nvCxnSpPr>
            <p:cNvPr id="103" name="Connecteur : en angle 102">
              <a:extLst>
                <a:ext uri="{FF2B5EF4-FFF2-40B4-BE49-F238E27FC236}">
                  <a16:creationId xmlns:a16="http://schemas.microsoft.com/office/drawing/2014/main" id="{60685E18-07A8-3220-013A-D191B844F9E5}"/>
                </a:ext>
              </a:extLst>
            </p:cNvPr>
            <p:cNvCxnSpPr>
              <a:cxnSpLocks/>
              <a:endCxn id="101" idx="2"/>
            </p:cNvCxnSpPr>
            <p:nvPr/>
          </p:nvCxnSpPr>
          <p:spPr>
            <a:xfrm flipV="1">
              <a:off x="8367354" y="98370"/>
              <a:ext cx="671233" cy="318649"/>
            </a:xfrm>
            <a:prstGeom prst="bentConnector3">
              <a:avLst>
                <a:gd name="adj1" fmla="val 60406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onnecteur : en angle 104">
              <a:extLst>
                <a:ext uri="{FF2B5EF4-FFF2-40B4-BE49-F238E27FC236}">
                  <a16:creationId xmlns:a16="http://schemas.microsoft.com/office/drawing/2014/main" id="{602C7941-B824-4AA1-E9E7-ECE66439C467}"/>
                </a:ext>
              </a:extLst>
            </p:cNvPr>
            <p:cNvCxnSpPr>
              <a:cxnSpLocks/>
              <a:endCxn id="100" idx="2"/>
            </p:cNvCxnSpPr>
            <p:nvPr/>
          </p:nvCxnSpPr>
          <p:spPr>
            <a:xfrm flipV="1">
              <a:off x="8367354" y="198938"/>
              <a:ext cx="2156772" cy="21808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Connecteur : en angle 105">
              <a:extLst>
                <a:ext uri="{FF2B5EF4-FFF2-40B4-BE49-F238E27FC236}">
                  <a16:creationId xmlns:a16="http://schemas.microsoft.com/office/drawing/2014/main" id="{3501DFAA-B36B-4628-1EED-5A68967CBA4D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>
              <a:off x="8367354" y="417019"/>
              <a:ext cx="2156771" cy="2792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7" name="Connecteur : en angle 106">
            <a:extLst>
              <a:ext uri="{FF2B5EF4-FFF2-40B4-BE49-F238E27FC236}">
                <a16:creationId xmlns:a16="http://schemas.microsoft.com/office/drawing/2014/main" id="{32A4438B-0641-8D63-3766-39ADF7AB83EA}"/>
              </a:ext>
            </a:extLst>
          </p:cNvPr>
          <p:cNvCxnSpPr>
            <a:cxnSpLocks/>
            <a:stCxn id="4" idx="0"/>
            <a:endCxn id="23" idx="1"/>
          </p:cNvCxnSpPr>
          <p:nvPr/>
        </p:nvCxnSpPr>
        <p:spPr>
          <a:xfrm flipV="1">
            <a:off x="1642573" y="479069"/>
            <a:ext cx="2353182" cy="2859107"/>
          </a:xfrm>
          <a:prstGeom prst="bentConnector3">
            <a:avLst>
              <a:gd name="adj1" fmla="val 20047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Connecteur : en angle 110">
            <a:extLst>
              <a:ext uri="{FF2B5EF4-FFF2-40B4-BE49-F238E27FC236}">
                <a16:creationId xmlns:a16="http://schemas.microsoft.com/office/drawing/2014/main" id="{87554750-A8CE-44FB-7367-9AC4017557ED}"/>
              </a:ext>
            </a:extLst>
          </p:cNvPr>
          <p:cNvCxnSpPr>
            <a:cxnSpLocks/>
            <a:stCxn id="4" idx="0"/>
            <a:endCxn id="26" idx="1"/>
          </p:cNvCxnSpPr>
          <p:nvPr/>
        </p:nvCxnSpPr>
        <p:spPr>
          <a:xfrm flipV="1">
            <a:off x="1642573" y="1799127"/>
            <a:ext cx="2352223" cy="1539049"/>
          </a:xfrm>
          <a:prstGeom prst="bentConnector3">
            <a:avLst>
              <a:gd name="adj1" fmla="val 2044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Connecteur : en angle 114">
            <a:extLst>
              <a:ext uri="{FF2B5EF4-FFF2-40B4-BE49-F238E27FC236}">
                <a16:creationId xmlns:a16="http://schemas.microsoft.com/office/drawing/2014/main" id="{DE4977C7-386E-FB03-AE63-6A7E6A0D23A0}"/>
              </a:ext>
            </a:extLst>
          </p:cNvPr>
          <p:cNvCxnSpPr>
            <a:cxnSpLocks/>
            <a:stCxn id="4" idx="0"/>
            <a:endCxn id="31" idx="1"/>
          </p:cNvCxnSpPr>
          <p:nvPr/>
        </p:nvCxnSpPr>
        <p:spPr>
          <a:xfrm flipV="1">
            <a:off x="1642573" y="3202063"/>
            <a:ext cx="2352223" cy="136113"/>
          </a:xfrm>
          <a:prstGeom prst="bentConnector3">
            <a:avLst>
              <a:gd name="adj1" fmla="val 2044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Connecteur : en angle 118">
            <a:extLst>
              <a:ext uri="{FF2B5EF4-FFF2-40B4-BE49-F238E27FC236}">
                <a16:creationId xmlns:a16="http://schemas.microsoft.com/office/drawing/2014/main" id="{272A5B6B-EC5E-EA19-663C-6C1C33BF9CBD}"/>
              </a:ext>
            </a:extLst>
          </p:cNvPr>
          <p:cNvCxnSpPr>
            <a:cxnSpLocks/>
            <a:stCxn id="4" idx="0"/>
            <a:endCxn id="30" idx="1"/>
          </p:cNvCxnSpPr>
          <p:nvPr/>
        </p:nvCxnSpPr>
        <p:spPr>
          <a:xfrm>
            <a:off x="1642573" y="3338176"/>
            <a:ext cx="2428244" cy="1218708"/>
          </a:xfrm>
          <a:prstGeom prst="bentConnector3">
            <a:avLst>
              <a:gd name="adj1" fmla="val 19796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Connecteur : en angle 122">
            <a:extLst>
              <a:ext uri="{FF2B5EF4-FFF2-40B4-BE49-F238E27FC236}">
                <a16:creationId xmlns:a16="http://schemas.microsoft.com/office/drawing/2014/main" id="{EE956020-EA2E-214B-D496-B0E711F77540}"/>
              </a:ext>
            </a:extLst>
          </p:cNvPr>
          <p:cNvCxnSpPr>
            <a:cxnSpLocks/>
            <a:stCxn id="4" idx="0"/>
            <a:endCxn id="56" idx="1"/>
          </p:cNvCxnSpPr>
          <p:nvPr/>
        </p:nvCxnSpPr>
        <p:spPr>
          <a:xfrm>
            <a:off x="1642573" y="3338176"/>
            <a:ext cx="2428244" cy="2020677"/>
          </a:xfrm>
          <a:prstGeom prst="bentConnector3">
            <a:avLst>
              <a:gd name="adj1" fmla="val 19404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Connecteur : en angle 129">
            <a:extLst>
              <a:ext uri="{FF2B5EF4-FFF2-40B4-BE49-F238E27FC236}">
                <a16:creationId xmlns:a16="http://schemas.microsoft.com/office/drawing/2014/main" id="{73020BA6-2D33-27C5-6966-C8461AFEB78B}"/>
              </a:ext>
            </a:extLst>
          </p:cNvPr>
          <p:cNvCxnSpPr>
            <a:cxnSpLocks/>
            <a:stCxn id="23" idx="3"/>
            <a:endCxn id="41" idx="1"/>
          </p:cNvCxnSpPr>
          <p:nvPr/>
        </p:nvCxnSpPr>
        <p:spPr>
          <a:xfrm flipV="1">
            <a:off x="5513367" y="174659"/>
            <a:ext cx="1204864" cy="3044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Connecteur : en angle 132">
            <a:extLst>
              <a:ext uri="{FF2B5EF4-FFF2-40B4-BE49-F238E27FC236}">
                <a16:creationId xmlns:a16="http://schemas.microsoft.com/office/drawing/2014/main" id="{4B8BEAB7-92C2-89AE-F230-C7DC885C8320}"/>
              </a:ext>
            </a:extLst>
          </p:cNvPr>
          <p:cNvCxnSpPr>
            <a:cxnSpLocks/>
            <a:stCxn id="23" idx="3"/>
            <a:endCxn id="43" idx="1"/>
          </p:cNvCxnSpPr>
          <p:nvPr/>
        </p:nvCxnSpPr>
        <p:spPr>
          <a:xfrm>
            <a:off x="5513367" y="479069"/>
            <a:ext cx="1204864" cy="12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cteur : en angle 135">
            <a:extLst>
              <a:ext uri="{FF2B5EF4-FFF2-40B4-BE49-F238E27FC236}">
                <a16:creationId xmlns:a16="http://schemas.microsoft.com/office/drawing/2014/main" id="{187B3BA6-E3D1-536B-448D-452C613A6C68}"/>
              </a:ext>
            </a:extLst>
          </p:cNvPr>
          <p:cNvCxnSpPr>
            <a:cxnSpLocks/>
            <a:stCxn id="23" idx="3"/>
            <a:endCxn id="44" idx="1"/>
          </p:cNvCxnSpPr>
          <p:nvPr/>
        </p:nvCxnSpPr>
        <p:spPr>
          <a:xfrm>
            <a:off x="5513367" y="479069"/>
            <a:ext cx="1204864" cy="2803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Connecteur : en angle 138">
            <a:extLst>
              <a:ext uri="{FF2B5EF4-FFF2-40B4-BE49-F238E27FC236}">
                <a16:creationId xmlns:a16="http://schemas.microsoft.com/office/drawing/2014/main" id="{79B6FBAC-E2B7-4487-D153-D28A2CEE5F42}"/>
              </a:ext>
            </a:extLst>
          </p:cNvPr>
          <p:cNvCxnSpPr>
            <a:cxnSpLocks/>
            <a:stCxn id="26" idx="3"/>
            <a:endCxn id="49" idx="1"/>
          </p:cNvCxnSpPr>
          <p:nvPr/>
        </p:nvCxnSpPr>
        <p:spPr>
          <a:xfrm flipV="1">
            <a:off x="4842511" y="1556190"/>
            <a:ext cx="610709" cy="2429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Connecteur : en angle 139">
            <a:extLst>
              <a:ext uri="{FF2B5EF4-FFF2-40B4-BE49-F238E27FC236}">
                <a16:creationId xmlns:a16="http://schemas.microsoft.com/office/drawing/2014/main" id="{0D89CDC1-C781-5102-5C61-20C4AB02FA46}"/>
              </a:ext>
            </a:extLst>
          </p:cNvPr>
          <p:cNvCxnSpPr>
            <a:cxnSpLocks/>
            <a:stCxn id="26" idx="3"/>
            <a:endCxn id="50" idx="1"/>
          </p:cNvCxnSpPr>
          <p:nvPr/>
        </p:nvCxnSpPr>
        <p:spPr>
          <a:xfrm>
            <a:off x="4842511" y="1799127"/>
            <a:ext cx="610709" cy="508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Connecteur : en angle 140">
            <a:extLst>
              <a:ext uri="{FF2B5EF4-FFF2-40B4-BE49-F238E27FC236}">
                <a16:creationId xmlns:a16="http://schemas.microsoft.com/office/drawing/2014/main" id="{283D8FDC-F592-C9EE-4129-28A793B84C33}"/>
              </a:ext>
            </a:extLst>
          </p:cNvPr>
          <p:cNvCxnSpPr>
            <a:cxnSpLocks/>
            <a:stCxn id="26" idx="3"/>
            <a:endCxn id="51" idx="1"/>
          </p:cNvCxnSpPr>
          <p:nvPr/>
        </p:nvCxnSpPr>
        <p:spPr>
          <a:xfrm>
            <a:off x="4842511" y="1799127"/>
            <a:ext cx="610709" cy="358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Connecteur : en angle 147">
            <a:extLst>
              <a:ext uri="{FF2B5EF4-FFF2-40B4-BE49-F238E27FC236}">
                <a16:creationId xmlns:a16="http://schemas.microsoft.com/office/drawing/2014/main" id="{AD2FD250-F5DD-EB96-D362-FA5D145B5624}"/>
              </a:ext>
            </a:extLst>
          </p:cNvPr>
          <p:cNvCxnSpPr>
            <a:cxnSpLocks/>
            <a:stCxn id="26" idx="3"/>
            <a:endCxn id="48" idx="1"/>
          </p:cNvCxnSpPr>
          <p:nvPr/>
        </p:nvCxnSpPr>
        <p:spPr>
          <a:xfrm flipV="1">
            <a:off x="4842511" y="1233146"/>
            <a:ext cx="610709" cy="5659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Connecteur : en angle 154">
            <a:extLst>
              <a:ext uri="{FF2B5EF4-FFF2-40B4-BE49-F238E27FC236}">
                <a16:creationId xmlns:a16="http://schemas.microsoft.com/office/drawing/2014/main" id="{96C7AF02-6AA0-F09F-4E27-3E95467D86EA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4839230" y="3187198"/>
            <a:ext cx="607427" cy="4417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Connecteur : en angle 155">
            <a:extLst>
              <a:ext uri="{FF2B5EF4-FFF2-40B4-BE49-F238E27FC236}">
                <a16:creationId xmlns:a16="http://schemas.microsoft.com/office/drawing/2014/main" id="{E8EBE3C0-C537-8438-EE3E-4AEAFD695667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4839230" y="3187198"/>
            <a:ext cx="607427" cy="4417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cteur : en angle 156">
            <a:extLst>
              <a:ext uri="{FF2B5EF4-FFF2-40B4-BE49-F238E27FC236}">
                <a16:creationId xmlns:a16="http://schemas.microsoft.com/office/drawing/2014/main" id="{8959E550-8678-A8CC-528C-2C479F42D5BE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4839230" y="3187198"/>
            <a:ext cx="607427" cy="4417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Connecteur : en angle 157">
            <a:extLst>
              <a:ext uri="{FF2B5EF4-FFF2-40B4-BE49-F238E27FC236}">
                <a16:creationId xmlns:a16="http://schemas.microsoft.com/office/drawing/2014/main" id="{CB529C05-735A-864D-E9D0-08B87F7E9E24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4839230" y="3187198"/>
            <a:ext cx="607427" cy="4417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Connecteur : en angle 162">
            <a:extLst>
              <a:ext uri="{FF2B5EF4-FFF2-40B4-BE49-F238E27FC236}">
                <a16:creationId xmlns:a16="http://schemas.microsoft.com/office/drawing/2014/main" id="{894D15B9-3C86-CA68-7040-50E18303EA96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4842512" y="3202063"/>
            <a:ext cx="577247" cy="157956"/>
          </a:xfrm>
          <a:prstGeom prst="bentConnector3">
            <a:avLst>
              <a:gd name="adj1" fmla="val 5448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Connecteur : en angle 166">
            <a:extLst>
              <a:ext uri="{FF2B5EF4-FFF2-40B4-BE49-F238E27FC236}">
                <a16:creationId xmlns:a16="http://schemas.microsoft.com/office/drawing/2014/main" id="{B1E905A7-5F88-E72E-58D0-3D0582DBE05F}"/>
              </a:ext>
            </a:extLst>
          </p:cNvPr>
          <p:cNvCxnSpPr>
            <a:cxnSpLocks/>
            <a:stCxn id="31" idx="3"/>
            <a:endCxn id="53" idx="1"/>
          </p:cNvCxnSpPr>
          <p:nvPr/>
        </p:nvCxnSpPr>
        <p:spPr>
          <a:xfrm flipV="1">
            <a:off x="4842512" y="3057569"/>
            <a:ext cx="610708" cy="1444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Connecteur : en angle 169">
            <a:extLst>
              <a:ext uri="{FF2B5EF4-FFF2-40B4-BE49-F238E27FC236}">
                <a16:creationId xmlns:a16="http://schemas.microsoft.com/office/drawing/2014/main" id="{771CEAB6-9829-B942-B21D-13E1FC3FB423}"/>
              </a:ext>
            </a:extLst>
          </p:cNvPr>
          <p:cNvCxnSpPr>
            <a:cxnSpLocks/>
            <a:stCxn id="31" idx="3"/>
            <a:endCxn id="52" idx="1"/>
          </p:cNvCxnSpPr>
          <p:nvPr/>
        </p:nvCxnSpPr>
        <p:spPr>
          <a:xfrm flipV="1">
            <a:off x="4842512" y="2724780"/>
            <a:ext cx="614050" cy="4772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Connecteur : en angle 176">
            <a:extLst>
              <a:ext uri="{FF2B5EF4-FFF2-40B4-BE49-F238E27FC236}">
                <a16:creationId xmlns:a16="http://schemas.microsoft.com/office/drawing/2014/main" id="{C6F0F8E7-B387-20D5-5822-B2C01E241F31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8341966" y="480363"/>
            <a:ext cx="447586" cy="28283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Connecteur : en angle 178">
            <a:extLst>
              <a:ext uri="{FF2B5EF4-FFF2-40B4-BE49-F238E27FC236}">
                <a16:creationId xmlns:a16="http://schemas.microsoft.com/office/drawing/2014/main" id="{CAF587B5-592C-3AA6-7C20-C2AD05567D3C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8020910" y="174659"/>
            <a:ext cx="768642" cy="341859"/>
          </a:xfrm>
          <a:prstGeom prst="bentConnector3">
            <a:avLst>
              <a:gd name="adj1" fmla="val 7048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Connecteur : en angle 182">
            <a:extLst>
              <a:ext uri="{FF2B5EF4-FFF2-40B4-BE49-F238E27FC236}">
                <a16:creationId xmlns:a16="http://schemas.microsoft.com/office/drawing/2014/main" id="{14D9382E-F1A9-D8CD-820D-9155EDDB83B8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8341966" y="508646"/>
            <a:ext cx="390554" cy="250740"/>
          </a:xfrm>
          <a:prstGeom prst="bentConnector3">
            <a:avLst>
              <a:gd name="adj1" fmla="val 5390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Connecteur : en angle 186">
            <a:extLst>
              <a:ext uri="{FF2B5EF4-FFF2-40B4-BE49-F238E27FC236}">
                <a16:creationId xmlns:a16="http://schemas.microsoft.com/office/drawing/2014/main" id="{92671322-587E-7B86-7649-A489FE0A3A26}"/>
              </a:ext>
            </a:extLst>
          </p:cNvPr>
          <p:cNvCxnSpPr>
            <a:cxnSpLocks/>
          </p:cNvCxnSpPr>
          <p:nvPr/>
        </p:nvCxnSpPr>
        <p:spPr>
          <a:xfrm>
            <a:off x="6564265" y="1228066"/>
            <a:ext cx="1026357" cy="502019"/>
          </a:xfrm>
          <a:prstGeom prst="bentConnector3">
            <a:avLst>
              <a:gd name="adj1" fmla="val 5445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Connecteur : en angle 188">
            <a:extLst>
              <a:ext uri="{FF2B5EF4-FFF2-40B4-BE49-F238E27FC236}">
                <a16:creationId xmlns:a16="http://schemas.microsoft.com/office/drawing/2014/main" id="{83373C18-AB28-8639-18C1-9FD254622D13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6724794" y="1556190"/>
            <a:ext cx="857425" cy="169977"/>
          </a:xfrm>
          <a:prstGeom prst="bentConnector3">
            <a:avLst>
              <a:gd name="adj1" fmla="val 4703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Connecteur : en angle 193">
            <a:extLst>
              <a:ext uri="{FF2B5EF4-FFF2-40B4-BE49-F238E27FC236}">
                <a16:creationId xmlns:a16="http://schemas.microsoft.com/office/drawing/2014/main" id="{D75824B8-6451-C17E-C5DD-3F787520953A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6724794" y="1733769"/>
            <a:ext cx="815512" cy="116219"/>
          </a:xfrm>
          <a:prstGeom prst="bentConnector3">
            <a:avLst>
              <a:gd name="adj1" fmla="val 4937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Connecteur : en angle 198">
            <a:extLst>
              <a:ext uri="{FF2B5EF4-FFF2-40B4-BE49-F238E27FC236}">
                <a16:creationId xmlns:a16="http://schemas.microsoft.com/office/drawing/2014/main" id="{5B1AE0BA-4879-CF21-0618-C36F1998371C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6724794" y="1730423"/>
            <a:ext cx="815512" cy="42690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Connecteur : en angle 205">
            <a:extLst>
              <a:ext uri="{FF2B5EF4-FFF2-40B4-BE49-F238E27FC236}">
                <a16:creationId xmlns:a16="http://schemas.microsoft.com/office/drawing/2014/main" id="{A8BF82E9-D3E6-DBB5-FBE8-12395BB7B96A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6638474" y="2724780"/>
            <a:ext cx="769188" cy="481842"/>
          </a:xfrm>
          <a:prstGeom prst="bentConnector3">
            <a:avLst>
              <a:gd name="adj1" fmla="val 6386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1" name="Connecteur : en angle 210">
            <a:extLst>
              <a:ext uri="{FF2B5EF4-FFF2-40B4-BE49-F238E27FC236}">
                <a16:creationId xmlns:a16="http://schemas.microsoft.com/office/drawing/2014/main" id="{12126552-02CF-19C8-3445-3755D4BAD195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6899032" y="3057569"/>
            <a:ext cx="451446" cy="15190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4" name="Connecteur : en angle 213">
            <a:extLst>
              <a:ext uri="{FF2B5EF4-FFF2-40B4-BE49-F238E27FC236}">
                <a16:creationId xmlns:a16="http://schemas.microsoft.com/office/drawing/2014/main" id="{BD2C01B2-A3BD-8D5B-5E56-4DA8715549F7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6718231" y="3207962"/>
            <a:ext cx="581923" cy="138595"/>
          </a:xfrm>
          <a:prstGeom prst="bentConnector3">
            <a:avLst>
              <a:gd name="adj1" fmla="val 7182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Connecteur : en angle 218">
            <a:extLst>
              <a:ext uri="{FF2B5EF4-FFF2-40B4-BE49-F238E27FC236}">
                <a16:creationId xmlns:a16="http://schemas.microsoft.com/office/drawing/2014/main" id="{BF2691BF-C4F1-21DB-18EA-EE9CB32B8283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6718231" y="3205170"/>
            <a:ext cx="764609" cy="423797"/>
          </a:xfrm>
          <a:prstGeom prst="bentConnector3">
            <a:avLst>
              <a:gd name="adj1" fmla="val 5398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2" name="Bulle narrative : ronde 281">
            <a:extLst>
              <a:ext uri="{FF2B5EF4-FFF2-40B4-BE49-F238E27FC236}">
                <a16:creationId xmlns:a16="http://schemas.microsoft.com/office/drawing/2014/main" id="{30F310E7-EEF9-1E3E-FF41-31229EBC73CA}"/>
              </a:ext>
            </a:extLst>
          </p:cNvPr>
          <p:cNvSpPr/>
          <p:nvPr/>
        </p:nvSpPr>
        <p:spPr>
          <a:xfrm>
            <a:off x="2479386" y="4847357"/>
            <a:ext cx="1515410" cy="250840"/>
          </a:xfrm>
          <a:prstGeom prst="wedgeEllipseCallout">
            <a:avLst>
              <a:gd name="adj1" fmla="val 64886"/>
              <a:gd name="adj2" fmla="val 7397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>
                <a:solidFill>
                  <a:schemeClr val="tx1"/>
                </a:solidFill>
              </a:rPr>
              <a:t>1 fois par mois</a:t>
            </a:r>
          </a:p>
        </p:txBody>
      </p:sp>
    </p:spTree>
    <p:extLst>
      <p:ext uri="{BB962C8B-B14F-4D97-AF65-F5344CB8AC3E}">
        <p14:creationId xmlns:p14="http://schemas.microsoft.com/office/powerpoint/2010/main" val="4217469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BAF56E82-A427-BD14-55CD-D2C8201DDCFD}"/>
              </a:ext>
            </a:extLst>
          </p:cNvPr>
          <p:cNvGrpSpPr/>
          <p:nvPr/>
        </p:nvGrpSpPr>
        <p:grpSpPr>
          <a:xfrm>
            <a:off x="4451217" y="56874"/>
            <a:ext cx="7711116" cy="3313455"/>
            <a:chOff x="3527945" y="17972"/>
            <a:chExt cx="7711116" cy="3313455"/>
          </a:xfrm>
        </p:grpSpPr>
        <p:sp>
          <p:nvSpPr>
            <p:cNvPr id="5" name="Organigramme : Bande perforée 4">
              <a:extLst>
                <a:ext uri="{FF2B5EF4-FFF2-40B4-BE49-F238E27FC236}">
                  <a16:creationId xmlns:a16="http://schemas.microsoft.com/office/drawing/2014/main" id="{2E9A3F9C-09E4-0031-A4FF-08B2C076F86A}"/>
                </a:ext>
              </a:extLst>
            </p:cNvPr>
            <p:cNvSpPr/>
            <p:nvPr/>
          </p:nvSpPr>
          <p:spPr>
            <a:xfrm>
              <a:off x="4184453" y="86167"/>
              <a:ext cx="1517612" cy="288987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Fourbissage des éléments </a:t>
              </a:r>
            </a:p>
          </p:txBody>
        </p:sp>
        <p:sp>
          <p:nvSpPr>
            <p:cNvPr id="6" name="Organigramme : Bande perforée 5">
              <a:extLst>
                <a:ext uri="{FF2B5EF4-FFF2-40B4-BE49-F238E27FC236}">
                  <a16:creationId xmlns:a16="http://schemas.microsoft.com/office/drawing/2014/main" id="{8EE2B52F-77E6-7FE3-4991-AE8A1A35279A}"/>
                </a:ext>
              </a:extLst>
            </p:cNvPr>
            <p:cNvSpPr/>
            <p:nvPr/>
          </p:nvSpPr>
          <p:spPr>
            <a:xfrm>
              <a:off x="4184453" y="1080964"/>
              <a:ext cx="1579793" cy="255457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Essuyage humide des éléments</a:t>
              </a:r>
            </a:p>
          </p:txBody>
        </p:sp>
        <p:sp>
          <p:nvSpPr>
            <p:cNvPr id="7" name="Organigramme : Bande perforée 6">
              <a:extLst>
                <a:ext uri="{FF2B5EF4-FFF2-40B4-BE49-F238E27FC236}">
                  <a16:creationId xmlns:a16="http://schemas.microsoft.com/office/drawing/2014/main" id="{3CAC4CFA-A647-E8D0-110C-5C75EB530351}"/>
                </a:ext>
              </a:extLst>
            </p:cNvPr>
            <p:cNvSpPr/>
            <p:nvPr/>
          </p:nvSpPr>
          <p:spPr>
            <a:xfrm>
              <a:off x="4333601" y="698084"/>
              <a:ext cx="847716" cy="288988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Balayage sol </a:t>
              </a:r>
            </a:p>
          </p:txBody>
        </p:sp>
        <p:sp>
          <p:nvSpPr>
            <p:cNvPr id="8" name="Organigramme : Bande perforée 7">
              <a:extLst>
                <a:ext uri="{FF2B5EF4-FFF2-40B4-BE49-F238E27FC236}">
                  <a16:creationId xmlns:a16="http://schemas.microsoft.com/office/drawing/2014/main" id="{C6194779-B924-34A2-22CB-56D11AE21B99}"/>
                </a:ext>
              </a:extLst>
            </p:cNvPr>
            <p:cNvSpPr/>
            <p:nvPr/>
          </p:nvSpPr>
          <p:spPr>
            <a:xfrm>
              <a:off x="4258666" y="1494094"/>
              <a:ext cx="847715" cy="288988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Lavage sol </a:t>
              </a:r>
            </a:p>
          </p:txBody>
        </p:sp>
        <p:sp>
          <p:nvSpPr>
            <p:cNvPr id="9" name="Organigramme : Bande perforée 8">
              <a:extLst>
                <a:ext uri="{FF2B5EF4-FFF2-40B4-BE49-F238E27FC236}">
                  <a16:creationId xmlns:a16="http://schemas.microsoft.com/office/drawing/2014/main" id="{A52B20AB-046D-48CF-88F0-945D32D2D8DF}"/>
                </a:ext>
              </a:extLst>
            </p:cNvPr>
            <p:cNvSpPr/>
            <p:nvPr/>
          </p:nvSpPr>
          <p:spPr>
            <a:xfrm>
              <a:off x="4149979" y="2376075"/>
              <a:ext cx="882792" cy="429618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Mise en place consommables</a:t>
              </a:r>
            </a:p>
          </p:txBody>
        </p:sp>
        <p:sp>
          <p:nvSpPr>
            <p:cNvPr id="10" name="Organigramme : Bande perforée 9">
              <a:extLst>
                <a:ext uri="{FF2B5EF4-FFF2-40B4-BE49-F238E27FC236}">
                  <a16:creationId xmlns:a16="http://schemas.microsoft.com/office/drawing/2014/main" id="{41606894-2DC8-77A5-4710-16A67DBE7C12}"/>
                </a:ext>
              </a:extLst>
            </p:cNvPr>
            <p:cNvSpPr/>
            <p:nvPr/>
          </p:nvSpPr>
          <p:spPr>
            <a:xfrm>
              <a:off x="6617573" y="1209330"/>
              <a:ext cx="1877417" cy="216428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Essuyage humide distributeur papier</a:t>
              </a:r>
            </a:p>
          </p:txBody>
        </p:sp>
        <p:sp>
          <p:nvSpPr>
            <p:cNvPr id="11" name="Organigramme : Bande perforée 10">
              <a:extLst>
                <a:ext uri="{FF2B5EF4-FFF2-40B4-BE49-F238E27FC236}">
                  <a16:creationId xmlns:a16="http://schemas.microsoft.com/office/drawing/2014/main" id="{4A31F0C3-F865-86B9-A7E1-EEA462334BC6}"/>
                </a:ext>
              </a:extLst>
            </p:cNvPr>
            <p:cNvSpPr/>
            <p:nvPr/>
          </p:nvSpPr>
          <p:spPr>
            <a:xfrm>
              <a:off x="6620613" y="909832"/>
              <a:ext cx="1877417" cy="255457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Essuyage humide distributeur savon</a:t>
              </a:r>
            </a:p>
          </p:txBody>
        </p:sp>
        <p:sp>
          <p:nvSpPr>
            <p:cNvPr id="12" name="Organigramme : Bande perforée 11">
              <a:extLst>
                <a:ext uri="{FF2B5EF4-FFF2-40B4-BE49-F238E27FC236}">
                  <a16:creationId xmlns:a16="http://schemas.microsoft.com/office/drawing/2014/main" id="{6FBD51AE-5AF4-4B87-2A89-D5DFBDDA5681}"/>
                </a:ext>
              </a:extLst>
            </p:cNvPr>
            <p:cNvSpPr/>
            <p:nvPr/>
          </p:nvSpPr>
          <p:spPr>
            <a:xfrm>
              <a:off x="6488261" y="23395"/>
              <a:ext cx="1160740" cy="179294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Fourbissage du miroir</a:t>
              </a:r>
            </a:p>
          </p:txBody>
        </p:sp>
        <p:sp>
          <p:nvSpPr>
            <p:cNvPr id="13" name="Organigramme : Bande perforée 12">
              <a:extLst>
                <a:ext uri="{FF2B5EF4-FFF2-40B4-BE49-F238E27FC236}">
                  <a16:creationId xmlns:a16="http://schemas.microsoft.com/office/drawing/2014/main" id="{A8D1DD8F-AC94-F71F-41D4-8159B83C1D94}"/>
                </a:ext>
              </a:extLst>
            </p:cNvPr>
            <p:cNvSpPr/>
            <p:nvPr/>
          </p:nvSpPr>
          <p:spPr>
            <a:xfrm>
              <a:off x="6488261" y="270459"/>
              <a:ext cx="1320451" cy="190374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Fourbissage robinetterie</a:t>
              </a:r>
            </a:p>
          </p:txBody>
        </p:sp>
        <p:cxnSp>
          <p:nvCxnSpPr>
            <p:cNvPr id="14" name="Connecteur : en angle 13">
              <a:extLst>
                <a:ext uri="{FF2B5EF4-FFF2-40B4-BE49-F238E27FC236}">
                  <a16:creationId xmlns:a16="http://schemas.microsoft.com/office/drawing/2014/main" id="{327045B8-344D-B9B4-F6B1-9D3064E9B682}"/>
                </a:ext>
              </a:extLst>
            </p:cNvPr>
            <p:cNvCxnSpPr>
              <a:cxnSpLocks/>
              <a:stCxn id="5" idx="3"/>
              <a:endCxn id="12" idx="1"/>
            </p:cNvCxnSpPr>
            <p:nvPr/>
          </p:nvCxnSpPr>
          <p:spPr>
            <a:xfrm flipV="1">
              <a:off x="5702065" y="113042"/>
              <a:ext cx="786196" cy="1176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 : en angle 14">
              <a:extLst>
                <a:ext uri="{FF2B5EF4-FFF2-40B4-BE49-F238E27FC236}">
                  <a16:creationId xmlns:a16="http://schemas.microsoft.com/office/drawing/2014/main" id="{2530E591-3CE1-112B-4459-FABE28FD328B}"/>
                </a:ext>
              </a:extLst>
            </p:cNvPr>
            <p:cNvCxnSpPr>
              <a:cxnSpLocks/>
              <a:stCxn id="5" idx="3"/>
              <a:endCxn id="13" idx="1"/>
            </p:cNvCxnSpPr>
            <p:nvPr/>
          </p:nvCxnSpPr>
          <p:spPr>
            <a:xfrm>
              <a:off x="5702065" y="230661"/>
              <a:ext cx="786196" cy="1349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 : en angle 15">
              <a:extLst>
                <a:ext uri="{FF2B5EF4-FFF2-40B4-BE49-F238E27FC236}">
                  <a16:creationId xmlns:a16="http://schemas.microsoft.com/office/drawing/2014/main" id="{5B1F2004-D256-C34A-9E8B-1880ADCA316B}"/>
                </a:ext>
              </a:extLst>
            </p:cNvPr>
            <p:cNvCxnSpPr>
              <a:cxnSpLocks/>
              <a:stCxn id="92" idx="0"/>
              <a:endCxn id="5" idx="1"/>
            </p:cNvCxnSpPr>
            <p:nvPr/>
          </p:nvCxnSpPr>
          <p:spPr>
            <a:xfrm flipV="1">
              <a:off x="3527945" y="230661"/>
              <a:ext cx="656508" cy="86973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 : en angle 16">
              <a:extLst>
                <a:ext uri="{FF2B5EF4-FFF2-40B4-BE49-F238E27FC236}">
                  <a16:creationId xmlns:a16="http://schemas.microsoft.com/office/drawing/2014/main" id="{E77810A8-B172-688B-E453-3DE4E7703767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5773065" y="1037561"/>
              <a:ext cx="847548" cy="1549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 : en angle 17">
              <a:extLst>
                <a:ext uri="{FF2B5EF4-FFF2-40B4-BE49-F238E27FC236}">
                  <a16:creationId xmlns:a16="http://schemas.microsoft.com/office/drawing/2014/main" id="{D0D9B44C-BEEA-1797-FAC4-91F3C53E2267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5773065" y="1192461"/>
              <a:ext cx="844508" cy="12508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eur : en angle 18">
              <a:extLst>
                <a:ext uri="{FF2B5EF4-FFF2-40B4-BE49-F238E27FC236}">
                  <a16:creationId xmlns:a16="http://schemas.microsoft.com/office/drawing/2014/main" id="{95C5C1E6-6BBF-F9BE-3D38-F38D86569A4A}"/>
                </a:ext>
              </a:extLst>
            </p:cNvPr>
            <p:cNvCxnSpPr>
              <a:cxnSpLocks/>
              <a:stCxn id="92" idx="0"/>
              <a:endCxn id="7" idx="1"/>
            </p:cNvCxnSpPr>
            <p:nvPr/>
          </p:nvCxnSpPr>
          <p:spPr>
            <a:xfrm flipV="1">
              <a:off x="3527945" y="842578"/>
              <a:ext cx="805656" cy="257817"/>
            </a:xfrm>
            <a:prstGeom prst="bentConnector3">
              <a:avLst>
                <a:gd name="adj1" fmla="val 40542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rganigramme : Bande perforée 19">
              <a:extLst>
                <a:ext uri="{FF2B5EF4-FFF2-40B4-BE49-F238E27FC236}">
                  <a16:creationId xmlns:a16="http://schemas.microsoft.com/office/drawing/2014/main" id="{DD700C7D-0067-95E4-1E23-2614C7C6A55A}"/>
                </a:ext>
              </a:extLst>
            </p:cNvPr>
            <p:cNvSpPr/>
            <p:nvPr/>
          </p:nvSpPr>
          <p:spPr>
            <a:xfrm>
              <a:off x="7998955" y="2054536"/>
              <a:ext cx="571777" cy="216428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Lavabos</a:t>
              </a:r>
            </a:p>
          </p:txBody>
        </p:sp>
        <p:sp>
          <p:nvSpPr>
            <p:cNvPr id="21" name="Organigramme : Bande perforée 20">
              <a:extLst>
                <a:ext uri="{FF2B5EF4-FFF2-40B4-BE49-F238E27FC236}">
                  <a16:creationId xmlns:a16="http://schemas.microsoft.com/office/drawing/2014/main" id="{C0F2D1BA-7CA5-F66C-4D71-80A4EEC1E070}"/>
                </a:ext>
              </a:extLst>
            </p:cNvPr>
            <p:cNvSpPr/>
            <p:nvPr/>
          </p:nvSpPr>
          <p:spPr>
            <a:xfrm>
              <a:off x="8001995" y="1755038"/>
              <a:ext cx="384017" cy="255457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WC</a:t>
              </a:r>
            </a:p>
          </p:txBody>
        </p:sp>
        <p:sp>
          <p:nvSpPr>
            <p:cNvPr id="22" name="Organigramme : Bande perforée 21">
              <a:extLst>
                <a:ext uri="{FF2B5EF4-FFF2-40B4-BE49-F238E27FC236}">
                  <a16:creationId xmlns:a16="http://schemas.microsoft.com/office/drawing/2014/main" id="{09921495-E34E-D6DC-829C-13C97A4D3F0B}"/>
                </a:ext>
              </a:extLst>
            </p:cNvPr>
            <p:cNvSpPr/>
            <p:nvPr/>
          </p:nvSpPr>
          <p:spPr>
            <a:xfrm>
              <a:off x="7998954" y="2338735"/>
              <a:ext cx="571777" cy="216428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Urinoirs</a:t>
              </a:r>
            </a:p>
          </p:txBody>
        </p:sp>
        <p:cxnSp>
          <p:nvCxnSpPr>
            <p:cNvPr id="23" name="Connecteur : en angle 22">
              <a:extLst>
                <a:ext uri="{FF2B5EF4-FFF2-40B4-BE49-F238E27FC236}">
                  <a16:creationId xmlns:a16="http://schemas.microsoft.com/office/drawing/2014/main" id="{A09E5181-C343-2CA6-F728-63DDB3043A30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8386012" y="1882767"/>
              <a:ext cx="818125" cy="24205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 : en angle 23">
              <a:extLst>
                <a:ext uri="{FF2B5EF4-FFF2-40B4-BE49-F238E27FC236}">
                  <a16:creationId xmlns:a16="http://schemas.microsoft.com/office/drawing/2014/main" id="{A99922E2-52EB-212E-9BAA-61E158A7CC66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8570732" y="2124821"/>
              <a:ext cx="622930" cy="37929"/>
            </a:xfrm>
            <a:prstGeom prst="bentConnector3">
              <a:avLst>
                <a:gd name="adj1" fmla="val 3623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 : en angle 24">
              <a:extLst>
                <a:ext uri="{FF2B5EF4-FFF2-40B4-BE49-F238E27FC236}">
                  <a16:creationId xmlns:a16="http://schemas.microsoft.com/office/drawing/2014/main" id="{27564C13-1C84-2E6A-C602-B7C1291D50B0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V="1">
              <a:off x="8570731" y="2130478"/>
              <a:ext cx="768624" cy="316471"/>
            </a:xfrm>
            <a:prstGeom prst="bentConnector3">
              <a:avLst>
                <a:gd name="adj1" fmla="val 28934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eur : en angle 25">
              <a:extLst>
                <a:ext uri="{FF2B5EF4-FFF2-40B4-BE49-F238E27FC236}">
                  <a16:creationId xmlns:a16="http://schemas.microsoft.com/office/drawing/2014/main" id="{50F4DBC2-A3FD-6A94-56AC-538F05F3B0BB}"/>
                </a:ext>
              </a:extLst>
            </p:cNvPr>
            <p:cNvCxnSpPr>
              <a:cxnSpLocks/>
              <a:stCxn id="41" idx="3"/>
              <a:endCxn id="22" idx="1"/>
            </p:cNvCxnSpPr>
            <p:nvPr/>
          </p:nvCxnSpPr>
          <p:spPr>
            <a:xfrm>
              <a:off x="5439798" y="2090613"/>
              <a:ext cx="2559156" cy="35633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 : en angle 26">
              <a:extLst>
                <a:ext uri="{FF2B5EF4-FFF2-40B4-BE49-F238E27FC236}">
                  <a16:creationId xmlns:a16="http://schemas.microsoft.com/office/drawing/2014/main" id="{D9F9065D-EF37-D5C3-FEC5-1AFD92ED07F2}"/>
                </a:ext>
              </a:extLst>
            </p:cNvPr>
            <p:cNvCxnSpPr>
              <a:cxnSpLocks/>
              <a:stCxn id="41" idx="3"/>
              <a:endCxn id="21" idx="1"/>
            </p:cNvCxnSpPr>
            <p:nvPr/>
          </p:nvCxnSpPr>
          <p:spPr>
            <a:xfrm flipV="1">
              <a:off x="5439798" y="1882767"/>
              <a:ext cx="2562197" cy="2078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 : en angle 27">
              <a:extLst>
                <a:ext uri="{FF2B5EF4-FFF2-40B4-BE49-F238E27FC236}">
                  <a16:creationId xmlns:a16="http://schemas.microsoft.com/office/drawing/2014/main" id="{221B1314-C7DB-DB51-74F2-E619DD0254E1}"/>
                </a:ext>
              </a:extLst>
            </p:cNvPr>
            <p:cNvCxnSpPr>
              <a:cxnSpLocks/>
              <a:stCxn id="41" idx="3"/>
              <a:endCxn id="20" idx="1"/>
            </p:cNvCxnSpPr>
            <p:nvPr/>
          </p:nvCxnSpPr>
          <p:spPr>
            <a:xfrm>
              <a:off x="5439798" y="2090613"/>
              <a:ext cx="2559157" cy="7213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rganigramme : Bande perforée 28">
              <a:extLst>
                <a:ext uri="{FF2B5EF4-FFF2-40B4-BE49-F238E27FC236}">
                  <a16:creationId xmlns:a16="http://schemas.microsoft.com/office/drawing/2014/main" id="{941A1ED8-F92B-7770-ADEB-2C27B8824836}"/>
                </a:ext>
              </a:extLst>
            </p:cNvPr>
            <p:cNvSpPr/>
            <p:nvPr/>
          </p:nvSpPr>
          <p:spPr>
            <a:xfrm>
              <a:off x="5523654" y="2529043"/>
              <a:ext cx="964607" cy="260504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>
                  <a:solidFill>
                    <a:schemeClr val="tx1"/>
                  </a:solidFill>
                </a:rPr>
                <a:t>Papier Essuis main</a:t>
              </a:r>
            </a:p>
          </p:txBody>
        </p:sp>
        <p:sp>
          <p:nvSpPr>
            <p:cNvPr id="30" name="Organigramme : Bande perforée 29">
              <a:extLst>
                <a:ext uri="{FF2B5EF4-FFF2-40B4-BE49-F238E27FC236}">
                  <a16:creationId xmlns:a16="http://schemas.microsoft.com/office/drawing/2014/main" id="{8D266B5D-3F9E-531E-897A-5C4D237808AF}"/>
                </a:ext>
              </a:extLst>
            </p:cNvPr>
            <p:cNvSpPr/>
            <p:nvPr/>
          </p:nvSpPr>
          <p:spPr>
            <a:xfrm>
              <a:off x="5526694" y="2229545"/>
              <a:ext cx="651423" cy="255457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Papier WC</a:t>
              </a:r>
            </a:p>
          </p:txBody>
        </p:sp>
        <p:sp>
          <p:nvSpPr>
            <p:cNvPr id="31" name="Organigramme : Bande perforée 30">
              <a:extLst>
                <a:ext uri="{FF2B5EF4-FFF2-40B4-BE49-F238E27FC236}">
                  <a16:creationId xmlns:a16="http://schemas.microsoft.com/office/drawing/2014/main" id="{109432C3-2B30-1B76-8207-B68265EEA75F}"/>
                </a:ext>
              </a:extLst>
            </p:cNvPr>
            <p:cNvSpPr/>
            <p:nvPr/>
          </p:nvSpPr>
          <p:spPr>
            <a:xfrm>
              <a:off x="5523653" y="2813241"/>
              <a:ext cx="654464" cy="221035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Savon</a:t>
              </a:r>
            </a:p>
          </p:txBody>
        </p:sp>
        <p:sp>
          <p:nvSpPr>
            <p:cNvPr id="32" name="Organigramme : Bande perforée 31">
              <a:extLst>
                <a:ext uri="{FF2B5EF4-FFF2-40B4-BE49-F238E27FC236}">
                  <a16:creationId xmlns:a16="http://schemas.microsoft.com/office/drawing/2014/main" id="{F97E8562-9A0A-E93B-88E2-05F38D038F0E}"/>
                </a:ext>
              </a:extLst>
            </p:cNvPr>
            <p:cNvSpPr/>
            <p:nvPr/>
          </p:nvSpPr>
          <p:spPr>
            <a:xfrm>
              <a:off x="5523652" y="3078171"/>
              <a:ext cx="1020675" cy="253256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Bombes désodorisantes</a:t>
              </a:r>
            </a:p>
          </p:txBody>
        </p:sp>
        <p:cxnSp>
          <p:nvCxnSpPr>
            <p:cNvPr id="33" name="Connecteur : en angle 32">
              <a:extLst>
                <a:ext uri="{FF2B5EF4-FFF2-40B4-BE49-F238E27FC236}">
                  <a16:creationId xmlns:a16="http://schemas.microsoft.com/office/drawing/2014/main" id="{CE2462D8-F02D-7AC9-1A2A-B6DF6254B4A1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 flipV="1">
              <a:off x="6544327" y="2977264"/>
              <a:ext cx="355969" cy="227535"/>
            </a:xfrm>
            <a:prstGeom prst="bentConnector3">
              <a:avLst>
                <a:gd name="adj1" fmla="val 61372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eur : en angle 33">
              <a:extLst>
                <a:ext uri="{FF2B5EF4-FFF2-40B4-BE49-F238E27FC236}">
                  <a16:creationId xmlns:a16="http://schemas.microsoft.com/office/drawing/2014/main" id="{155C0601-4A7D-9774-4186-98D7F6D74176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6178117" y="2923759"/>
              <a:ext cx="759808" cy="55791"/>
            </a:xfrm>
            <a:prstGeom prst="bentConnector3">
              <a:avLst>
                <a:gd name="adj1" fmla="val 7674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cteur : en angle 34">
              <a:extLst>
                <a:ext uri="{FF2B5EF4-FFF2-40B4-BE49-F238E27FC236}">
                  <a16:creationId xmlns:a16="http://schemas.microsoft.com/office/drawing/2014/main" id="{2DD91321-4A88-3FD1-8FE7-19E490BBA03C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6488261" y="2659295"/>
              <a:ext cx="542140" cy="31815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eur : en angle 35">
              <a:extLst>
                <a:ext uri="{FF2B5EF4-FFF2-40B4-BE49-F238E27FC236}">
                  <a16:creationId xmlns:a16="http://schemas.microsoft.com/office/drawing/2014/main" id="{45C38138-B932-E6CE-5D12-8BFC5C4E2BFE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6178117" y="2357274"/>
              <a:ext cx="913899" cy="619990"/>
            </a:xfrm>
            <a:prstGeom prst="bentConnector3">
              <a:avLst>
                <a:gd name="adj1" fmla="val 6381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 : en angle 36">
              <a:extLst>
                <a:ext uri="{FF2B5EF4-FFF2-40B4-BE49-F238E27FC236}">
                  <a16:creationId xmlns:a16="http://schemas.microsoft.com/office/drawing/2014/main" id="{B3EE774E-78EB-9F5F-C4D6-E5D0A9DE4282}"/>
                </a:ext>
              </a:extLst>
            </p:cNvPr>
            <p:cNvCxnSpPr>
              <a:cxnSpLocks/>
              <a:stCxn id="92" idx="0"/>
              <a:endCxn id="6" idx="1"/>
            </p:cNvCxnSpPr>
            <p:nvPr/>
          </p:nvCxnSpPr>
          <p:spPr>
            <a:xfrm>
              <a:off x="3527945" y="1100395"/>
              <a:ext cx="656508" cy="10829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 : en angle 37">
              <a:extLst>
                <a:ext uri="{FF2B5EF4-FFF2-40B4-BE49-F238E27FC236}">
                  <a16:creationId xmlns:a16="http://schemas.microsoft.com/office/drawing/2014/main" id="{6FCFC5DA-B881-5DBF-24B2-9D9D5CA31593}"/>
                </a:ext>
              </a:extLst>
            </p:cNvPr>
            <p:cNvCxnSpPr>
              <a:cxnSpLocks/>
              <a:stCxn id="92" idx="0"/>
              <a:endCxn id="8" idx="1"/>
            </p:cNvCxnSpPr>
            <p:nvPr/>
          </p:nvCxnSpPr>
          <p:spPr>
            <a:xfrm>
              <a:off x="3527945" y="1100395"/>
              <a:ext cx="730721" cy="538193"/>
            </a:xfrm>
            <a:prstGeom prst="bentConnector3">
              <a:avLst>
                <a:gd name="adj1" fmla="val 427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 : en angle 38">
              <a:extLst>
                <a:ext uri="{FF2B5EF4-FFF2-40B4-BE49-F238E27FC236}">
                  <a16:creationId xmlns:a16="http://schemas.microsoft.com/office/drawing/2014/main" id="{2204F054-69F6-060D-E0C4-8EFE61D2B20F}"/>
                </a:ext>
              </a:extLst>
            </p:cNvPr>
            <p:cNvCxnSpPr>
              <a:cxnSpLocks/>
              <a:stCxn id="92" idx="0"/>
              <a:endCxn id="41" idx="1"/>
            </p:cNvCxnSpPr>
            <p:nvPr/>
          </p:nvCxnSpPr>
          <p:spPr>
            <a:xfrm>
              <a:off x="3527945" y="1100395"/>
              <a:ext cx="622034" cy="99021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eur : en angle 39">
              <a:extLst>
                <a:ext uri="{FF2B5EF4-FFF2-40B4-BE49-F238E27FC236}">
                  <a16:creationId xmlns:a16="http://schemas.microsoft.com/office/drawing/2014/main" id="{33D0F500-C451-8096-3DA8-D6009B3A417B}"/>
                </a:ext>
              </a:extLst>
            </p:cNvPr>
            <p:cNvCxnSpPr>
              <a:cxnSpLocks/>
              <a:stCxn id="92" idx="0"/>
              <a:endCxn id="9" idx="1"/>
            </p:cNvCxnSpPr>
            <p:nvPr/>
          </p:nvCxnSpPr>
          <p:spPr>
            <a:xfrm>
              <a:off x="3527945" y="1100395"/>
              <a:ext cx="622034" cy="149048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Organigramme : Bande perforée 40">
              <a:extLst>
                <a:ext uri="{FF2B5EF4-FFF2-40B4-BE49-F238E27FC236}">
                  <a16:creationId xmlns:a16="http://schemas.microsoft.com/office/drawing/2014/main" id="{79485C9D-428F-5E2E-D010-810CE480E50F}"/>
                </a:ext>
              </a:extLst>
            </p:cNvPr>
            <p:cNvSpPr/>
            <p:nvPr/>
          </p:nvSpPr>
          <p:spPr>
            <a:xfrm>
              <a:off x="4149979" y="1868992"/>
              <a:ext cx="1289819" cy="443242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Détartrage &amp; désinfection éléments</a:t>
              </a:r>
            </a:p>
          </p:txBody>
        </p:sp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E43EB086-770D-299F-1851-E73CA78DBCFA}"/>
                </a:ext>
              </a:extLst>
            </p:cNvPr>
            <p:cNvGrpSpPr/>
            <p:nvPr/>
          </p:nvGrpSpPr>
          <p:grpSpPr>
            <a:xfrm>
              <a:off x="8060404" y="17972"/>
              <a:ext cx="2830230" cy="406676"/>
              <a:chOff x="8367354" y="28961"/>
              <a:chExt cx="2821189" cy="478052"/>
            </a:xfrm>
          </p:grpSpPr>
          <p:sp>
            <p:nvSpPr>
              <p:cNvPr id="86" name="Ellipse 85">
                <a:extLst>
                  <a:ext uri="{FF2B5EF4-FFF2-40B4-BE49-F238E27FC236}">
                    <a16:creationId xmlns:a16="http://schemas.microsoft.com/office/drawing/2014/main" id="{8ACDA097-D0BB-BB03-9111-31AA0BA8DBB5}"/>
                  </a:ext>
                </a:extLst>
              </p:cNvPr>
              <p:cNvSpPr/>
              <p:nvPr/>
            </p:nvSpPr>
            <p:spPr>
              <a:xfrm>
                <a:off x="10524126" y="105688"/>
                <a:ext cx="664417" cy="18649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Fait</a:t>
                </a:r>
                <a:endParaRPr lang="fr-FR" sz="800" dirty="0"/>
              </a:p>
            </p:txBody>
          </p:sp>
          <p:sp>
            <p:nvSpPr>
              <p:cNvPr id="87" name="Ellipse 86">
                <a:extLst>
                  <a:ext uri="{FF2B5EF4-FFF2-40B4-BE49-F238E27FC236}">
                    <a16:creationId xmlns:a16="http://schemas.microsoft.com/office/drawing/2014/main" id="{6323D084-E0C2-3D0E-F458-839AF078C2C9}"/>
                  </a:ext>
                </a:extLst>
              </p:cNvPr>
              <p:cNvSpPr/>
              <p:nvPr/>
            </p:nvSpPr>
            <p:spPr>
              <a:xfrm>
                <a:off x="9038587" y="28961"/>
                <a:ext cx="1065016" cy="138817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Empêchement </a:t>
                </a:r>
              </a:p>
            </p:txBody>
          </p:sp>
          <p:sp>
            <p:nvSpPr>
              <p:cNvPr id="88" name="Ellipse 87">
                <a:extLst>
                  <a:ext uri="{FF2B5EF4-FFF2-40B4-BE49-F238E27FC236}">
                    <a16:creationId xmlns:a16="http://schemas.microsoft.com/office/drawing/2014/main" id="{7AFDB70B-B1B6-0660-FBDE-A01C14A5581D}"/>
                  </a:ext>
                </a:extLst>
              </p:cNvPr>
              <p:cNvSpPr/>
              <p:nvPr/>
            </p:nvSpPr>
            <p:spPr>
              <a:xfrm>
                <a:off x="10524125" y="332609"/>
                <a:ext cx="664417" cy="17440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A faire</a:t>
                </a:r>
              </a:p>
            </p:txBody>
          </p:sp>
          <p:cxnSp>
            <p:nvCxnSpPr>
              <p:cNvPr id="89" name="Connecteur : en angle 88">
                <a:extLst>
                  <a:ext uri="{FF2B5EF4-FFF2-40B4-BE49-F238E27FC236}">
                    <a16:creationId xmlns:a16="http://schemas.microsoft.com/office/drawing/2014/main" id="{F1E344C0-DE4E-F03F-769F-A65FB1906DB8}"/>
                  </a:ext>
                </a:extLst>
              </p:cNvPr>
              <p:cNvCxnSpPr>
                <a:cxnSpLocks/>
                <a:endCxn id="87" idx="2"/>
              </p:cNvCxnSpPr>
              <p:nvPr/>
            </p:nvCxnSpPr>
            <p:spPr>
              <a:xfrm flipV="1">
                <a:off x="8367354" y="98370"/>
                <a:ext cx="671233" cy="318649"/>
              </a:xfrm>
              <a:prstGeom prst="bentConnector3">
                <a:avLst>
                  <a:gd name="adj1" fmla="val 60406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Connecteur : en angle 89">
                <a:extLst>
                  <a:ext uri="{FF2B5EF4-FFF2-40B4-BE49-F238E27FC236}">
                    <a16:creationId xmlns:a16="http://schemas.microsoft.com/office/drawing/2014/main" id="{023B72A5-AEF1-FE70-51A4-79BF6DC501B7}"/>
                  </a:ext>
                </a:extLst>
              </p:cNvPr>
              <p:cNvCxnSpPr>
                <a:cxnSpLocks/>
                <a:endCxn id="86" idx="2"/>
              </p:cNvCxnSpPr>
              <p:nvPr/>
            </p:nvCxnSpPr>
            <p:spPr>
              <a:xfrm flipV="1">
                <a:off x="8367354" y="198938"/>
                <a:ext cx="2156772" cy="21808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Connecteur : en angle 90">
                <a:extLst>
                  <a:ext uri="{FF2B5EF4-FFF2-40B4-BE49-F238E27FC236}">
                    <a16:creationId xmlns:a16="http://schemas.microsoft.com/office/drawing/2014/main" id="{60DAD139-848C-9633-9960-15F661258456}"/>
                  </a:ext>
                </a:extLst>
              </p:cNvPr>
              <p:cNvCxnSpPr>
                <a:cxnSpLocks/>
                <a:endCxn id="88" idx="2"/>
              </p:cNvCxnSpPr>
              <p:nvPr/>
            </p:nvCxnSpPr>
            <p:spPr>
              <a:xfrm>
                <a:off x="8367354" y="417019"/>
                <a:ext cx="2156771" cy="279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Connecteur : en angle 42">
              <a:extLst>
                <a:ext uri="{FF2B5EF4-FFF2-40B4-BE49-F238E27FC236}">
                  <a16:creationId xmlns:a16="http://schemas.microsoft.com/office/drawing/2014/main" id="{35008939-337F-5BA3-4EC4-9BBD056BEA9C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7649001" y="113042"/>
              <a:ext cx="443928" cy="234075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EE540463-6D73-933A-37B8-C6B3BD9449CB}"/>
                </a:ext>
              </a:extLst>
            </p:cNvPr>
            <p:cNvCxnSpPr>
              <a:stCxn id="13" idx="3"/>
            </p:cNvCxnSpPr>
            <p:nvPr/>
          </p:nvCxnSpPr>
          <p:spPr>
            <a:xfrm>
              <a:off x="7808712" y="365646"/>
              <a:ext cx="6225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C3C97E97-C90B-BA7A-B6C9-047D7159E291}"/>
                </a:ext>
              </a:extLst>
            </p:cNvPr>
            <p:cNvGrpSpPr/>
            <p:nvPr/>
          </p:nvGrpSpPr>
          <p:grpSpPr>
            <a:xfrm>
              <a:off x="5196112" y="535687"/>
              <a:ext cx="2830230" cy="359976"/>
              <a:chOff x="8367354" y="28961"/>
              <a:chExt cx="2821189" cy="478052"/>
            </a:xfrm>
          </p:grpSpPr>
          <p:sp>
            <p:nvSpPr>
              <p:cNvPr id="80" name="Ellipse 79">
                <a:extLst>
                  <a:ext uri="{FF2B5EF4-FFF2-40B4-BE49-F238E27FC236}">
                    <a16:creationId xmlns:a16="http://schemas.microsoft.com/office/drawing/2014/main" id="{01816B77-1AA6-0353-EC58-E2333E05B0F2}"/>
                  </a:ext>
                </a:extLst>
              </p:cNvPr>
              <p:cNvSpPr/>
              <p:nvPr/>
            </p:nvSpPr>
            <p:spPr>
              <a:xfrm>
                <a:off x="10524126" y="105688"/>
                <a:ext cx="664417" cy="18649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Fait</a:t>
                </a:r>
                <a:endParaRPr lang="fr-FR" sz="800" dirty="0"/>
              </a:p>
            </p:txBody>
          </p:sp>
          <p:sp>
            <p:nvSpPr>
              <p:cNvPr id="81" name="Ellipse 80">
                <a:extLst>
                  <a:ext uri="{FF2B5EF4-FFF2-40B4-BE49-F238E27FC236}">
                    <a16:creationId xmlns:a16="http://schemas.microsoft.com/office/drawing/2014/main" id="{19A1B679-5F45-BA09-01B6-C109D76726D7}"/>
                  </a:ext>
                </a:extLst>
              </p:cNvPr>
              <p:cNvSpPr/>
              <p:nvPr/>
            </p:nvSpPr>
            <p:spPr>
              <a:xfrm>
                <a:off x="9038587" y="28961"/>
                <a:ext cx="1065016" cy="138817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Empêchement </a:t>
                </a:r>
              </a:p>
            </p:txBody>
          </p:sp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7EB54905-D020-4B86-1B54-24872F081CA3}"/>
                  </a:ext>
                </a:extLst>
              </p:cNvPr>
              <p:cNvSpPr/>
              <p:nvPr/>
            </p:nvSpPr>
            <p:spPr>
              <a:xfrm>
                <a:off x="10524125" y="332609"/>
                <a:ext cx="664417" cy="17440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A faire</a:t>
                </a:r>
              </a:p>
            </p:txBody>
          </p:sp>
          <p:cxnSp>
            <p:nvCxnSpPr>
              <p:cNvPr id="83" name="Connecteur : en angle 82">
                <a:extLst>
                  <a:ext uri="{FF2B5EF4-FFF2-40B4-BE49-F238E27FC236}">
                    <a16:creationId xmlns:a16="http://schemas.microsoft.com/office/drawing/2014/main" id="{C92BB0DC-ACDC-6F6C-6755-941E985651DC}"/>
                  </a:ext>
                </a:extLst>
              </p:cNvPr>
              <p:cNvCxnSpPr>
                <a:cxnSpLocks/>
                <a:endCxn id="81" idx="2"/>
              </p:cNvCxnSpPr>
              <p:nvPr/>
            </p:nvCxnSpPr>
            <p:spPr>
              <a:xfrm flipV="1">
                <a:off x="8367354" y="98370"/>
                <a:ext cx="671233" cy="318649"/>
              </a:xfrm>
              <a:prstGeom prst="bentConnector3">
                <a:avLst>
                  <a:gd name="adj1" fmla="val 60406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Connecteur : en angle 83">
                <a:extLst>
                  <a:ext uri="{FF2B5EF4-FFF2-40B4-BE49-F238E27FC236}">
                    <a16:creationId xmlns:a16="http://schemas.microsoft.com/office/drawing/2014/main" id="{EF19FEE0-BD42-5103-B0F8-80C2DD2939B8}"/>
                  </a:ext>
                </a:extLst>
              </p:cNvPr>
              <p:cNvCxnSpPr>
                <a:cxnSpLocks/>
                <a:endCxn id="80" idx="2"/>
              </p:cNvCxnSpPr>
              <p:nvPr/>
            </p:nvCxnSpPr>
            <p:spPr>
              <a:xfrm flipV="1">
                <a:off x="8367354" y="198938"/>
                <a:ext cx="2156772" cy="21808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Connecteur : en angle 84">
                <a:extLst>
                  <a:ext uri="{FF2B5EF4-FFF2-40B4-BE49-F238E27FC236}">
                    <a16:creationId xmlns:a16="http://schemas.microsoft.com/office/drawing/2014/main" id="{A7DE34C2-0428-0D22-79C0-96FC94FC6C69}"/>
                  </a:ext>
                </a:extLst>
              </p:cNvPr>
              <p:cNvCxnSpPr>
                <a:cxnSpLocks/>
                <a:endCxn id="82" idx="2"/>
              </p:cNvCxnSpPr>
              <p:nvPr/>
            </p:nvCxnSpPr>
            <p:spPr>
              <a:xfrm>
                <a:off x="8367354" y="417019"/>
                <a:ext cx="2156771" cy="279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99D61791-05AF-F0FF-905E-6A27520FAC28}"/>
                </a:ext>
              </a:extLst>
            </p:cNvPr>
            <p:cNvGrpSpPr/>
            <p:nvPr/>
          </p:nvGrpSpPr>
          <p:grpSpPr>
            <a:xfrm>
              <a:off x="8665968" y="884246"/>
              <a:ext cx="2446266" cy="366184"/>
              <a:chOff x="8367352" y="28961"/>
              <a:chExt cx="2438452" cy="486296"/>
            </a:xfrm>
          </p:grpSpPr>
          <p:sp>
            <p:nvSpPr>
              <p:cNvPr id="74" name="Ellipse 73">
                <a:extLst>
                  <a:ext uri="{FF2B5EF4-FFF2-40B4-BE49-F238E27FC236}">
                    <a16:creationId xmlns:a16="http://schemas.microsoft.com/office/drawing/2014/main" id="{2E22CCCC-231D-76BA-CCC4-A609F578693C}"/>
                  </a:ext>
                </a:extLst>
              </p:cNvPr>
              <p:cNvSpPr/>
              <p:nvPr/>
            </p:nvSpPr>
            <p:spPr>
              <a:xfrm>
                <a:off x="10103603" y="113718"/>
                <a:ext cx="664417" cy="18649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Fait</a:t>
                </a:r>
                <a:endParaRPr lang="fr-FR" sz="800" dirty="0"/>
              </a:p>
            </p:txBody>
          </p:sp>
          <p:sp>
            <p:nvSpPr>
              <p:cNvPr id="75" name="Ellipse 74">
                <a:extLst>
                  <a:ext uri="{FF2B5EF4-FFF2-40B4-BE49-F238E27FC236}">
                    <a16:creationId xmlns:a16="http://schemas.microsoft.com/office/drawing/2014/main" id="{1A79C184-064C-CA62-BFE3-47E6B489032D}"/>
                  </a:ext>
                </a:extLst>
              </p:cNvPr>
              <p:cNvSpPr/>
              <p:nvPr/>
            </p:nvSpPr>
            <p:spPr>
              <a:xfrm>
                <a:off x="9038587" y="28961"/>
                <a:ext cx="1065016" cy="138817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Empêchement </a:t>
                </a:r>
              </a:p>
            </p:txBody>
          </p:sp>
          <p:sp>
            <p:nvSpPr>
              <p:cNvPr id="76" name="Ellipse 75">
                <a:extLst>
                  <a:ext uri="{FF2B5EF4-FFF2-40B4-BE49-F238E27FC236}">
                    <a16:creationId xmlns:a16="http://schemas.microsoft.com/office/drawing/2014/main" id="{83C36FEF-D823-4216-093E-5DAF66DCB9BF}"/>
                  </a:ext>
                </a:extLst>
              </p:cNvPr>
              <p:cNvSpPr/>
              <p:nvPr/>
            </p:nvSpPr>
            <p:spPr>
              <a:xfrm>
                <a:off x="10141387" y="340852"/>
                <a:ext cx="664417" cy="1744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A faire</a:t>
                </a:r>
              </a:p>
            </p:txBody>
          </p:sp>
          <p:cxnSp>
            <p:nvCxnSpPr>
              <p:cNvPr id="77" name="Connecteur : en angle 76">
                <a:extLst>
                  <a:ext uri="{FF2B5EF4-FFF2-40B4-BE49-F238E27FC236}">
                    <a16:creationId xmlns:a16="http://schemas.microsoft.com/office/drawing/2014/main" id="{099B64D5-1113-5290-683B-911A01EC04F8}"/>
                  </a:ext>
                </a:extLst>
              </p:cNvPr>
              <p:cNvCxnSpPr>
                <a:cxnSpLocks/>
                <a:endCxn id="75" idx="2"/>
              </p:cNvCxnSpPr>
              <p:nvPr/>
            </p:nvCxnSpPr>
            <p:spPr>
              <a:xfrm flipV="1">
                <a:off x="8367354" y="98370"/>
                <a:ext cx="671233" cy="318649"/>
              </a:xfrm>
              <a:prstGeom prst="bentConnector3">
                <a:avLst>
                  <a:gd name="adj1" fmla="val 60406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Connecteur : en angle 77">
                <a:extLst>
                  <a:ext uri="{FF2B5EF4-FFF2-40B4-BE49-F238E27FC236}">
                    <a16:creationId xmlns:a16="http://schemas.microsoft.com/office/drawing/2014/main" id="{51520671-7FDF-B89F-CF2F-D1D3DE4DA869}"/>
                  </a:ext>
                </a:extLst>
              </p:cNvPr>
              <p:cNvCxnSpPr>
                <a:cxnSpLocks/>
                <a:endCxn id="74" idx="2"/>
              </p:cNvCxnSpPr>
              <p:nvPr/>
            </p:nvCxnSpPr>
            <p:spPr>
              <a:xfrm flipV="1">
                <a:off x="8367352" y="206969"/>
                <a:ext cx="1736251" cy="210913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Connecteur : en angle 78">
                <a:extLst>
                  <a:ext uri="{FF2B5EF4-FFF2-40B4-BE49-F238E27FC236}">
                    <a16:creationId xmlns:a16="http://schemas.microsoft.com/office/drawing/2014/main" id="{83CD32E3-0DEF-4011-57D4-A05FC5E219AD}"/>
                  </a:ext>
                </a:extLst>
              </p:cNvPr>
              <p:cNvCxnSpPr>
                <a:cxnSpLocks/>
                <a:endCxn id="76" idx="2"/>
              </p:cNvCxnSpPr>
              <p:nvPr/>
            </p:nvCxnSpPr>
            <p:spPr>
              <a:xfrm flipV="1">
                <a:off x="8367353" y="428054"/>
                <a:ext cx="1774034" cy="146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Connecteur : en angle 46">
              <a:extLst>
                <a:ext uri="{FF2B5EF4-FFF2-40B4-BE49-F238E27FC236}">
                  <a16:creationId xmlns:a16="http://schemas.microsoft.com/office/drawing/2014/main" id="{00B40EF4-CEC6-9E01-5A79-F0A6B0D7EC82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8498030" y="1037561"/>
              <a:ext cx="213900" cy="146226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 : en angle 47">
              <a:extLst>
                <a:ext uri="{FF2B5EF4-FFF2-40B4-BE49-F238E27FC236}">
                  <a16:creationId xmlns:a16="http://schemas.microsoft.com/office/drawing/2014/main" id="{2921F4FB-9B00-05C2-2498-F561D849F129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8494990" y="1171229"/>
              <a:ext cx="170981" cy="146315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A56404F0-4602-D1AB-1BBE-055C09D1EFEC}"/>
                </a:ext>
              </a:extLst>
            </p:cNvPr>
            <p:cNvGrpSpPr/>
            <p:nvPr/>
          </p:nvGrpSpPr>
          <p:grpSpPr>
            <a:xfrm>
              <a:off x="5103106" y="1441367"/>
              <a:ext cx="2830230" cy="359976"/>
              <a:chOff x="8367354" y="28961"/>
              <a:chExt cx="2821189" cy="478052"/>
            </a:xfrm>
          </p:grpSpPr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634BD679-9370-2ED5-540B-B4FA4186594B}"/>
                  </a:ext>
                </a:extLst>
              </p:cNvPr>
              <p:cNvSpPr/>
              <p:nvPr/>
            </p:nvSpPr>
            <p:spPr>
              <a:xfrm>
                <a:off x="10524126" y="105688"/>
                <a:ext cx="664417" cy="18649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Fait</a:t>
                </a:r>
                <a:endParaRPr lang="fr-FR" sz="800" dirty="0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ACCA7534-A231-6B96-53D1-64AA7A792C1E}"/>
                  </a:ext>
                </a:extLst>
              </p:cNvPr>
              <p:cNvSpPr/>
              <p:nvPr/>
            </p:nvSpPr>
            <p:spPr>
              <a:xfrm>
                <a:off x="9038587" y="28961"/>
                <a:ext cx="1065016" cy="138817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Empêchement </a:t>
                </a:r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E68B517D-9171-EB9D-B7ED-C2E9E552FD54}"/>
                  </a:ext>
                </a:extLst>
              </p:cNvPr>
              <p:cNvSpPr/>
              <p:nvPr/>
            </p:nvSpPr>
            <p:spPr>
              <a:xfrm>
                <a:off x="10524125" y="332609"/>
                <a:ext cx="664417" cy="17440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A faire</a:t>
                </a:r>
              </a:p>
            </p:txBody>
          </p:sp>
          <p:cxnSp>
            <p:nvCxnSpPr>
              <p:cNvPr id="71" name="Connecteur : en angle 70">
                <a:extLst>
                  <a:ext uri="{FF2B5EF4-FFF2-40B4-BE49-F238E27FC236}">
                    <a16:creationId xmlns:a16="http://schemas.microsoft.com/office/drawing/2014/main" id="{946ED7EE-FDD6-6797-32C3-254F1DC6DFC4}"/>
                  </a:ext>
                </a:extLst>
              </p:cNvPr>
              <p:cNvCxnSpPr>
                <a:cxnSpLocks/>
                <a:endCxn id="69" idx="2"/>
              </p:cNvCxnSpPr>
              <p:nvPr/>
            </p:nvCxnSpPr>
            <p:spPr>
              <a:xfrm flipV="1">
                <a:off x="8367354" y="98370"/>
                <a:ext cx="671233" cy="318649"/>
              </a:xfrm>
              <a:prstGeom prst="bentConnector3">
                <a:avLst>
                  <a:gd name="adj1" fmla="val 60406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Connecteur : en angle 71">
                <a:extLst>
                  <a:ext uri="{FF2B5EF4-FFF2-40B4-BE49-F238E27FC236}">
                    <a16:creationId xmlns:a16="http://schemas.microsoft.com/office/drawing/2014/main" id="{52ACB50E-FB33-7924-96F5-7F3C5A25DE18}"/>
                  </a:ext>
                </a:extLst>
              </p:cNvPr>
              <p:cNvCxnSpPr>
                <a:cxnSpLocks/>
                <a:endCxn id="68" idx="2"/>
              </p:cNvCxnSpPr>
              <p:nvPr/>
            </p:nvCxnSpPr>
            <p:spPr>
              <a:xfrm flipV="1">
                <a:off x="8367354" y="198938"/>
                <a:ext cx="2156772" cy="21808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Connecteur : en angle 72">
                <a:extLst>
                  <a:ext uri="{FF2B5EF4-FFF2-40B4-BE49-F238E27FC236}">
                    <a16:creationId xmlns:a16="http://schemas.microsoft.com/office/drawing/2014/main" id="{80EE3B28-FCFE-A10F-CA36-CCFFB0DA66CF}"/>
                  </a:ext>
                </a:extLst>
              </p:cNvPr>
              <p:cNvCxnSpPr>
                <a:cxnSpLocks/>
                <a:endCxn id="70" idx="2"/>
              </p:cNvCxnSpPr>
              <p:nvPr/>
            </p:nvCxnSpPr>
            <p:spPr>
              <a:xfrm>
                <a:off x="8367354" y="417019"/>
                <a:ext cx="2156771" cy="279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0903C88E-06BC-78BB-36F6-C6F87D52E893}"/>
                </a:ext>
              </a:extLst>
            </p:cNvPr>
            <p:cNvGrpSpPr/>
            <p:nvPr/>
          </p:nvGrpSpPr>
          <p:grpSpPr>
            <a:xfrm>
              <a:off x="8954750" y="1835996"/>
              <a:ext cx="2284311" cy="441946"/>
              <a:chOff x="8255152" y="28961"/>
              <a:chExt cx="2277014" cy="586908"/>
            </a:xfrm>
          </p:grpSpPr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5F86481D-9EE9-2984-8134-3575364C1372}"/>
                  </a:ext>
                </a:extLst>
              </p:cNvPr>
              <p:cNvSpPr/>
              <p:nvPr/>
            </p:nvSpPr>
            <p:spPr>
              <a:xfrm>
                <a:off x="9852644" y="214682"/>
                <a:ext cx="664417" cy="18649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Fait</a:t>
                </a:r>
                <a:endParaRPr lang="fr-FR" sz="800" dirty="0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70C45348-CA36-7896-23A6-F9914F5B0F42}"/>
                  </a:ext>
                </a:extLst>
              </p:cNvPr>
              <p:cNvSpPr/>
              <p:nvPr/>
            </p:nvSpPr>
            <p:spPr>
              <a:xfrm>
                <a:off x="9038587" y="28961"/>
                <a:ext cx="1065016" cy="138817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Empêchement </a:t>
                </a:r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E97A66E4-E54C-2153-BF0A-A06BF2E27376}"/>
                  </a:ext>
                </a:extLst>
              </p:cNvPr>
              <p:cNvSpPr/>
              <p:nvPr/>
            </p:nvSpPr>
            <p:spPr>
              <a:xfrm>
                <a:off x="9867749" y="441464"/>
                <a:ext cx="664417" cy="1744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A faire</a:t>
                </a:r>
              </a:p>
            </p:txBody>
          </p:sp>
          <p:cxnSp>
            <p:nvCxnSpPr>
              <p:cNvPr id="65" name="Connecteur : en angle 64">
                <a:extLst>
                  <a:ext uri="{FF2B5EF4-FFF2-40B4-BE49-F238E27FC236}">
                    <a16:creationId xmlns:a16="http://schemas.microsoft.com/office/drawing/2014/main" id="{CE4CC1A4-AAA2-C2EF-5BBA-795A77E5DB4F}"/>
                  </a:ext>
                </a:extLst>
              </p:cNvPr>
              <p:cNvCxnSpPr>
                <a:cxnSpLocks/>
                <a:endCxn id="63" idx="2"/>
              </p:cNvCxnSpPr>
              <p:nvPr/>
            </p:nvCxnSpPr>
            <p:spPr>
              <a:xfrm flipV="1">
                <a:off x="8367354" y="98370"/>
                <a:ext cx="671233" cy="318649"/>
              </a:xfrm>
              <a:prstGeom prst="bentConnector3">
                <a:avLst>
                  <a:gd name="adj1" fmla="val 60406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Connecteur : en angle 65">
                <a:extLst>
                  <a:ext uri="{FF2B5EF4-FFF2-40B4-BE49-F238E27FC236}">
                    <a16:creationId xmlns:a16="http://schemas.microsoft.com/office/drawing/2014/main" id="{D8DE8EB5-13FB-75B2-1252-89E7FD2E482A}"/>
                  </a:ext>
                </a:extLst>
              </p:cNvPr>
              <p:cNvCxnSpPr>
                <a:cxnSpLocks/>
                <a:endCxn id="62" idx="2"/>
              </p:cNvCxnSpPr>
              <p:nvPr/>
            </p:nvCxnSpPr>
            <p:spPr>
              <a:xfrm flipV="1">
                <a:off x="8255152" y="307932"/>
                <a:ext cx="1597492" cy="110809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 : en angle 66">
                <a:extLst>
                  <a:ext uri="{FF2B5EF4-FFF2-40B4-BE49-F238E27FC236}">
                    <a16:creationId xmlns:a16="http://schemas.microsoft.com/office/drawing/2014/main" id="{4AC00F65-B77F-564E-E008-C1E340C479C3}"/>
                  </a:ext>
                </a:extLst>
              </p:cNvPr>
              <p:cNvCxnSpPr>
                <a:cxnSpLocks/>
                <a:endCxn id="64" idx="2"/>
              </p:cNvCxnSpPr>
              <p:nvPr/>
            </p:nvCxnSpPr>
            <p:spPr>
              <a:xfrm>
                <a:off x="8503743" y="423237"/>
                <a:ext cx="1364006" cy="105429"/>
              </a:xfrm>
              <a:prstGeom prst="bentConnector3">
                <a:avLst>
                  <a:gd name="adj1" fmla="val 19837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18B37F53-0671-7B5C-C856-B24A8F120DF5}"/>
                </a:ext>
              </a:extLst>
            </p:cNvPr>
            <p:cNvGrpSpPr/>
            <p:nvPr/>
          </p:nvGrpSpPr>
          <p:grpSpPr>
            <a:xfrm>
              <a:off x="6778888" y="2687155"/>
              <a:ext cx="2830230" cy="359976"/>
              <a:chOff x="8367354" y="28961"/>
              <a:chExt cx="2821189" cy="478052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1ED71DEA-3A6E-F7A8-D4C1-A408B08C3CC1}"/>
                  </a:ext>
                </a:extLst>
              </p:cNvPr>
              <p:cNvSpPr/>
              <p:nvPr/>
            </p:nvSpPr>
            <p:spPr>
              <a:xfrm>
                <a:off x="10524126" y="105688"/>
                <a:ext cx="664417" cy="18649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Fait</a:t>
                </a:r>
                <a:endParaRPr lang="fr-FR" sz="800" dirty="0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31866B15-4B8C-4643-16A3-37AE0FFEA039}"/>
                  </a:ext>
                </a:extLst>
              </p:cNvPr>
              <p:cNvSpPr/>
              <p:nvPr/>
            </p:nvSpPr>
            <p:spPr>
              <a:xfrm>
                <a:off x="9038587" y="28961"/>
                <a:ext cx="1065016" cy="138817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Empêchement </a:t>
                </a:r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31521199-44B9-CB64-3FF8-780661914280}"/>
                  </a:ext>
                </a:extLst>
              </p:cNvPr>
              <p:cNvSpPr/>
              <p:nvPr/>
            </p:nvSpPr>
            <p:spPr>
              <a:xfrm>
                <a:off x="10524125" y="332609"/>
                <a:ext cx="664417" cy="17440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A faire</a:t>
                </a:r>
              </a:p>
            </p:txBody>
          </p:sp>
          <p:cxnSp>
            <p:nvCxnSpPr>
              <p:cNvPr id="59" name="Connecteur : en angle 58">
                <a:extLst>
                  <a:ext uri="{FF2B5EF4-FFF2-40B4-BE49-F238E27FC236}">
                    <a16:creationId xmlns:a16="http://schemas.microsoft.com/office/drawing/2014/main" id="{C5FEC1BF-DBAB-5ADF-07D7-3AD0A02155D0}"/>
                  </a:ext>
                </a:extLst>
              </p:cNvPr>
              <p:cNvCxnSpPr>
                <a:cxnSpLocks/>
                <a:endCxn id="57" idx="2"/>
              </p:cNvCxnSpPr>
              <p:nvPr/>
            </p:nvCxnSpPr>
            <p:spPr>
              <a:xfrm flipV="1">
                <a:off x="8367354" y="98370"/>
                <a:ext cx="671233" cy="318649"/>
              </a:xfrm>
              <a:prstGeom prst="bentConnector3">
                <a:avLst>
                  <a:gd name="adj1" fmla="val 60406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Connecteur : en angle 59">
                <a:extLst>
                  <a:ext uri="{FF2B5EF4-FFF2-40B4-BE49-F238E27FC236}">
                    <a16:creationId xmlns:a16="http://schemas.microsoft.com/office/drawing/2014/main" id="{5FB9E528-CBF1-929A-1964-94ADF2FC7B80}"/>
                  </a:ext>
                </a:extLst>
              </p:cNvPr>
              <p:cNvCxnSpPr>
                <a:cxnSpLocks/>
                <a:endCxn id="56" idx="2"/>
              </p:cNvCxnSpPr>
              <p:nvPr/>
            </p:nvCxnSpPr>
            <p:spPr>
              <a:xfrm flipV="1">
                <a:off x="8367354" y="198938"/>
                <a:ext cx="2156772" cy="21808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Connecteur : en angle 60">
                <a:extLst>
                  <a:ext uri="{FF2B5EF4-FFF2-40B4-BE49-F238E27FC236}">
                    <a16:creationId xmlns:a16="http://schemas.microsoft.com/office/drawing/2014/main" id="{28B96524-C15F-9317-1518-B8C87ADBEDA7}"/>
                  </a:ext>
                </a:extLst>
              </p:cNvPr>
              <p:cNvCxnSpPr>
                <a:cxnSpLocks/>
                <a:endCxn id="58" idx="2"/>
              </p:cNvCxnSpPr>
              <p:nvPr/>
            </p:nvCxnSpPr>
            <p:spPr>
              <a:xfrm>
                <a:off x="8367354" y="417019"/>
                <a:ext cx="2156771" cy="279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Connecteur : en angle 51">
              <a:extLst>
                <a:ext uri="{FF2B5EF4-FFF2-40B4-BE49-F238E27FC236}">
                  <a16:creationId xmlns:a16="http://schemas.microsoft.com/office/drawing/2014/main" id="{8D8BC682-05D9-F9DA-100A-42E2214EE2FC}"/>
                </a:ext>
              </a:extLst>
            </p:cNvPr>
            <p:cNvCxnSpPr>
              <a:cxnSpLocks/>
              <a:stCxn id="9" idx="3"/>
              <a:endCxn id="32" idx="1"/>
            </p:cNvCxnSpPr>
            <p:nvPr/>
          </p:nvCxnSpPr>
          <p:spPr>
            <a:xfrm>
              <a:off x="5032771" y="2590884"/>
              <a:ext cx="490881" cy="61391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 : en angle 52">
              <a:extLst>
                <a:ext uri="{FF2B5EF4-FFF2-40B4-BE49-F238E27FC236}">
                  <a16:creationId xmlns:a16="http://schemas.microsoft.com/office/drawing/2014/main" id="{569F78BA-84C2-73CC-4181-9E854A61E960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5032771" y="2590884"/>
              <a:ext cx="493923" cy="34259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cteur : en angle 53">
              <a:extLst>
                <a:ext uri="{FF2B5EF4-FFF2-40B4-BE49-F238E27FC236}">
                  <a16:creationId xmlns:a16="http://schemas.microsoft.com/office/drawing/2014/main" id="{FA28BCD6-06FC-C137-463B-CCD172BAA6CD}"/>
                </a:ext>
              </a:extLst>
            </p:cNvPr>
            <p:cNvCxnSpPr>
              <a:cxnSpLocks/>
              <a:stCxn id="9" idx="3"/>
              <a:endCxn id="29" idx="1"/>
            </p:cNvCxnSpPr>
            <p:nvPr/>
          </p:nvCxnSpPr>
          <p:spPr>
            <a:xfrm>
              <a:off x="5032771" y="2590884"/>
              <a:ext cx="490883" cy="6841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cteur : en angle 54">
              <a:extLst>
                <a:ext uri="{FF2B5EF4-FFF2-40B4-BE49-F238E27FC236}">
                  <a16:creationId xmlns:a16="http://schemas.microsoft.com/office/drawing/2014/main" id="{D6777595-4F19-3E50-F83A-87B172C8D776}"/>
                </a:ext>
              </a:extLst>
            </p:cNvPr>
            <p:cNvCxnSpPr>
              <a:cxnSpLocks/>
              <a:stCxn id="9" idx="3"/>
              <a:endCxn id="30" idx="1"/>
            </p:cNvCxnSpPr>
            <p:nvPr/>
          </p:nvCxnSpPr>
          <p:spPr>
            <a:xfrm flipV="1">
              <a:off x="5032771" y="2357274"/>
              <a:ext cx="493923" cy="23361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2" name="Rectangle : avec coins arrondis en haut 91">
            <a:extLst>
              <a:ext uri="{FF2B5EF4-FFF2-40B4-BE49-F238E27FC236}">
                <a16:creationId xmlns:a16="http://schemas.microsoft.com/office/drawing/2014/main" id="{84D92E38-FE34-BF53-1F88-E29722C50974}"/>
              </a:ext>
            </a:extLst>
          </p:cNvPr>
          <p:cNvSpPr/>
          <p:nvPr/>
        </p:nvSpPr>
        <p:spPr>
          <a:xfrm>
            <a:off x="3716914" y="964033"/>
            <a:ext cx="734303" cy="350527"/>
          </a:xfrm>
          <a:prstGeom prst="round2Same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WC Homme</a:t>
            </a:r>
          </a:p>
        </p:txBody>
      </p:sp>
      <p:sp>
        <p:nvSpPr>
          <p:cNvPr id="93" name="Rectangle : avec coins arrondis en haut 92">
            <a:extLst>
              <a:ext uri="{FF2B5EF4-FFF2-40B4-BE49-F238E27FC236}">
                <a16:creationId xmlns:a16="http://schemas.microsoft.com/office/drawing/2014/main" id="{7ADDAD42-BCBC-A988-6C30-2FC024E1A9BB}"/>
              </a:ext>
            </a:extLst>
          </p:cNvPr>
          <p:cNvSpPr/>
          <p:nvPr/>
        </p:nvSpPr>
        <p:spPr>
          <a:xfrm>
            <a:off x="3710192" y="5415555"/>
            <a:ext cx="765498" cy="350527"/>
          </a:xfrm>
          <a:prstGeom prst="round2Same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WC  Femme</a:t>
            </a:r>
          </a:p>
        </p:txBody>
      </p:sp>
      <p:sp>
        <p:nvSpPr>
          <p:cNvPr id="94" name="Rectangle : avec coins arrondis en haut 93">
            <a:extLst>
              <a:ext uri="{FF2B5EF4-FFF2-40B4-BE49-F238E27FC236}">
                <a16:creationId xmlns:a16="http://schemas.microsoft.com/office/drawing/2014/main" id="{C972939B-524B-BD18-DE37-B0CA4406C43D}"/>
              </a:ext>
            </a:extLst>
          </p:cNvPr>
          <p:cNvSpPr/>
          <p:nvPr/>
        </p:nvSpPr>
        <p:spPr>
          <a:xfrm>
            <a:off x="1748994" y="2327615"/>
            <a:ext cx="732978" cy="350527"/>
          </a:xfrm>
          <a:prstGeom prst="round2Same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WC</a:t>
            </a:r>
          </a:p>
        </p:txBody>
      </p:sp>
      <p:cxnSp>
        <p:nvCxnSpPr>
          <p:cNvPr id="95" name="Connecteur : en angle 94">
            <a:extLst>
              <a:ext uri="{FF2B5EF4-FFF2-40B4-BE49-F238E27FC236}">
                <a16:creationId xmlns:a16="http://schemas.microsoft.com/office/drawing/2014/main" id="{80E7FDD2-2A43-A8B8-557F-F95CCB1A6632}"/>
              </a:ext>
            </a:extLst>
          </p:cNvPr>
          <p:cNvCxnSpPr>
            <a:cxnSpLocks/>
            <a:stCxn id="94" idx="0"/>
            <a:endCxn id="92" idx="2"/>
          </p:cNvCxnSpPr>
          <p:nvPr/>
        </p:nvCxnSpPr>
        <p:spPr>
          <a:xfrm flipV="1">
            <a:off x="2481972" y="1139297"/>
            <a:ext cx="1234942" cy="136358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Connecteur : en angle 95">
            <a:extLst>
              <a:ext uri="{FF2B5EF4-FFF2-40B4-BE49-F238E27FC236}">
                <a16:creationId xmlns:a16="http://schemas.microsoft.com/office/drawing/2014/main" id="{69DBA549-46DD-6294-9BFF-9C80BF878969}"/>
              </a:ext>
            </a:extLst>
          </p:cNvPr>
          <p:cNvCxnSpPr>
            <a:cxnSpLocks/>
            <a:stCxn id="94" idx="0"/>
            <a:endCxn id="93" idx="2"/>
          </p:cNvCxnSpPr>
          <p:nvPr/>
        </p:nvCxnSpPr>
        <p:spPr>
          <a:xfrm>
            <a:off x="2481972" y="2502879"/>
            <a:ext cx="1228220" cy="308794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DE38DE4C-7DAA-DA60-0D42-916CAD8A27CA}"/>
              </a:ext>
            </a:extLst>
          </p:cNvPr>
          <p:cNvGrpSpPr/>
          <p:nvPr/>
        </p:nvGrpSpPr>
        <p:grpSpPr>
          <a:xfrm>
            <a:off x="4475690" y="3502316"/>
            <a:ext cx="7719861" cy="3313455"/>
            <a:chOff x="3519200" y="17972"/>
            <a:chExt cx="7719861" cy="3313455"/>
          </a:xfrm>
        </p:grpSpPr>
        <p:sp>
          <p:nvSpPr>
            <p:cNvPr id="98" name="Organigramme : Bande perforée 97">
              <a:extLst>
                <a:ext uri="{FF2B5EF4-FFF2-40B4-BE49-F238E27FC236}">
                  <a16:creationId xmlns:a16="http://schemas.microsoft.com/office/drawing/2014/main" id="{8504F848-AA33-8337-634E-58CE30B5FE4C}"/>
                </a:ext>
              </a:extLst>
            </p:cNvPr>
            <p:cNvSpPr/>
            <p:nvPr/>
          </p:nvSpPr>
          <p:spPr>
            <a:xfrm>
              <a:off x="4184453" y="86167"/>
              <a:ext cx="1517612" cy="288987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Fourbissage des éléments </a:t>
              </a:r>
            </a:p>
          </p:txBody>
        </p:sp>
        <p:sp>
          <p:nvSpPr>
            <p:cNvPr id="99" name="Organigramme : Bande perforée 98">
              <a:extLst>
                <a:ext uri="{FF2B5EF4-FFF2-40B4-BE49-F238E27FC236}">
                  <a16:creationId xmlns:a16="http://schemas.microsoft.com/office/drawing/2014/main" id="{479E4C5D-3270-EC98-8582-B955607592FD}"/>
                </a:ext>
              </a:extLst>
            </p:cNvPr>
            <p:cNvSpPr/>
            <p:nvPr/>
          </p:nvSpPr>
          <p:spPr>
            <a:xfrm>
              <a:off x="4184453" y="1080964"/>
              <a:ext cx="1579793" cy="255457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Essuyage humide des éléments</a:t>
              </a:r>
            </a:p>
          </p:txBody>
        </p:sp>
        <p:sp>
          <p:nvSpPr>
            <p:cNvPr id="100" name="Organigramme : Bande perforée 99">
              <a:extLst>
                <a:ext uri="{FF2B5EF4-FFF2-40B4-BE49-F238E27FC236}">
                  <a16:creationId xmlns:a16="http://schemas.microsoft.com/office/drawing/2014/main" id="{724E0AC5-0FC1-ED8C-BBF1-2D67EC87EA6B}"/>
                </a:ext>
              </a:extLst>
            </p:cNvPr>
            <p:cNvSpPr/>
            <p:nvPr/>
          </p:nvSpPr>
          <p:spPr>
            <a:xfrm>
              <a:off x="4333601" y="698084"/>
              <a:ext cx="847716" cy="288988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Balayage sol </a:t>
              </a:r>
            </a:p>
          </p:txBody>
        </p:sp>
        <p:sp>
          <p:nvSpPr>
            <p:cNvPr id="101" name="Organigramme : Bande perforée 100">
              <a:extLst>
                <a:ext uri="{FF2B5EF4-FFF2-40B4-BE49-F238E27FC236}">
                  <a16:creationId xmlns:a16="http://schemas.microsoft.com/office/drawing/2014/main" id="{D2C5AD82-17E8-D498-3C05-8904DAC93469}"/>
                </a:ext>
              </a:extLst>
            </p:cNvPr>
            <p:cNvSpPr/>
            <p:nvPr/>
          </p:nvSpPr>
          <p:spPr>
            <a:xfrm>
              <a:off x="4258666" y="1494094"/>
              <a:ext cx="847715" cy="288988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Lavage sol </a:t>
              </a:r>
            </a:p>
          </p:txBody>
        </p:sp>
        <p:sp>
          <p:nvSpPr>
            <p:cNvPr id="102" name="Organigramme : Bande perforée 101">
              <a:extLst>
                <a:ext uri="{FF2B5EF4-FFF2-40B4-BE49-F238E27FC236}">
                  <a16:creationId xmlns:a16="http://schemas.microsoft.com/office/drawing/2014/main" id="{BFC43440-A135-042A-F9B4-1C2EF1DA000A}"/>
                </a:ext>
              </a:extLst>
            </p:cNvPr>
            <p:cNvSpPr/>
            <p:nvPr/>
          </p:nvSpPr>
          <p:spPr>
            <a:xfrm>
              <a:off x="4149979" y="2376075"/>
              <a:ext cx="882792" cy="429618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Mise en place consommables</a:t>
              </a:r>
            </a:p>
          </p:txBody>
        </p:sp>
        <p:sp>
          <p:nvSpPr>
            <p:cNvPr id="103" name="Organigramme : Bande perforée 102">
              <a:extLst>
                <a:ext uri="{FF2B5EF4-FFF2-40B4-BE49-F238E27FC236}">
                  <a16:creationId xmlns:a16="http://schemas.microsoft.com/office/drawing/2014/main" id="{EADDCA74-1D70-3928-F9CD-EE610BCD429E}"/>
                </a:ext>
              </a:extLst>
            </p:cNvPr>
            <p:cNvSpPr/>
            <p:nvPr/>
          </p:nvSpPr>
          <p:spPr>
            <a:xfrm>
              <a:off x="6617573" y="1209330"/>
              <a:ext cx="1877417" cy="216428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Essuyage humide distributeur papier</a:t>
              </a:r>
            </a:p>
          </p:txBody>
        </p:sp>
        <p:sp>
          <p:nvSpPr>
            <p:cNvPr id="104" name="Organigramme : Bande perforée 103">
              <a:extLst>
                <a:ext uri="{FF2B5EF4-FFF2-40B4-BE49-F238E27FC236}">
                  <a16:creationId xmlns:a16="http://schemas.microsoft.com/office/drawing/2014/main" id="{17ED8F16-0E86-27C9-EEF2-F6B348EA2B99}"/>
                </a:ext>
              </a:extLst>
            </p:cNvPr>
            <p:cNvSpPr/>
            <p:nvPr/>
          </p:nvSpPr>
          <p:spPr>
            <a:xfrm>
              <a:off x="6620613" y="909832"/>
              <a:ext cx="1877417" cy="255457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Essuyage humide distributeur savon</a:t>
              </a:r>
            </a:p>
          </p:txBody>
        </p:sp>
        <p:sp>
          <p:nvSpPr>
            <p:cNvPr id="105" name="Organigramme : Bande perforée 104">
              <a:extLst>
                <a:ext uri="{FF2B5EF4-FFF2-40B4-BE49-F238E27FC236}">
                  <a16:creationId xmlns:a16="http://schemas.microsoft.com/office/drawing/2014/main" id="{68FB6366-31E2-1AEC-6422-965F6D2A28DA}"/>
                </a:ext>
              </a:extLst>
            </p:cNvPr>
            <p:cNvSpPr/>
            <p:nvPr/>
          </p:nvSpPr>
          <p:spPr>
            <a:xfrm>
              <a:off x="6488261" y="23395"/>
              <a:ext cx="1160740" cy="179294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Fourbissage du miroir</a:t>
              </a:r>
            </a:p>
          </p:txBody>
        </p:sp>
        <p:sp>
          <p:nvSpPr>
            <p:cNvPr id="106" name="Organigramme : Bande perforée 105">
              <a:extLst>
                <a:ext uri="{FF2B5EF4-FFF2-40B4-BE49-F238E27FC236}">
                  <a16:creationId xmlns:a16="http://schemas.microsoft.com/office/drawing/2014/main" id="{AF9C95B8-94F6-C7CC-3D16-CB12F32ACAA0}"/>
                </a:ext>
              </a:extLst>
            </p:cNvPr>
            <p:cNvSpPr/>
            <p:nvPr/>
          </p:nvSpPr>
          <p:spPr>
            <a:xfrm>
              <a:off x="6488261" y="270459"/>
              <a:ext cx="1320451" cy="190374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Fourbissage robinetterie</a:t>
              </a:r>
            </a:p>
          </p:txBody>
        </p:sp>
        <p:cxnSp>
          <p:nvCxnSpPr>
            <p:cNvPr id="107" name="Connecteur : en angle 106">
              <a:extLst>
                <a:ext uri="{FF2B5EF4-FFF2-40B4-BE49-F238E27FC236}">
                  <a16:creationId xmlns:a16="http://schemas.microsoft.com/office/drawing/2014/main" id="{AFD12ACD-0AEE-7F1C-72CE-EE99FD053A77}"/>
                </a:ext>
              </a:extLst>
            </p:cNvPr>
            <p:cNvCxnSpPr>
              <a:cxnSpLocks/>
              <a:stCxn id="98" idx="3"/>
              <a:endCxn id="105" idx="1"/>
            </p:cNvCxnSpPr>
            <p:nvPr/>
          </p:nvCxnSpPr>
          <p:spPr>
            <a:xfrm flipV="1">
              <a:off x="5702065" y="113042"/>
              <a:ext cx="786196" cy="1176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Connecteur : en angle 107">
              <a:extLst>
                <a:ext uri="{FF2B5EF4-FFF2-40B4-BE49-F238E27FC236}">
                  <a16:creationId xmlns:a16="http://schemas.microsoft.com/office/drawing/2014/main" id="{53BE03E9-5B49-F241-84F9-8CC91F11179C}"/>
                </a:ext>
              </a:extLst>
            </p:cNvPr>
            <p:cNvCxnSpPr>
              <a:cxnSpLocks/>
              <a:stCxn id="98" idx="3"/>
              <a:endCxn id="106" idx="1"/>
            </p:cNvCxnSpPr>
            <p:nvPr/>
          </p:nvCxnSpPr>
          <p:spPr>
            <a:xfrm>
              <a:off x="5702065" y="230661"/>
              <a:ext cx="786196" cy="1349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Connecteur : en angle 108">
              <a:extLst>
                <a:ext uri="{FF2B5EF4-FFF2-40B4-BE49-F238E27FC236}">
                  <a16:creationId xmlns:a16="http://schemas.microsoft.com/office/drawing/2014/main" id="{BB0BBD33-5F10-1FE1-9C3B-4EDEBBF17569}"/>
                </a:ext>
              </a:extLst>
            </p:cNvPr>
            <p:cNvCxnSpPr>
              <a:cxnSpLocks/>
              <a:stCxn id="93" idx="0"/>
              <a:endCxn id="98" idx="1"/>
            </p:cNvCxnSpPr>
            <p:nvPr/>
          </p:nvCxnSpPr>
          <p:spPr>
            <a:xfrm flipV="1">
              <a:off x="3519200" y="230661"/>
              <a:ext cx="665253" cy="1875814"/>
            </a:xfrm>
            <a:prstGeom prst="bentConnector3">
              <a:avLst>
                <a:gd name="adj1" fmla="val 49046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Connecteur : en angle 109">
              <a:extLst>
                <a:ext uri="{FF2B5EF4-FFF2-40B4-BE49-F238E27FC236}">
                  <a16:creationId xmlns:a16="http://schemas.microsoft.com/office/drawing/2014/main" id="{666C3B06-EDB7-3319-55C4-41CDE5EDBCE5}"/>
                </a:ext>
              </a:extLst>
            </p:cNvPr>
            <p:cNvCxnSpPr>
              <a:cxnSpLocks/>
              <a:endCxn id="104" idx="1"/>
            </p:cNvCxnSpPr>
            <p:nvPr/>
          </p:nvCxnSpPr>
          <p:spPr>
            <a:xfrm flipV="1">
              <a:off x="5773065" y="1037561"/>
              <a:ext cx="847548" cy="1549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Connecteur : en angle 110">
              <a:extLst>
                <a:ext uri="{FF2B5EF4-FFF2-40B4-BE49-F238E27FC236}">
                  <a16:creationId xmlns:a16="http://schemas.microsoft.com/office/drawing/2014/main" id="{6B474630-2309-B41D-F728-9561903D8965}"/>
                </a:ext>
              </a:extLst>
            </p:cNvPr>
            <p:cNvCxnSpPr>
              <a:cxnSpLocks/>
              <a:endCxn id="103" idx="1"/>
            </p:cNvCxnSpPr>
            <p:nvPr/>
          </p:nvCxnSpPr>
          <p:spPr>
            <a:xfrm>
              <a:off x="5773065" y="1192461"/>
              <a:ext cx="844508" cy="12508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Connecteur : en angle 111">
              <a:extLst>
                <a:ext uri="{FF2B5EF4-FFF2-40B4-BE49-F238E27FC236}">
                  <a16:creationId xmlns:a16="http://schemas.microsoft.com/office/drawing/2014/main" id="{D138A551-ADBA-0C60-AD05-A57365490FAD}"/>
                </a:ext>
              </a:extLst>
            </p:cNvPr>
            <p:cNvCxnSpPr>
              <a:cxnSpLocks/>
              <a:stCxn id="93" idx="0"/>
              <a:endCxn id="100" idx="1"/>
            </p:cNvCxnSpPr>
            <p:nvPr/>
          </p:nvCxnSpPr>
          <p:spPr>
            <a:xfrm flipV="1">
              <a:off x="3519200" y="842578"/>
              <a:ext cx="814401" cy="1263897"/>
            </a:xfrm>
            <a:prstGeom prst="bentConnector3">
              <a:avLst>
                <a:gd name="adj1" fmla="val 39864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Organigramme : Bande perforée 112">
              <a:extLst>
                <a:ext uri="{FF2B5EF4-FFF2-40B4-BE49-F238E27FC236}">
                  <a16:creationId xmlns:a16="http://schemas.microsoft.com/office/drawing/2014/main" id="{F31E1109-5360-D3CC-50E3-661E337B4F20}"/>
                </a:ext>
              </a:extLst>
            </p:cNvPr>
            <p:cNvSpPr/>
            <p:nvPr/>
          </p:nvSpPr>
          <p:spPr>
            <a:xfrm>
              <a:off x="7998955" y="2054536"/>
              <a:ext cx="571777" cy="216428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Lavabos</a:t>
              </a:r>
            </a:p>
          </p:txBody>
        </p:sp>
        <p:sp>
          <p:nvSpPr>
            <p:cNvPr id="114" name="Organigramme : Bande perforée 113">
              <a:extLst>
                <a:ext uri="{FF2B5EF4-FFF2-40B4-BE49-F238E27FC236}">
                  <a16:creationId xmlns:a16="http://schemas.microsoft.com/office/drawing/2014/main" id="{E012E2C9-68E0-1024-E3C8-057CB6FFAAA8}"/>
                </a:ext>
              </a:extLst>
            </p:cNvPr>
            <p:cNvSpPr/>
            <p:nvPr/>
          </p:nvSpPr>
          <p:spPr>
            <a:xfrm>
              <a:off x="8001995" y="1755038"/>
              <a:ext cx="384017" cy="255457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WC</a:t>
              </a:r>
            </a:p>
          </p:txBody>
        </p:sp>
        <p:sp>
          <p:nvSpPr>
            <p:cNvPr id="115" name="Organigramme : Bande perforée 114">
              <a:extLst>
                <a:ext uri="{FF2B5EF4-FFF2-40B4-BE49-F238E27FC236}">
                  <a16:creationId xmlns:a16="http://schemas.microsoft.com/office/drawing/2014/main" id="{0A71DDE5-2B9D-F860-7ED2-C27A5C581478}"/>
                </a:ext>
              </a:extLst>
            </p:cNvPr>
            <p:cNvSpPr/>
            <p:nvPr/>
          </p:nvSpPr>
          <p:spPr>
            <a:xfrm>
              <a:off x="7998954" y="2338735"/>
              <a:ext cx="571777" cy="216428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Urinoirs</a:t>
              </a:r>
            </a:p>
          </p:txBody>
        </p:sp>
        <p:cxnSp>
          <p:nvCxnSpPr>
            <p:cNvPr id="116" name="Connecteur : en angle 115">
              <a:extLst>
                <a:ext uri="{FF2B5EF4-FFF2-40B4-BE49-F238E27FC236}">
                  <a16:creationId xmlns:a16="http://schemas.microsoft.com/office/drawing/2014/main" id="{DC85E710-917F-AE04-77EC-51FFEB8F8D21}"/>
                </a:ext>
              </a:extLst>
            </p:cNvPr>
            <p:cNvCxnSpPr>
              <a:cxnSpLocks/>
              <a:stCxn id="114" idx="3"/>
            </p:cNvCxnSpPr>
            <p:nvPr/>
          </p:nvCxnSpPr>
          <p:spPr>
            <a:xfrm>
              <a:off x="8386012" y="1882767"/>
              <a:ext cx="818125" cy="24205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Connecteur : en angle 116">
              <a:extLst>
                <a:ext uri="{FF2B5EF4-FFF2-40B4-BE49-F238E27FC236}">
                  <a16:creationId xmlns:a16="http://schemas.microsoft.com/office/drawing/2014/main" id="{798EB04A-7650-101F-5E3F-C3378A35EB8C}"/>
                </a:ext>
              </a:extLst>
            </p:cNvPr>
            <p:cNvCxnSpPr>
              <a:cxnSpLocks/>
              <a:stCxn id="113" idx="3"/>
            </p:cNvCxnSpPr>
            <p:nvPr/>
          </p:nvCxnSpPr>
          <p:spPr>
            <a:xfrm flipV="1">
              <a:off x="8570732" y="2124821"/>
              <a:ext cx="622930" cy="37929"/>
            </a:xfrm>
            <a:prstGeom prst="bentConnector3">
              <a:avLst>
                <a:gd name="adj1" fmla="val 3623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necteur : en angle 117">
              <a:extLst>
                <a:ext uri="{FF2B5EF4-FFF2-40B4-BE49-F238E27FC236}">
                  <a16:creationId xmlns:a16="http://schemas.microsoft.com/office/drawing/2014/main" id="{5DE9640D-A410-798C-3AAE-0523B2F63A6B}"/>
                </a:ext>
              </a:extLst>
            </p:cNvPr>
            <p:cNvCxnSpPr>
              <a:cxnSpLocks/>
              <a:stCxn id="115" idx="3"/>
            </p:cNvCxnSpPr>
            <p:nvPr/>
          </p:nvCxnSpPr>
          <p:spPr>
            <a:xfrm flipV="1">
              <a:off x="8570731" y="2130478"/>
              <a:ext cx="768624" cy="316471"/>
            </a:xfrm>
            <a:prstGeom prst="bentConnector3">
              <a:avLst>
                <a:gd name="adj1" fmla="val 28934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necteur : en angle 118">
              <a:extLst>
                <a:ext uri="{FF2B5EF4-FFF2-40B4-BE49-F238E27FC236}">
                  <a16:creationId xmlns:a16="http://schemas.microsoft.com/office/drawing/2014/main" id="{4E8FB643-B98A-5FB9-1BDB-365353272C0F}"/>
                </a:ext>
              </a:extLst>
            </p:cNvPr>
            <p:cNvCxnSpPr>
              <a:cxnSpLocks/>
              <a:stCxn id="134" idx="3"/>
              <a:endCxn id="115" idx="1"/>
            </p:cNvCxnSpPr>
            <p:nvPr/>
          </p:nvCxnSpPr>
          <p:spPr>
            <a:xfrm>
              <a:off x="5439798" y="2090613"/>
              <a:ext cx="2559156" cy="35633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Connecteur : en angle 119">
              <a:extLst>
                <a:ext uri="{FF2B5EF4-FFF2-40B4-BE49-F238E27FC236}">
                  <a16:creationId xmlns:a16="http://schemas.microsoft.com/office/drawing/2014/main" id="{9B6ADE34-3F04-1D34-B41A-1FBC6F47B175}"/>
                </a:ext>
              </a:extLst>
            </p:cNvPr>
            <p:cNvCxnSpPr>
              <a:cxnSpLocks/>
              <a:stCxn id="134" idx="3"/>
              <a:endCxn id="114" idx="1"/>
            </p:cNvCxnSpPr>
            <p:nvPr/>
          </p:nvCxnSpPr>
          <p:spPr>
            <a:xfrm flipV="1">
              <a:off x="5439798" y="1882767"/>
              <a:ext cx="2562197" cy="2078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Connecteur : en angle 120">
              <a:extLst>
                <a:ext uri="{FF2B5EF4-FFF2-40B4-BE49-F238E27FC236}">
                  <a16:creationId xmlns:a16="http://schemas.microsoft.com/office/drawing/2014/main" id="{EB4AC4E9-5291-663A-B343-34072F05851A}"/>
                </a:ext>
              </a:extLst>
            </p:cNvPr>
            <p:cNvCxnSpPr>
              <a:cxnSpLocks/>
              <a:stCxn id="134" idx="3"/>
              <a:endCxn id="113" idx="1"/>
            </p:cNvCxnSpPr>
            <p:nvPr/>
          </p:nvCxnSpPr>
          <p:spPr>
            <a:xfrm>
              <a:off x="5439798" y="2090613"/>
              <a:ext cx="2559157" cy="7213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Organigramme : Bande perforée 121">
              <a:extLst>
                <a:ext uri="{FF2B5EF4-FFF2-40B4-BE49-F238E27FC236}">
                  <a16:creationId xmlns:a16="http://schemas.microsoft.com/office/drawing/2014/main" id="{DE087F9D-F04F-76A3-5814-39643CEFB9E5}"/>
                </a:ext>
              </a:extLst>
            </p:cNvPr>
            <p:cNvSpPr/>
            <p:nvPr/>
          </p:nvSpPr>
          <p:spPr>
            <a:xfrm>
              <a:off x="5523654" y="2529043"/>
              <a:ext cx="964607" cy="260504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>
                  <a:solidFill>
                    <a:schemeClr val="tx1"/>
                  </a:solidFill>
                </a:rPr>
                <a:t>Papier Essuis main</a:t>
              </a:r>
            </a:p>
          </p:txBody>
        </p:sp>
        <p:sp>
          <p:nvSpPr>
            <p:cNvPr id="123" name="Organigramme : Bande perforée 122">
              <a:extLst>
                <a:ext uri="{FF2B5EF4-FFF2-40B4-BE49-F238E27FC236}">
                  <a16:creationId xmlns:a16="http://schemas.microsoft.com/office/drawing/2014/main" id="{8966D2BE-4903-F688-D034-B640D08F8B5A}"/>
                </a:ext>
              </a:extLst>
            </p:cNvPr>
            <p:cNvSpPr/>
            <p:nvPr/>
          </p:nvSpPr>
          <p:spPr>
            <a:xfrm>
              <a:off x="5526694" y="2229545"/>
              <a:ext cx="651423" cy="255457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Papier WC</a:t>
              </a:r>
            </a:p>
          </p:txBody>
        </p:sp>
        <p:sp>
          <p:nvSpPr>
            <p:cNvPr id="124" name="Organigramme : Bande perforée 123">
              <a:extLst>
                <a:ext uri="{FF2B5EF4-FFF2-40B4-BE49-F238E27FC236}">
                  <a16:creationId xmlns:a16="http://schemas.microsoft.com/office/drawing/2014/main" id="{A5762421-45A4-3EBC-0CF8-30EB5D021635}"/>
                </a:ext>
              </a:extLst>
            </p:cNvPr>
            <p:cNvSpPr/>
            <p:nvPr/>
          </p:nvSpPr>
          <p:spPr>
            <a:xfrm>
              <a:off x="5523653" y="2813241"/>
              <a:ext cx="654464" cy="221035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Savon</a:t>
              </a:r>
            </a:p>
          </p:txBody>
        </p:sp>
        <p:sp>
          <p:nvSpPr>
            <p:cNvPr id="125" name="Organigramme : Bande perforée 124">
              <a:extLst>
                <a:ext uri="{FF2B5EF4-FFF2-40B4-BE49-F238E27FC236}">
                  <a16:creationId xmlns:a16="http://schemas.microsoft.com/office/drawing/2014/main" id="{E6AAD15E-E358-CC9D-6646-6AA452818621}"/>
                </a:ext>
              </a:extLst>
            </p:cNvPr>
            <p:cNvSpPr/>
            <p:nvPr/>
          </p:nvSpPr>
          <p:spPr>
            <a:xfrm>
              <a:off x="5523652" y="3078171"/>
              <a:ext cx="1020675" cy="253256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Bombes désodorisantes</a:t>
              </a:r>
            </a:p>
          </p:txBody>
        </p:sp>
        <p:cxnSp>
          <p:nvCxnSpPr>
            <p:cNvPr id="126" name="Connecteur : en angle 125">
              <a:extLst>
                <a:ext uri="{FF2B5EF4-FFF2-40B4-BE49-F238E27FC236}">
                  <a16:creationId xmlns:a16="http://schemas.microsoft.com/office/drawing/2014/main" id="{676EFFEF-A49E-E06C-D3DC-30D9F2EA47AD}"/>
                </a:ext>
              </a:extLst>
            </p:cNvPr>
            <p:cNvCxnSpPr>
              <a:cxnSpLocks/>
              <a:stCxn id="125" idx="3"/>
            </p:cNvCxnSpPr>
            <p:nvPr/>
          </p:nvCxnSpPr>
          <p:spPr>
            <a:xfrm flipV="1">
              <a:off x="6544327" y="2977264"/>
              <a:ext cx="355969" cy="227535"/>
            </a:xfrm>
            <a:prstGeom prst="bentConnector3">
              <a:avLst>
                <a:gd name="adj1" fmla="val 61372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Connecteur : en angle 126">
              <a:extLst>
                <a:ext uri="{FF2B5EF4-FFF2-40B4-BE49-F238E27FC236}">
                  <a16:creationId xmlns:a16="http://schemas.microsoft.com/office/drawing/2014/main" id="{C2099E76-AB04-5A95-0FC0-793AB17C2D7A}"/>
                </a:ext>
              </a:extLst>
            </p:cNvPr>
            <p:cNvCxnSpPr>
              <a:cxnSpLocks/>
              <a:stCxn id="124" idx="3"/>
            </p:cNvCxnSpPr>
            <p:nvPr/>
          </p:nvCxnSpPr>
          <p:spPr>
            <a:xfrm>
              <a:off x="6178117" y="2923759"/>
              <a:ext cx="759808" cy="55791"/>
            </a:xfrm>
            <a:prstGeom prst="bentConnector3">
              <a:avLst>
                <a:gd name="adj1" fmla="val 7674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Connecteur : en angle 127">
              <a:extLst>
                <a:ext uri="{FF2B5EF4-FFF2-40B4-BE49-F238E27FC236}">
                  <a16:creationId xmlns:a16="http://schemas.microsoft.com/office/drawing/2014/main" id="{8BAEDCA7-54B4-8A2C-ECA1-69AFAD73BF58}"/>
                </a:ext>
              </a:extLst>
            </p:cNvPr>
            <p:cNvCxnSpPr>
              <a:cxnSpLocks/>
              <a:stCxn id="122" idx="3"/>
            </p:cNvCxnSpPr>
            <p:nvPr/>
          </p:nvCxnSpPr>
          <p:spPr>
            <a:xfrm>
              <a:off x="6488261" y="2659295"/>
              <a:ext cx="542140" cy="31815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Connecteur : en angle 128">
              <a:extLst>
                <a:ext uri="{FF2B5EF4-FFF2-40B4-BE49-F238E27FC236}">
                  <a16:creationId xmlns:a16="http://schemas.microsoft.com/office/drawing/2014/main" id="{B343121B-12DE-B328-8E83-F5F320501C52}"/>
                </a:ext>
              </a:extLst>
            </p:cNvPr>
            <p:cNvCxnSpPr>
              <a:cxnSpLocks/>
              <a:stCxn id="123" idx="3"/>
            </p:cNvCxnSpPr>
            <p:nvPr/>
          </p:nvCxnSpPr>
          <p:spPr>
            <a:xfrm>
              <a:off x="6178117" y="2357274"/>
              <a:ext cx="913899" cy="619990"/>
            </a:xfrm>
            <a:prstGeom prst="bentConnector3">
              <a:avLst>
                <a:gd name="adj1" fmla="val 6381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Connecteur : en angle 129">
              <a:extLst>
                <a:ext uri="{FF2B5EF4-FFF2-40B4-BE49-F238E27FC236}">
                  <a16:creationId xmlns:a16="http://schemas.microsoft.com/office/drawing/2014/main" id="{F1555EC0-1174-CCBA-B07F-0B701CD8FCE5}"/>
                </a:ext>
              </a:extLst>
            </p:cNvPr>
            <p:cNvCxnSpPr>
              <a:cxnSpLocks/>
              <a:stCxn id="93" idx="0"/>
              <a:endCxn id="99" idx="1"/>
            </p:cNvCxnSpPr>
            <p:nvPr/>
          </p:nvCxnSpPr>
          <p:spPr>
            <a:xfrm flipV="1">
              <a:off x="3519200" y="1208693"/>
              <a:ext cx="665253" cy="89778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Connecteur : en angle 130">
              <a:extLst>
                <a:ext uri="{FF2B5EF4-FFF2-40B4-BE49-F238E27FC236}">
                  <a16:creationId xmlns:a16="http://schemas.microsoft.com/office/drawing/2014/main" id="{F40E77E6-F0B5-C0A8-8711-5D42DA97F01B}"/>
                </a:ext>
              </a:extLst>
            </p:cNvPr>
            <p:cNvCxnSpPr>
              <a:cxnSpLocks/>
              <a:stCxn id="93" idx="0"/>
              <a:endCxn id="101" idx="1"/>
            </p:cNvCxnSpPr>
            <p:nvPr/>
          </p:nvCxnSpPr>
          <p:spPr>
            <a:xfrm flipV="1">
              <a:off x="3519200" y="1638588"/>
              <a:ext cx="739466" cy="467887"/>
            </a:xfrm>
            <a:prstGeom prst="bentConnector3">
              <a:avLst>
                <a:gd name="adj1" fmla="val 43989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Connecteur : en angle 131">
              <a:extLst>
                <a:ext uri="{FF2B5EF4-FFF2-40B4-BE49-F238E27FC236}">
                  <a16:creationId xmlns:a16="http://schemas.microsoft.com/office/drawing/2014/main" id="{C19AF8EF-3CB0-ABCC-2F62-CE5469998C78}"/>
                </a:ext>
              </a:extLst>
            </p:cNvPr>
            <p:cNvCxnSpPr>
              <a:cxnSpLocks/>
              <a:stCxn id="93" idx="0"/>
              <a:endCxn id="134" idx="1"/>
            </p:cNvCxnSpPr>
            <p:nvPr/>
          </p:nvCxnSpPr>
          <p:spPr>
            <a:xfrm flipV="1">
              <a:off x="3519200" y="2090613"/>
              <a:ext cx="630779" cy="15862"/>
            </a:xfrm>
            <a:prstGeom prst="bentConnector3">
              <a:avLst>
                <a:gd name="adj1" fmla="val 54027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Connecteur : en angle 132">
              <a:extLst>
                <a:ext uri="{FF2B5EF4-FFF2-40B4-BE49-F238E27FC236}">
                  <a16:creationId xmlns:a16="http://schemas.microsoft.com/office/drawing/2014/main" id="{22F21FDE-CED2-256F-7BBA-0755BB10C14B}"/>
                </a:ext>
              </a:extLst>
            </p:cNvPr>
            <p:cNvCxnSpPr>
              <a:cxnSpLocks/>
              <a:stCxn id="93" idx="0"/>
              <a:endCxn id="102" idx="1"/>
            </p:cNvCxnSpPr>
            <p:nvPr/>
          </p:nvCxnSpPr>
          <p:spPr>
            <a:xfrm>
              <a:off x="3519200" y="2106475"/>
              <a:ext cx="630779" cy="484409"/>
            </a:xfrm>
            <a:prstGeom prst="bentConnector3">
              <a:avLst>
                <a:gd name="adj1" fmla="val 5302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Organigramme : Bande perforée 133">
              <a:extLst>
                <a:ext uri="{FF2B5EF4-FFF2-40B4-BE49-F238E27FC236}">
                  <a16:creationId xmlns:a16="http://schemas.microsoft.com/office/drawing/2014/main" id="{839A2B05-C7D3-FCF8-F94A-1EF820F63BAF}"/>
                </a:ext>
              </a:extLst>
            </p:cNvPr>
            <p:cNvSpPr/>
            <p:nvPr/>
          </p:nvSpPr>
          <p:spPr>
            <a:xfrm>
              <a:off x="4149979" y="1868992"/>
              <a:ext cx="1289819" cy="443242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Détartrage &amp; désinfection éléments</a:t>
              </a:r>
            </a:p>
          </p:txBody>
        </p:sp>
        <p:grpSp>
          <p:nvGrpSpPr>
            <p:cNvPr id="135" name="Groupe 134">
              <a:extLst>
                <a:ext uri="{FF2B5EF4-FFF2-40B4-BE49-F238E27FC236}">
                  <a16:creationId xmlns:a16="http://schemas.microsoft.com/office/drawing/2014/main" id="{D90ADD75-7F41-18F0-0D8F-1643CB71C91F}"/>
                </a:ext>
              </a:extLst>
            </p:cNvPr>
            <p:cNvGrpSpPr/>
            <p:nvPr/>
          </p:nvGrpSpPr>
          <p:grpSpPr>
            <a:xfrm>
              <a:off x="8060404" y="17972"/>
              <a:ext cx="2830230" cy="406676"/>
              <a:chOff x="8367354" y="28961"/>
              <a:chExt cx="2821189" cy="478052"/>
            </a:xfrm>
          </p:grpSpPr>
          <p:sp>
            <p:nvSpPr>
              <p:cNvPr id="179" name="Ellipse 178">
                <a:extLst>
                  <a:ext uri="{FF2B5EF4-FFF2-40B4-BE49-F238E27FC236}">
                    <a16:creationId xmlns:a16="http://schemas.microsoft.com/office/drawing/2014/main" id="{945EF21B-347E-DDD3-B11E-E8AB8E7DD5C0}"/>
                  </a:ext>
                </a:extLst>
              </p:cNvPr>
              <p:cNvSpPr/>
              <p:nvPr/>
            </p:nvSpPr>
            <p:spPr>
              <a:xfrm>
                <a:off x="10524126" y="105688"/>
                <a:ext cx="664417" cy="18649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Fait</a:t>
                </a:r>
                <a:endParaRPr lang="fr-FR" sz="800" dirty="0"/>
              </a:p>
            </p:txBody>
          </p:sp>
          <p:sp>
            <p:nvSpPr>
              <p:cNvPr id="180" name="Ellipse 179">
                <a:extLst>
                  <a:ext uri="{FF2B5EF4-FFF2-40B4-BE49-F238E27FC236}">
                    <a16:creationId xmlns:a16="http://schemas.microsoft.com/office/drawing/2014/main" id="{FC23A15C-DB06-4D38-7E6A-B4A1D4D6EB90}"/>
                  </a:ext>
                </a:extLst>
              </p:cNvPr>
              <p:cNvSpPr/>
              <p:nvPr/>
            </p:nvSpPr>
            <p:spPr>
              <a:xfrm>
                <a:off x="9038587" y="28961"/>
                <a:ext cx="1065016" cy="138817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Empêchement </a:t>
                </a:r>
              </a:p>
            </p:txBody>
          </p:sp>
          <p:sp>
            <p:nvSpPr>
              <p:cNvPr id="181" name="Ellipse 180">
                <a:extLst>
                  <a:ext uri="{FF2B5EF4-FFF2-40B4-BE49-F238E27FC236}">
                    <a16:creationId xmlns:a16="http://schemas.microsoft.com/office/drawing/2014/main" id="{A37189C7-0215-9506-1B82-900A399E6CE6}"/>
                  </a:ext>
                </a:extLst>
              </p:cNvPr>
              <p:cNvSpPr/>
              <p:nvPr/>
            </p:nvSpPr>
            <p:spPr>
              <a:xfrm>
                <a:off x="10524125" y="332609"/>
                <a:ext cx="664417" cy="17440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A faire</a:t>
                </a:r>
              </a:p>
            </p:txBody>
          </p:sp>
          <p:cxnSp>
            <p:nvCxnSpPr>
              <p:cNvPr id="182" name="Connecteur : en angle 181">
                <a:extLst>
                  <a:ext uri="{FF2B5EF4-FFF2-40B4-BE49-F238E27FC236}">
                    <a16:creationId xmlns:a16="http://schemas.microsoft.com/office/drawing/2014/main" id="{9E5106F3-B75F-57E8-D463-D05735622E61}"/>
                  </a:ext>
                </a:extLst>
              </p:cNvPr>
              <p:cNvCxnSpPr>
                <a:cxnSpLocks/>
                <a:endCxn id="180" idx="2"/>
              </p:cNvCxnSpPr>
              <p:nvPr/>
            </p:nvCxnSpPr>
            <p:spPr>
              <a:xfrm flipV="1">
                <a:off x="8367354" y="98370"/>
                <a:ext cx="671233" cy="318649"/>
              </a:xfrm>
              <a:prstGeom prst="bentConnector3">
                <a:avLst>
                  <a:gd name="adj1" fmla="val 60406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Connecteur : en angle 182">
                <a:extLst>
                  <a:ext uri="{FF2B5EF4-FFF2-40B4-BE49-F238E27FC236}">
                    <a16:creationId xmlns:a16="http://schemas.microsoft.com/office/drawing/2014/main" id="{0562118A-159F-53FC-D4D6-C4898000E72C}"/>
                  </a:ext>
                </a:extLst>
              </p:cNvPr>
              <p:cNvCxnSpPr>
                <a:cxnSpLocks/>
                <a:endCxn id="179" idx="2"/>
              </p:cNvCxnSpPr>
              <p:nvPr/>
            </p:nvCxnSpPr>
            <p:spPr>
              <a:xfrm flipV="1">
                <a:off x="8367354" y="198938"/>
                <a:ext cx="2156772" cy="21808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Connecteur : en angle 183">
                <a:extLst>
                  <a:ext uri="{FF2B5EF4-FFF2-40B4-BE49-F238E27FC236}">
                    <a16:creationId xmlns:a16="http://schemas.microsoft.com/office/drawing/2014/main" id="{8A43142E-09A4-A0F4-4434-66E5C7206705}"/>
                  </a:ext>
                </a:extLst>
              </p:cNvPr>
              <p:cNvCxnSpPr>
                <a:cxnSpLocks/>
                <a:endCxn id="181" idx="2"/>
              </p:cNvCxnSpPr>
              <p:nvPr/>
            </p:nvCxnSpPr>
            <p:spPr>
              <a:xfrm>
                <a:off x="8367354" y="417019"/>
                <a:ext cx="2156771" cy="279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6" name="Connecteur : en angle 135">
              <a:extLst>
                <a:ext uri="{FF2B5EF4-FFF2-40B4-BE49-F238E27FC236}">
                  <a16:creationId xmlns:a16="http://schemas.microsoft.com/office/drawing/2014/main" id="{EA04EDEB-F4E1-DFDB-987A-404AD8CB655A}"/>
                </a:ext>
              </a:extLst>
            </p:cNvPr>
            <p:cNvCxnSpPr>
              <a:cxnSpLocks/>
              <a:stCxn id="105" idx="3"/>
            </p:cNvCxnSpPr>
            <p:nvPr/>
          </p:nvCxnSpPr>
          <p:spPr>
            <a:xfrm>
              <a:off x="7649001" y="113042"/>
              <a:ext cx="443928" cy="234075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Connecteur droit 136">
              <a:extLst>
                <a:ext uri="{FF2B5EF4-FFF2-40B4-BE49-F238E27FC236}">
                  <a16:creationId xmlns:a16="http://schemas.microsoft.com/office/drawing/2014/main" id="{FF87E17E-27A9-5A1C-545E-4F2B518A21EB}"/>
                </a:ext>
              </a:extLst>
            </p:cNvPr>
            <p:cNvCxnSpPr>
              <a:stCxn id="106" idx="3"/>
            </p:cNvCxnSpPr>
            <p:nvPr/>
          </p:nvCxnSpPr>
          <p:spPr>
            <a:xfrm>
              <a:off x="7808712" y="365646"/>
              <a:ext cx="6225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38" name="Groupe 137">
              <a:extLst>
                <a:ext uri="{FF2B5EF4-FFF2-40B4-BE49-F238E27FC236}">
                  <a16:creationId xmlns:a16="http://schemas.microsoft.com/office/drawing/2014/main" id="{B07B03A0-BAFC-6D6C-4B38-4FECF961BF0F}"/>
                </a:ext>
              </a:extLst>
            </p:cNvPr>
            <p:cNvGrpSpPr/>
            <p:nvPr/>
          </p:nvGrpSpPr>
          <p:grpSpPr>
            <a:xfrm>
              <a:off x="5196112" y="535687"/>
              <a:ext cx="2830230" cy="359977"/>
              <a:chOff x="8367354" y="28961"/>
              <a:chExt cx="2821189" cy="478052"/>
            </a:xfrm>
          </p:grpSpPr>
          <p:sp>
            <p:nvSpPr>
              <p:cNvPr id="173" name="Ellipse 172">
                <a:extLst>
                  <a:ext uri="{FF2B5EF4-FFF2-40B4-BE49-F238E27FC236}">
                    <a16:creationId xmlns:a16="http://schemas.microsoft.com/office/drawing/2014/main" id="{1C85CD7A-9782-9D1D-4CED-16DEE5B56A4D}"/>
                  </a:ext>
                </a:extLst>
              </p:cNvPr>
              <p:cNvSpPr/>
              <p:nvPr/>
            </p:nvSpPr>
            <p:spPr>
              <a:xfrm>
                <a:off x="10524126" y="105688"/>
                <a:ext cx="664417" cy="18649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Fait</a:t>
                </a:r>
                <a:endParaRPr lang="fr-FR" sz="800" dirty="0"/>
              </a:p>
            </p:txBody>
          </p:sp>
          <p:sp>
            <p:nvSpPr>
              <p:cNvPr id="174" name="Ellipse 173">
                <a:extLst>
                  <a:ext uri="{FF2B5EF4-FFF2-40B4-BE49-F238E27FC236}">
                    <a16:creationId xmlns:a16="http://schemas.microsoft.com/office/drawing/2014/main" id="{FDB8008B-D4B4-30EC-410A-EF53501FE0E0}"/>
                  </a:ext>
                </a:extLst>
              </p:cNvPr>
              <p:cNvSpPr/>
              <p:nvPr/>
            </p:nvSpPr>
            <p:spPr>
              <a:xfrm>
                <a:off x="9038587" y="28961"/>
                <a:ext cx="1065016" cy="138817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Empêchement </a:t>
                </a:r>
              </a:p>
            </p:txBody>
          </p:sp>
          <p:sp>
            <p:nvSpPr>
              <p:cNvPr id="175" name="Ellipse 174">
                <a:extLst>
                  <a:ext uri="{FF2B5EF4-FFF2-40B4-BE49-F238E27FC236}">
                    <a16:creationId xmlns:a16="http://schemas.microsoft.com/office/drawing/2014/main" id="{9179826C-F2D7-63AB-8A9B-072E55951A96}"/>
                  </a:ext>
                </a:extLst>
              </p:cNvPr>
              <p:cNvSpPr/>
              <p:nvPr/>
            </p:nvSpPr>
            <p:spPr>
              <a:xfrm>
                <a:off x="10524125" y="332609"/>
                <a:ext cx="664417" cy="17440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A faire</a:t>
                </a:r>
              </a:p>
            </p:txBody>
          </p:sp>
          <p:cxnSp>
            <p:nvCxnSpPr>
              <p:cNvPr id="176" name="Connecteur : en angle 175">
                <a:extLst>
                  <a:ext uri="{FF2B5EF4-FFF2-40B4-BE49-F238E27FC236}">
                    <a16:creationId xmlns:a16="http://schemas.microsoft.com/office/drawing/2014/main" id="{598E7F49-AB79-4810-D1A5-67C7974EEB71}"/>
                  </a:ext>
                </a:extLst>
              </p:cNvPr>
              <p:cNvCxnSpPr>
                <a:cxnSpLocks/>
                <a:endCxn id="174" idx="2"/>
              </p:cNvCxnSpPr>
              <p:nvPr/>
            </p:nvCxnSpPr>
            <p:spPr>
              <a:xfrm flipV="1">
                <a:off x="8367354" y="98370"/>
                <a:ext cx="671233" cy="318649"/>
              </a:xfrm>
              <a:prstGeom prst="bentConnector3">
                <a:avLst>
                  <a:gd name="adj1" fmla="val 60406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Connecteur : en angle 176">
                <a:extLst>
                  <a:ext uri="{FF2B5EF4-FFF2-40B4-BE49-F238E27FC236}">
                    <a16:creationId xmlns:a16="http://schemas.microsoft.com/office/drawing/2014/main" id="{E1981B17-90CF-D12F-E870-BD968F611712}"/>
                  </a:ext>
                </a:extLst>
              </p:cNvPr>
              <p:cNvCxnSpPr>
                <a:cxnSpLocks/>
                <a:endCxn id="173" idx="2"/>
              </p:cNvCxnSpPr>
              <p:nvPr/>
            </p:nvCxnSpPr>
            <p:spPr>
              <a:xfrm flipV="1">
                <a:off x="8367354" y="198938"/>
                <a:ext cx="2156772" cy="21808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Connecteur : en angle 177">
                <a:extLst>
                  <a:ext uri="{FF2B5EF4-FFF2-40B4-BE49-F238E27FC236}">
                    <a16:creationId xmlns:a16="http://schemas.microsoft.com/office/drawing/2014/main" id="{1277EB04-1503-020A-7E9C-AFD9EFE6329A}"/>
                  </a:ext>
                </a:extLst>
              </p:cNvPr>
              <p:cNvCxnSpPr>
                <a:cxnSpLocks/>
                <a:endCxn id="175" idx="2"/>
              </p:cNvCxnSpPr>
              <p:nvPr/>
            </p:nvCxnSpPr>
            <p:spPr>
              <a:xfrm>
                <a:off x="8367354" y="417019"/>
                <a:ext cx="2156771" cy="279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e 138">
              <a:extLst>
                <a:ext uri="{FF2B5EF4-FFF2-40B4-BE49-F238E27FC236}">
                  <a16:creationId xmlns:a16="http://schemas.microsoft.com/office/drawing/2014/main" id="{3EF01013-3319-EBC7-61FA-BACF557F4743}"/>
                </a:ext>
              </a:extLst>
            </p:cNvPr>
            <p:cNvGrpSpPr/>
            <p:nvPr/>
          </p:nvGrpSpPr>
          <p:grpSpPr>
            <a:xfrm>
              <a:off x="8665968" y="884246"/>
              <a:ext cx="2446266" cy="366184"/>
              <a:chOff x="8367352" y="28961"/>
              <a:chExt cx="2438452" cy="486296"/>
            </a:xfrm>
          </p:grpSpPr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EA13E076-CABA-C709-0025-DAC2C4599777}"/>
                  </a:ext>
                </a:extLst>
              </p:cNvPr>
              <p:cNvSpPr/>
              <p:nvPr/>
            </p:nvSpPr>
            <p:spPr>
              <a:xfrm>
                <a:off x="10103603" y="113718"/>
                <a:ext cx="664417" cy="18649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Fait</a:t>
                </a:r>
                <a:endParaRPr lang="fr-FR" sz="800" dirty="0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4AE61732-F0AB-3EF6-6077-B097AB91FE50}"/>
                  </a:ext>
                </a:extLst>
              </p:cNvPr>
              <p:cNvSpPr/>
              <p:nvPr/>
            </p:nvSpPr>
            <p:spPr>
              <a:xfrm>
                <a:off x="9038587" y="28961"/>
                <a:ext cx="1065016" cy="138817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Empêchement </a:t>
                </a:r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CEDB5524-0BB9-3689-7824-36B1867302B3}"/>
                  </a:ext>
                </a:extLst>
              </p:cNvPr>
              <p:cNvSpPr/>
              <p:nvPr/>
            </p:nvSpPr>
            <p:spPr>
              <a:xfrm>
                <a:off x="10141387" y="340852"/>
                <a:ext cx="664417" cy="1744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A faire</a:t>
                </a:r>
              </a:p>
            </p:txBody>
          </p:sp>
          <p:cxnSp>
            <p:nvCxnSpPr>
              <p:cNvPr id="170" name="Connecteur : en angle 169">
                <a:extLst>
                  <a:ext uri="{FF2B5EF4-FFF2-40B4-BE49-F238E27FC236}">
                    <a16:creationId xmlns:a16="http://schemas.microsoft.com/office/drawing/2014/main" id="{22162916-A527-2C39-8551-3B32E190906A}"/>
                  </a:ext>
                </a:extLst>
              </p:cNvPr>
              <p:cNvCxnSpPr>
                <a:cxnSpLocks/>
                <a:endCxn id="168" idx="2"/>
              </p:cNvCxnSpPr>
              <p:nvPr/>
            </p:nvCxnSpPr>
            <p:spPr>
              <a:xfrm flipV="1">
                <a:off x="8367354" y="98370"/>
                <a:ext cx="671233" cy="318649"/>
              </a:xfrm>
              <a:prstGeom prst="bentConnector3">
                <a:avLst>
                  <a:gd name="adj1" fmla="val 60406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Connecteur : en angle 170">
                <a:extLst>
                  <a:ext uri="{FF2B5EF4-FFF2-40B4-BE49-F238E27FC236}">
                    <a16:creationId xmlns:a16="http://schemas.microsoft.com/office/drawing/2014/main" id="{BEB0126F-BC3C-5D2F-E9D3-681D7748748A}"/>
                  </a:ext>
                </a:extLst>
              </p:cNvPr>
              <p:cNvCxnSpPr>
                <a:cxnSpLocks/>
                <a:endCxn id="167" idx="2"/>
              </p:cNvCxnSpPr>
              <p:nvPr/>
            </p:nvCxnSpPr>
            <p:spPr>
              <a:xfrm flipV="1">
                <a:off x="8367352" y="206969"/>
                <a:ext cx="1736251" cy="210913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Connecteur : en angle 171">
                <a:extLst>
                  <a:ext uri="{FF2B5EF4-FFF2-40B4-BE49-F238E27FC236}">
                    <a16:creationId xmlns:a16="http://schemas.microsoft.com/office/drawing/2014/main" id="{0C883661-B229-2FE7-50D8-F87CB248CFC2}"/>
                  </a:ext>
                </a:extLst>
              </p:cNvPr>
              <p:cNvCxnSpPr>
                <a:cxnSpLocks/>
                <a:endCxn id="169" idx="2"/>
              </p:cNvCxnSpPr>
              <p:nvPr/>
            </p:nvCxnSpPr>
            <p:spPr>
              <a:xfrm flipV="1">
                <a:off x="8367353" y="428054"/>
                <a:ext cx="1774034" cy="146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40" name="Connecteur : en angle 139">
              <a:extLst>
                <a:ext uri="{FF2B5EF4-FFF2-40B4-BE49-F238E27FC236}">
                  <a16:creationId xmlns:a16="http://schemas.microsoft.com/office/drawing/2014/main" id="{6DB37E6F-88F9-48FA-88FD-B9BE5F27758F}"/>
                </a:ext>
              </a:extLst>
            </p:cNvPr>
            <p:cNvCxnSpPr>
              <a:cxnSpLocks/>
              <a:stCxn id="104" idx="3"/>
            </p:cNvCxnSpPr>
            <p:nvPr/>
          </p:nvCxnSpPr>
          <p:spPr>
            <a:xfrm>
              <a:off x="8498030" y="1037561"/>
              <a:ext cx="213900" cy="146226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Connecteur : en angle 140">
              <a:extLst>
                <a:ext uri="{FF2B5EF4-FFF2-40B4-BE49-F238E27FC236}">
                  <a16:creationId xmlns:a16="http://schemas.microsoft.com/office/drawing/2014/main" id="{38C65701-7CA3-52A6-48F4-75A377B3E4DB}"/>
                </a:ext>
              </a:extLst>
            </p:cNvPr>
            <p:cNvCxnSpPr>
              <a:cxnSpLocks/>
              <a:stCxn id="103" idx="3"/>
            </p:cNvCxnSpPr>
            <p:nvPr/>
          </p:nvCxnSpPr>
          <p:spPr>
            <a:xfrm flipV="1">
              <a:off x="8494990" y="1171229"/>
              <a:ext cx="170981" cy="146315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8BE4788F-FD8D-F2E4-B342-5A6FA6599B08}"/>
                </a:ext>
              </a:extLst>
            </p:cNvPr>
            <p:cNvGrpSpPr/>
            <p:nvPr/>
          </p:nvGrpSpPr>
          <p:grpSpPr>
            <a:xfrm>
              <a:off x="5103106" y="1441367"/>
              <a:ext cx="2830230" cy="359976"/>
              <a:chOff x="8367354" y="28961"/>
              <a:chExt cx="2821189" cy="478052"/>
            </a:xfrm>
          </p:grpSpPr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2B057EDD-05D6-2964-E3CE-7DB2C4246591}"/>
                  </a:ext>
                </a:extLst>
              </p:cNvPr>
              <p:cNvSpPr/>
              <p:nvPr/>
            </p:nvSpPr>
            <p:spPr>
              <a:xfrm>
                <a:off x="10524126" y="105688"/>
                <a:ext cx="664417" cy="18649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Fait</a:t>
                </a:r>
                <a:endParaRPr lang="fr-FR" sz="800" dirty="0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9E108265-6366-2BD9-DE9D-688A495A1B87}"/>
                  </a:ext>
                </a:extLst>
              </p:cNvPr>
              <p:cNvSpPr/>
              <p:nvPr/>
            </p:nvSpPr>
            <p:spPr>
              <a:xfrm>
                <a:off x="9038587" y="28961"/>
                <a:ext cx="1065016" cy="138817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Empêchement </a:t>
                </a:r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3B1116ED-1542-EBC7-2A13-10C352DC4896}"/>
                  </a:ext>
                </a:extLst>
              </p:cNvPr>
              <p:cNvSpPr/>
              <p:nvPr/>
            </p:nvSpPr>
            <p:spPr>
              <a:xfrm>
                <a:off x="10524125" y="332609"/>
                <a:ext cx="664417" cy="17440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A faire</a:t>
                </a:r>
              </a:p>
            </p:txBody>
          </p:sp>
          <p:cxnSp>
            <p:nvCxnSpPr>
              <p:cNvPr id="164" name="Connecteur : en angle 163">
                <a:extLst>
                  <a:ext uri="{FF2B5EF4-FFF2-40B4-BE49-F238E27FC236}">
                    <a16:creationId xmlns:a16="http://schemas.microsoft.com/office/drawing/2014/main" id="{9552B8A1-7235-65AF-3C25-792C8C559D3B}"/>
                  </a:ext>
                </a:extLst>
              </p:cNvPr>
              <p:cNvCxnSpPr>
                <a:cxnSpLocks/>
                <a:endCxn id="162" idx="2"/>
              </p:cNvCxnSpPr>
              <p:nvPr/>
            </p:nvCxnSpPr>
            <p:spPr>
              <a:xfrm flipV="1">
                <a:off x="8367354" y="98370"/>
                <a:ext cx="671233" cy="318649"/>
              </a:xfrm>
              <a:prstGeom prst="bentConnector3">
                <a:avLst>
                  <a:gd name="adj1" fmla="val 60406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Connecteur : en angle 164">
                <a:extLst>
                  <a:ext uri="{FF2B5EF4-FFF2-40B4-BE49-F238E27FC236}">
                    <a16:creationId xmlns:a16="http://schemas.microsoft.com/office/drawing/2014/main" id="{B540F5F9-D2CC-09D4-4978-7DD52274938C}"/>
                  </a:ext>
                </a:extLst>
              </p:cNvPr>
              <p:cNvCxnSpPr>
                <a:cxnSpLocks/>
                <a:endCxn id="161" idx="2"/>
              </p:cNvCxnSpPr>
              <p:nvPr/>
            </p:nvCxnSpPr>
            <p:spPr>
              <a:xfrm flipV="1">
                <a:off x="8367354" y="198938"/>
                <a:ext cx="2156772" cy="21808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Connecteur : en angle 165">
                <a:extLst>
                  <a:ext uri="{FF2B5EF4-FFF2-40B4-BE49-F238E27FC236}">
                    <a16:creationId xmlns:a16="http://schemas.microsoft.com/office/drawing/2014/main" id="{81B6FDB0-303C-79D7-8A2F-0D41F03C6122}"/>
                  </a:ext>
                </a:extLst>
              </p:cNvPr>
              <p:cNvCxnSpPr>
                <a:cxnSpLocks/>
                <a:endCxn id="163" idx="2"/>
              </p:cNvCxnSpPr>
              <p:nvPr/>
            </p:nvCxnSpPr>
            <p:spPr>
              <a:xfrm>
                <a:off x="8367354" y="417019"/>
                <a:ext cx="2156771" cy="279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0C9FEEC7-3371-58B7-6204-D6C1E7904CB9}"/>
                </a:ext>
              </a:extLst>
            </p:cNvPr>
            <p:cNvGrpSpPr/>
            <p:nvPr/>
          </p:nvGrpSpPr>
          <p:grpSpPr>
            <a:xfrm>
              <a:off x="8954750" y="1835996"/>
              <a:ext cx="2284311" cy="441946"/>
              <a:chOff x="8255152" y="28961"/>
              <a:chExt cx="2277014" cy="586908"/>
            </a:xfrm>
          </p:grpSpPr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710E590C-3B3B-B1BD-AD11-22DD65A01DD8}"/>
                  </a:ext>
                </a:extLst>
              </p:cNvPr>
              <p:cNvSpPr/>
              <p:nvPr/>
            </p:nvSpPr>
            <p:spPr>
              <a:xfrm>
                <a:off x="9852644" y="214682"/>
                <a:ext cx="664417" cy="18649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Fait</a:t>
                </a:r>
                <a:endParaRPr lang="fr-FR" sz="800" dirty="0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6D6782E1-26EC-17A5-F17B-549CB791C23F}"/>
                  </a:ext>
                </a:extLst>
              </p:cNvPr>
              <p:cNvSpPr/>
              <p:nvPr/>
            </p:nvSpPr>
            <p:spPr>
              <a:xfrm>
                <a:off x="9038587" y="28961"/>
                <a:ext cx="1065016" cy="138817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Empêchement </a:t>
                </a:r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6D177CF7-7358-5E87-1FE3-F61AC64A0DC9}"/>
                  </a:ext>
                </a:extLst>
              </p:cNvPr>
              <p:cNvSpPr/>
              <p:nvPr/>
            </p:nvSpPr>
            <p:spPr>
              <a:xfrm>
                <a:off x="9867749" y="441464"/>
                <a:ext cx="664417" cy="1744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A faire</a:t>
                </a:r>
              </a:p>
            </p:txBody>
          </p:sp>
          <p:cxnSp>
            <p:nvCxnSpPr>
              <p:cNvPr id="158" name="Connecteur : en angle 157">
                <a:extLst>
                  <a:ext uri="{FF2B5EF4-FFF2-40B4-BE49-F238E27FC236}">
                    <a16:creationId xmlns:a16="http://schemas.microsoft.com/office/drawing/2014/main" id="{F5355C5B-7183-0F9E-2323-87774C3157F3}"/>
                  </a:ext>
                </a:extLst>
              </p:cNvPr>
              <p:cNvCxnSpPr>
                <a:cxnSpLocks/>
                <a:endCxn id="156" idx="2"/>
              </p:cNvCxnSpPr>
              <p:nvPr/>
            </p:nvCxnSpPr>
            <p:spPr>
              <a:xfrm flipV="1">
                <a:off x="8367354" y="98370"/>
                <a:ext cx="671233" cy="318649"/>
              </a:xfrm>
              <a:prstGeom prst="bentConnector3">
                <a:avLst>
                  <a:gd name="adj1" fmla="val 60406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Connecteur : en angle 158">
                <a:extLst>
                  <a:ext uri="{FF2B5EF4-FFF2-40B4-BE49-F238E27FC236}">
                    <a16:creationId xmlns:a16="http://schemas.microsoft.com/office/drawing/2014/main" id="{2F67EA27-8D16-CB1C-B4E8-B27B56B22C54}"/>
                  </a:ext>
                </a:extLst>
              </p:cNvPr>
              <p:cNvCxnSpPr>
                <a:cxnSpLocks/>
                <a:endCxn id="155" idx="2"/>
              </p:cNvCxnSpPr>
              <p:nvPr/>
            </p:nvCxnSpPr>
            <p:spPr>
              <a:xfrm flipV="1">
                <a:off x="8255152" y="307932"/>
                <a:ext cx="1597492" cy="110809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Connecteur : en angle 159">
                <a:extLst>
                  <a:ext uri="{FF2B5EF4-FFF2-40B4-BE49-F238E27FC236}">
                    <a16:creationId xmlns:a16="http://schemas.microsoft.com/office/drawing/2014/main" id="{79976C49-3305-DD17-1446-FD7EBB72B267}"/>
                  </a:ext>
                </a:extLst>
              </p:cNvPr>
              <p:cNvCxnSpPr>
                <a:cxnSpLocks/>
                <a:endCxn id="157" idx="2"/>
              </p:cNvCxnSpPr>
              <p:nvPr/>
            </p:nvCxnSpPr>
            <p:spPr>
              <a:xfrm>
                <a:off x="8503743" y="423237"/>
                <a:ext cx="1364006" cy="105429"/>
              </a:xfrm>
              <a:prstGeom prst="bentConnector3">
                <a:avLst>
                  <a:gd name="adj1" fmla="val 19837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e 143">
              <a:extLst>
                <a:ext uri="{FF2B5EF4-FFF2-40B4-BE49-F238E27FC236}">
                  <a16:creationId xmlns:a16="http://schemas.microsoft.com/office/drawing/2014/main" id="{4E47331B-BE9C-5534-0621-90CEE2E2598B}"/>
                </a:ext>
              </a:extLst>
            </p:cNvPr>
            <p:cNvGrpSpPr/>
            <p:nvPr/>
          </p:nvGrpSpPr>
          <p:grpSpPr>
            <a:xfrm>
              <a:off x="6778888" y="2687155"/>
              <a:ext cx="2830230" cy="359976"/>
              <a:chOff x="8367354" y="28961"/>
              <a:chExt cx="2821189" cy="478052"/>
            </a:xfrm>
          </p:grpSpPr>
          <p:sp>
            <p:nvSpPr>
              <p:cNvPr id="149" name="Ellipse 148">
                <a:extLst>
                  <a:ext uri="{FF2B5EF4-FFF2-40B4-BE49-F238E27FC236}">
                    <a16:creationId xmlns:a16="http://schemas.microsoft.com/office/drawing/2014/main" id="{E4ACF1E0-85AC-684F-6E40-281B1705A7E1}"/>
                  </a:ext>
                </a:extLst>
              </p:cNvPr>
              <p:cNvSpPr/>
              <p:nvPr/>
            </p:nvSpPr>
            <p:spPr>
              <a:xfrm>
                <a:off x="10524126" y="105688"/>
                <a:ext cx="664417" cy="18649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Fait</a:t>
                </a:r>
                <a:endParaRPr lang="fr-FR" sz="800" dirty="0"/>
              </a:p>
            </p:txBody>
          </p:sp>
          <p:sp>
            <p:nvSpPr>
              <p:cNvPr id="150" name="Ellipse 149">
                <a:extLst>
                  <a:ext uri="{FF2B5EF4-FFF2-40B4-BE49-F238E27FC236}">
                    <a16:creationId xmlns:a16="http://schemas.microsoft.com/office/drawing/2014/main" id="{17C82DD5-5863-7018-405B-2FE1ACA4F65A}"/>
                  </a:ext>
                </a:extLst>
              </p:cNvPr>
              <p:cNvSpPr/>
              <p:nvPr/>
            </p:nvSpPr>
            <p:spPr>
              <a:xfrm>
                <a:off x="9038587" y="28961"/>
                <a:ext cx="1065016" cy="138817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Empêchement </a:t>
                </a:r>
              </a:p>
            </p:txBody>
          </p:sp>
          <p:sp>
            <p:nvSpPr>
              <p:cNvPr id="151" name="Ellipse 150">
                <a:extLst>
                  <a:ext uri="{FF2B5EF4-FFF2-40B4-BE49-F238E27FC236}">
                    <a16:creationId xmlns:a16="http://schemas.microsoft.com/office/drawing/2014/main" id="{55550D71-5743-F4C1-BF0D-EC49A06EB1DC}"/>
                  </a:ext>
                </a:extLst>
              </p:cNvPr>
              <p:cNvSpPr/>
              <p:nvPr/>
            </p:nvSpPr>
            <p:spPr>
              <a:xfrm>
                <a:off x="10524125" y="332609"/>
                <a:ext cx="664417" cy="17440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A faire</a:t>
                </a:r>
              </a:p>
            </p:txBody>
          </p:sp>
          <p:cxnSp>
            <p:nvCxnSpPr>
              <p:cNvPr id="152" name="Connecteur : en angle 151">
                <a:extLst>
                  <a:ext uri="{FF2B5EF4-FFF2-40B4-BE49-F238E27FC236}">
                    <a16:creationId xmlns:a16="http://schemas.microsoft.com/office/drawing/2014/main" id="{C40D4E49-9FA6-E02A-2562-8ABD1A7A0FE4}"/>
                  </a:ext>
                </a:extLst>
              </p:cNvPr>
              <p:cNvCxnSpPr>
                <a:cxnSpLocks/>
                <a:endCxn id="150" idx="2"/>
              </p:cNvCxnSpPr>
              <p:nvPr/>
            </p:nvCxnSpPr>
            <p:spPr>
              <a:xfrm flipV="1">
                <a:off x="8367354" y="98370"/>
                <a:ext cx="671233" cy="318649"/>
              </a:xfrm>
              <a:prstGeom prst="bentConnector3">
                <a:avLst>
                  <a:gd name="adj1" fmla="val 60406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Connecteur : en angle 152">
                <a:extLst>
                  <a:ext uri="{FF2B5EF4-FFF2-40B4-BE49-F238E27FC236}">
                    <a16:creationId xmlns:a16="http://schemas.microsoft.com/office/drawing/2014/main" id="{F612908C-8D78-9F03-82AF-90C588258D5C}"/>
                  </a:ext>
                </a:extLst>
              </p:cNvPr>
              <p:cNvCxnSpPr>
                <a:cxnSpLocks/>
                <a:endCxn id="149" idx="2"/>
              </p:cNvCxnSpPr>
              <p:nvPr/>
            </p:nvCxnSpPr>
            <p:spPr>
              <a:xfrm flipV="1">
                <a:off x="8367354" y="198938"/>
                <a:ext cx="2156772" cy="21808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Connecteur : en angle 153">
                <a:extLst>
                  <a:ext uri="{FF2B5EF4-FFF2-40B4-BE49-F238E27FC236}">
                    <a16:creationId xmlns:a16="http://schemas.microsoft.com/office/drawing/2014/main" id="{C4B33951-BAB4-46D3-2D31-441435C02CB0}"/>
                  </a:ext>
                </a:extLst>
              </p:cNvPr>
              <p:cNvCxnSpPr>
                <a:cxnSpLocks/>
                <a:endCxn id="151" idx="2"/>
              </p:cNvCxnSpPr>
              <p:nvPr/>
            </p:nvCxnSpPr>
            <p:spPr>
              <a:xfrm>
                <a:off x="8367354" y="417019"/>
                <a:ext cx="2156771" cy="279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45" name="Connecteur : en angle 144">
              <a:extLst>
                <a:ext uri="{FF2B5EF4-FFF2-40B4-BE49-F238E27FC236}">
                  <a16:creationId xmlns:a16="http://schemas.microsoft.com/office/drawing/2014/main" id="{4103DF22-8D7D-CCC8-AC42-0676ADE33E03}"/>
                </a:ext>
              </a:extLst>
            </p:cNvPr>
            <p:cNvCxnSpPr>
              <a:cxnSpLocks/>
              <a:stCxn id="102" idx="3"/>
              <a:endCxn id="125" idx="1"/>
            </p:cNvCxnSpPr>
            <p:nvPr/>
          </p:nvCxnSpPr>
          <p:spPr>
            <a:xfrm>
              <a:off x="5032771" y="2590884"/>
              <a:ext cx="490881" cy="61391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Connecteur : en angle 145">
              <a:extLst>
                <a:ext uri="{FF2B5EF4-FFF2-40B4-BE49-F238E27FC236}">
                  <a16:creationId xmlns:a16="http://schemas.microsoft.com/office/drawing/2014/main" id="{5D831C32-46D8-1CFB-DBDD-7D59AC0ECE87}"/>
                </a:ext>
              </a:extLst>
            </p:cNvPr>
            <p:cNvCxnSpPr>
              <a:cxnSpLocks/>
              <a:stCxn id="102" idx="3"/>
            </p:cNvCxnSpPr>
            <p:nvPr/>
          </p:nvCxnSpPr>
          <p:spPr>
            <a:xfrm>
              <a:off x="5032771" y="2590884"/>
              <a:ext cx="493923" cy="34259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Connecteur : en angle 146">
              <a:extLst>
                <a:ext uri="{FF2B5EF4-FFF2-40B4-BE49-F238E27FC236}">
                  <a16:creationId xmlns:a16="http://schemas.microsoft.com/office/drawing/2014/main" id="{611C012E-9109-3B1A-7EBD-F532A4ADD540}"/>
                </a:ext>
              </a:extLst>
            </p:cNvPr>
            <p:cNvCxnSpPr>
              <a:cxnSpLocks/>
              <a:stCxn id="102" idx="3"/>
              <a:endCxn id="122" idx="1"/>
            </p:cNvCxnSpPr>
            <p:nvPr/>
          </p:nvCxnSpPr>
          <p:spPr>
            <a:xfrm>
              <a:off x="5032771" y="2590884"/>
              <a:ext cx="490883" cy="6841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Connecteur : en angle 147">
              <a:extLst>
                <a:ext uri="{FF2B5EF4-FFF2-40B4-BE49-F238E27FC236}">
                  <a16:creationId xmlns:a16="http://schemas.microsoft.com/office/drawing/2014/main" id="{C4C70BC6-3195-77FC-0470-97ADEF18B95E}"/>
                </a:ext>
              </a:extLst>
            </p:cNvPr>
            <p:cNvCxnSpPr>
              <a:cxnSpLocks/>
              <a:stCxn id="102" idx="3"/>
              <a:endCxn id="123" idx="1"/>
            </p:cNvCxnSpPr>
            <p:nvPr/>
          </p:nvCxnSpPr>
          <p:spPr>
            <a:xfrm flipV="1">
              <a:off x="5032771" y="2357274"/>
              <a:ext cx="493923" cy="23361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5" name="Bulle narrative : ronde 184">
            <a:extLst>
              <a:ext uri="{FF2B5EF4-FFF2-40B4-BE49-F238E27FC236}">
                <a16:creationId xmlns:a16="http://schemas.microsoft.com/office/drawing/2014/main" id="{699A2443-74FE-3036-88B6-D4C413372A06}"/>
              </a:ext>
            </a:extLst>
          </p:cNvPr>
          <p:cNvSpPr/>
          <p:nvPr/>
        </p:nvSpPr>
        <p:spPr>
          <a:xfrm>
            <a:off x="2842008" y="537930"/>
            <a:ext cx="1515410" cy="250840"/>
          </a:xfrm>
          <a:prstGeom prst="wedgeEllipseCallout">
            <a:avLst>
              <a:gd name="adj1" fmla="val 24660"/>
              <a:gd name="adj2" fmla="val 1081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>
                <a:solidFill>
                  <a:schemeClr val="tx1"/>
                </a:solidFill>
              </a:rPr>
              <a:t>5 fois par semaine</a:t>
            </a:r>
          </a:p>
        </p:txBody>
      </p:sp>
      <p:sp>
        <p:nvSpPr>
          <p:cNvPr id="186" name="Bulle narrative : ronde 185">
            <a:extLst>
              <a:ext uri="{FF2B5EF4-FFF2-40B4-BE49-F238E27FC236}">
                <a16:creationId xmlns:a16="http://schemas.microsoft.com/office/drawing/2014/main" id="{707064F0-A180-9173-7698-66ABA4019195}"/>
              </a:ext>
            </a:extLst>
          </p:cNvPr>
          <p:cNvSpPr/>
          <p:nvPr/>
        </p:nvSpPr>
        <p:spPr>
          <a:xfrm>
            <a:off x="3235341" y="4711211"/>
            <a:ext cx="1150629" cy="400030"/>
          </a:xfrm>
          <a:prstGeom prst="wedgeEllipseCallout">
            <a:avLst>
              <a:gd name="adj1" fmla="val 24660"/>
              <a:gd name="adj2" fmla="val 1081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>
                <a:solidFill>
                  <a:schemeClr val="tx1"/>
                </a:solidFill>
              </a:rPr>
              <a:t>5 fois par semaine</a:t>
            </a:r>
          </a:p>
        </p:txBody>
      </p:sp>
      <p:sp>
        <p:nvSpPr>
          <p:cNvPr id="187" name="Rectangle : avec coins arrondis en haut 186">
            <a:extLst>
              <a:ext uri="{FF2B5EF4-FFF2-40B4-BE49-F238E27FC236}">
                <a16:creationId xmlns:a16="http://schemas.microsoft.com/office/drawing/2014/main" id="{A91FDB72-F849-FC28-2A1A-62FDA0DE2927}"/>
              </a:ext>
            </a:extLst>
          </p:cNvPr>
          <p:cNvSpPr/>
          <p:nvPr/>
        </p:nvSpPr>
        <p:spPr>
          <a:xfrm>
            <a:off x="845695" y="3057300"/>
            <a:ext cx="536271" cy="371700"/>
          </a:xfrm>
          <a:prstGeom prst="round2Same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R+1</a:t>
            </a:r>
          </a:p>
        </p:txBody>
      </p:sp>
      <p:cxnSp>
        <p:nvCxnSpPr>
          <p:cNvPr id="188" name="Connecteur : en angle 187">
            <a:extLst>
              <a:ext uri="{FF2B5EF4-FFF2-40B4-BE49-F238E27FC236}">
                <a16:creationId xmlns:a16="http://schemas.microsoft.com/office/drawing/2014/main" id="{495261B6-0CBC-08C1-E41C-43C06EE6A26D}"/>
              </a:ext>
            </a:extLst>
          </p:cNvPr>
          <p:cNvCxnSpPr>
            <a:cxnSpLocks/>
          </p:cNvCxnSpPr>
          <p:nvPr/>
        </p:nvCxnSpPr>
        <p:spPr>
          <a:xfrm rot="16200000" flipH="1">
            <a:off x="-3274513" y="3559046"/>
            <a:ext cx="7506108" cy="33898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Connecteur : en angle 188">
            <a:extLst>
              <a:ext uri="{FF2B5EF4-FFF2-40B4-BE49-F238E27FC236}">
                <a16:creationId xmlns:a16="http://schemas.microsoft.com/office/drawing/2014/main" id="{C85F9F3E-B81D-50A5-AFF2-55B975E43917}"/>
              </a:ext>
            </a:extLst>
          </p:cNvPr>
          <p:cNvCxnSpPr>
            <a:cxnSpLocks/>
            <a:endCxn id="187" idx="2"/>
          </p:cNvCxnSpPr>
          <p:nvPr/>
        </p:nvCxnSpPr>
        <p:spPr>
          <a:xfrm rot="16200000" flipH="1">
            <a:off x="-956723" y="1440731"/>
            <a:ext cx="3068185" cy="536651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Connecteur : en angle 197">
            <a:extLst>
              <a:ext uri="{FF2B5EF4-FFF2-40B4-BE49-F238E27FC236}">
                <a16:creationId xmlns:a16="http://schemas.microsoft.com/office/drawing/2014/main" id="{03BEDEFC-2B3C-DBBF-5EE6-1D08C29EE80E}"/>
              </a:ext>
            </a:extLst>
          </p:cNvPr>
          <p:cNvCxnSpPr>
            <a:cxnSpLocks/>
            <a:stCxn id="187" idx="0"/>
            <a:endCxn id="94" idx="2"/>
          </p:cNvCxnSpPr>
          <p:nvPr/>
        </p:nvCxnSpPr>
        <p:spPr>
          <a:xfrm flipV="1">
            <a:off x="1381966" y="2502879"/>
            <a:ext cx="367028" cy="74027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1" name="Connecteur : en angle 200">
            <a:extLst>
              <a:ext uri="{FF2B5EF4-FFF2-40B4-BE49-F238E27FC236}">
                <a16:creationId xmlns:a16="http://schemas.microsoft.com/office/drawing/2014/main" id="{4F3220D7-1894-4B90-0DBB-8B235D8DC17C}"/>
              </a:ext>
            </a:extLst>
          </p:cNvPr>
          <p:cNvCxnSpPr>
            <a:cxnSpLocks/>
            <a:stCxn id="187" idx="0"/>
            <a:endCxn id="210" idx="2"/>
          </p:cNvCxnSpPr>
          <p:nvPr/>
        </p:nvCxnSpPr>
        <p:spPr>
          <a:xfrm>
            <a:off x="1381966" y="3243150"/>
            <a:ext cx="367028" cy="397036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0" name="Rectangle : avec coins arrondis en haut 209">
            <a:extLst>
              <a:ext uri="{FF2B5EF4-FFF2-40B4-BE49-F238E27FC236}">
                <a16:creationId xmlns:a16="http://schemas.microsoft.com/office/drawing/2014/main" id="{FF412145-7C64-A993-7FE0-304AE3E13163}"/>
              </a:ext>
            </a:extLst>
          </p:cNvPr>
          <p:cNvSpPr/>
          <p:nvPr/>
        </p:nvSpPr>
        <p:spPr>
          <a:xfrm>
            <a:off x="1748994" y="6993795"/>
            <a:ext cx="1021716" cy="439440"/>
          </a:xfrm>
          <a:prstGeom prst="round2Same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Palier /Escalier</a:t>
            </a:r>
          </a:p>
        </p:txBody>
      </p:sp>
      <p:sp>
        <p:nvSpPr>
          <p:cNvPr id="213" name="Rectangle : avec coins arrondis en haut 212">
            <a:extLst>
              <a:ext uri="{FF2B5EF4-FFF2-40B4-BE49-F238E27FC236}">
                <a16:creationId xmlns:a16="http://schemas.microsoft.com/office/drawing/2014/main" id="{86A58971-ABA1-5967-63E7-765444D82393}"/>
              </a:ext>
            </a:extLst>
          </p:cNvPr>
          <p:cNvSpPr/>
          <p:nvPr/>
        </p:nvSpPr>
        <p:spPr>
          <a:xfrm>
            <a:off x="643953" y="7309372"/>
            <a:ext cx="536271" cy="371700"/>
          </a:xfrm>
          <a:prstGeom prst="round2Same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R+2</a:t>
            </a:r>
          </a:p>
        </p:txBody>
      </p:sp>
    </p:spTree>
    <p:extLst>
      <p:ext uri="{BB962C8B-B14F-4D97-AF65-F5344CB8AC3E}">
        <p14:creationId xmlns:p14="http://schemas.microsoft.com/office/powerpoint/2010/main" val="2716198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avec coins arrondis en haut 3">
            <a:extLst>
              <a:ext uri="{FF2B5EF4-FFF2-40B4-BE49-F238E27FC236}">
                <a16:creationId xmlns:a16="http://schemas.microsoft.com/office/drawing/2014/main" id="{B34F1B94-AF1A-E157-0F86-7DE4E8C9BBB6}"/>
              </a:ext>
            </a:extLst>
          </p:cNvPr>
          <p:cNvSpPr/>
          <p:nvPr/>
        </p:nvSpPr>
        <p:spPr>
          <a:xfrm>
            <a:off x="620857" y="3118456"/>
            <a:ext cx="1021716" cy="439440"/>
          </a:xfrm>
          <a:prstGeom prst="round2Same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Palier /Escalier</a:t>
            </a:r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288FC89D-CEA2-4173-6601-F4DDCC5038A6}"/>
              </a:ext>
            </a:extLst>
          </p:cNvPr>
          <p:cNvCxnSpPr>
            <a:cxnSpLocks/>
            <a:endCxn id="4" idx="2"/>
          </p:cNvCxnSpPr>
          <p:nvPr/>
        </p:nvCxnSpPr>
        <p:spPr>
          <a:xfrm rot="16200000" flipH="1">
            <a:off x="-1396964" y="1320355"/>
            <a:ext cx="3662434" cy="373207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" name="Groupe 5">
            <a:extLst>
              <a:ext uri="{FF2B5EF4-FFF2-40B4-BE49-F238E27FC236}">
                <a16:creationId xmlns:a16="http://schemas.microsoft.com/office/drawing/2014/main" id="{4D5D7770-BE0A-2A7B-779D-5CF14EA59A15}"/>
              </a:ext>
            </a:extLst>
          </p:cNvPr>
          <p:cNvGrpSpPr/>
          <p:nvPr/>
        </p:nvGrpSpPr>
        <p:grpSpPr>
          <a:xfrm>
            <a:off x="9311894" y="6953609"/>
            <a:ext cx="4378958" cy="938855"/>
            <a:chOff x="7435740" y="2220792"/>
            <a:chExt cx="4378958" cy="938855"/>
          </a:xfrm>
        </p:grpSpPr>
        <p:sp>
          <p:nvSpPr>
            <p:cNvPr id="7" name="Rectangle : carré corné 6">
              <a:extLst>
                <a:ext uri="{FF2B5EF4-FFF2-40B4-BE49-F238E27FC236}">
                  <a16:creationId xmlns:a16="http://schemas.microsoft.com/office/drawing/2014/main" id="{F0DF7F84-6C1A-9B74-882A-B36BC45C7FDD}"/>
                </a:ext>
              </a:extLst>
            </p:cNvPr>
            <p:cNvSpPr/>
            <p:nvPr/>
          </p:nvSpPr>
          <p:spPr>
            <a:xfrm>
              <a:off x="7435740" y="2220792"/>
              <a:ext cx="4378958" cy="938855"/>
            </a:xfrm>
            <a:prstGeom prst="foldedCorner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A5CA002E-7D50-72BB-BCE7-24CC55BB4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5251"/>
            <a:stretch/>
          </p:blipFill>
          <p:spPr>
            <a:xfrm>
              <a:off x="7475966" y="2301809"/>
              <a:ext cx="2394684" cy="658544"/>
            </a:xfrm>
            <a:prstGeom prst="rect">
              <a:avLst/>
            </a:prstGeom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FDD25620-077C-2E96-1347-F2385E6FE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" r="59866" b="38244"/>
            <a:stretch/>
          </p:blipFill>
          <p:spPr>
            <a:xfrm>
              <a:off x="8636676" y="2249339"/>
              <a:ext cx="1466927" cy="163602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43EBDF13-8914-8C18-99D0-8C9BA6702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51282" b="13595"/>
            <a:stretch/>
          </p:blipFill>
          <p:spPr>
            <a:xfrm>
              <a:off x="7545163" y="2958775"/>
              <a:ext cx="2048631" cy="122813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5F2ED08C-5069-F474-0086-937DA9BBA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r="62163" b="-1391"/>
            <a:stretch/>
          </p:blipFill>
          <p:spPr>
            <a:xfrm>
              <a:off x="9572882" y="2915623"/>
              <a:ext cx="1475827" cy="182072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FFF92362-8B50-E6EA-E7A2-FE6752B0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21981"/>
            <a:stretch/>
          </p:blipFill>
          <p:spPr>
            <a:xfrm>
              <a:off x="9767616" y="2451587"/>
              <a:ext cx="1844703" cy="423508"/>
            </a:xfrm>
            <a:prstGeom prst="rect">
              <a:avLst/>
            </a:prstGeom>
          </p:spPr>
        </p:pic>
      </p:grp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F6362245-DA4F-EA4F-A97A-D14097DC0688}"/>
              </a:ext>
            </a:extLst>
          </p:cNvPr>
          <p:cNvCxnSpPr>
            <a:cxnSpLocks/>
            <a:endCxn id="20" idx="2"/>
          </p:cNvCxnSpPr>
          <p:nvPr/>
        </p:nvCxnSpPr>
        <p:spPr>
          <a:xfrm rot="16200000" flipH="1">
            <a:off x="-3440686" y="3259302"/>
            <a:ext cx="7506108" cy="33898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 : avec coins arrondis en haut 19">
            <a:extLst>
              <a:ext uri="{FF2B5EF4-FFF2-40B4-BE49-F238E27FC236}">
                <a16:creationId xmlns:a16="http://schemas.microsoft.com/office/drawing/2014/main" id="{3FCFD086-59FE-C2B5-89A8-03CDD7400210}"/>
              </a:ext>
            </a:extLst>
          </p:cNvPr>
          <p:cNvSpPr/>
          <p:nvPr/>
        </p:nvSpPr>
        <p:spPr>
          <a:xfrm>
            <a:off x="481862" y="6996000"/>
            <a:ext cx="536271" cy="371700"/>
          </a:xfrm>
          <a:prstGeom prst="round2Same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R+2</a:t>
            </a:r>
          </a:p>
        </p:txBody>
      </p:sp>
      <p:sp>
        <p:nvSpPr>
          <p:cNvPr id="23" name="Organigramme : Bande perforée 22">
            <a:extLst>
              <a:ext uri="{FF2B5EF4-FFF2-40B4-BE49-F238E27FC236}">
                <a16:creationId xmlns:a16="http://schemas.microsoft.com/office/drawing/2014/main" id="{68B34A12-C005-2FAB-3D10-EBA040A8C4FD}"/>
              </a:ext>
            </a:extLst>
          </p:cNvPr>
          <p:cNvSpPr/>
          <p:nvPr/>
        </p:nvSpPr>
        <p:spPr>
          <a:xfrm>
            <a:off x="3995755" y="334575"/>
            <a:ext cx="1517612" cy="288987"/>
          </a:xfrm>
          <a:prstGeom prst="flowChartPunched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Dépoussiérage Général</a:t>
            </a:r>
          </a:p>
        </p:txBody>
      </p:sp>
      <p:sp>
        <p:nvSpPr>
          <p:cNvPr id="26" name="Organigramme : Bande perforée 25">
            <a:extLst>
              <a:ext uri="{FF2B5EF4-FFF2-40B4-BE49-F238E27FC236}">
                <a16:creationId xmlns:a16="http://schemas.microsoft.com/office/drawing/2014/main" id="{AD4689B9-58F0-6E1D-B3CD-7C18D6842B7F}"/>
              </a:ext>
            </a:extLst>
          </p:cNvPr>
          <p:cNvSpPr/>
          <p:nvPr/>
        </p:nvSpPr>
        <p:spPr>
          <a:xfrm>
            <a:off x="3994796" y="1654633"/>
            <a:ext cx="847715" cy="288988"/>
          </a:xfrm>
          <a:prstGeom prst="flowChartPunched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Lavage sol </a:t>
            </a:r>
          </a:p>
        </p:txBody>
      </p:sp>
      <p:sp>
        <p:nvSpPr>
          <p:cNvPr id="31" name="Organigramme : Bande perforée 30">
            <a:extLst>
              <a:ext uri="{FF2B5EF4-FFF2-40B4-BE49-F238E27FC236}">
                <a16:creationId xmlns:a16="http://schemas.microsoft.com/office/drawing/2014/main" id="{CF04E03C-2EEE-1741-9777-FD877F1514E3}"/>
              </a:ext>
            </a:extLst>
          </p:cNvPr>
          <p:cNvSpPr/>
          <p:nvPr/>
        </p:nvSpPr>
        <p:spPr>
          <a:xfrm>
            <a:off x="3994796" y="3057569"/>
            <a:ext cx="847716" cy="288988"/>
          </a:xfrm>
          <a:prstGeom prst="flowChartPunched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Balayage sol </a:t>
            </a:r>
          </a:p>
        </p:txBody>
      </p:sp>
      <p:sp>
        <p:nvSpPr>
          <p:cNvPr id="41" name="Organigramme : Bande perforée 40">
            <a:extLst>
              <a:ext uri="{FF2B5EF4-FFF2-40B4-BE49-F238E27FC236}">
                <a16:creationId xmlns:a16="http://schemas.microsoft.com/office/drawing/2014/main" id="{515D1BB0-47C7-0E6C-03B4-665BE3079C6F}"/>
              </a:ext>
            </a:extLst>
          </p:cNvPr>
          <p:cNvSpPr/>
          <p:nvPr/>
        </p:nvSpPr>
        <p:spPr>
          <a:xfrm>
            <a:off x="6718231" y="38835"/>
            <a:ext cx="1302679" cy="271648"/>
          </a:xfrm>
          <a:prstGeom prst="flowChartPunched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Dépoussiérage Général</a:t>
            </a:r>
          </a:p>
        </p:txBody>
      </p:sp>
      <p:sp>
        <p:nvSpPr>
          <p:cNvPr id="43" name="Organigramme : Bande perforée 42">
            <a:extLst>
              <a:ext uri="{FF2B5EF4-FFF2-40B4-BE49-F238E27FC236}">
                <a16:creationId xmlns:a16="http://schemas.microsoft.com/office/drawing/2014/main" id="{3A9ABA98-02E4-1EC3-B0E0-4ED2E19BC8E3}"/>
              </a:ext>
            </a:extLst>
          </p:cNvPr>
          <p:cNvSpPr/>
          <p:nvPr/>
        </p:nvSpPr>
        <p:spPr>
          <a:xfrm>
            <a:off x="6718231" y="344539"/>
            <a:ext cx="1623735" cy="271648"/>
          </a:xfrm>
          <a:prstGeom prst="flowChartPunched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Dépoussiérage Main courante</a:t>
            </a:r>
          </a:p>
        </p:txBody>
      </p:sp>
      <p:sp>
        <p:nvSpPr>
          <p:cNvPr id="44" name="Organigramme : Bande perforée 43">
            <a:extLst>
              <a:ext uri="{FF2B5EF4-FFF2-40B4-BE49-F238E27FC236}">
                <a16:creationId xmlns:a16="http://schemas.microsoft.com/office/drawing/2014/main" id="{B6E75144-8FE6-D959-33FA-89C7F98C3858}"/>
              </a:ext>
            </a:extLst>
          </p:cNvPr>
          <p:cNvSpPr/>
          <p:nvPr/>
        </p:nvSpPr>
        <p:spPr>
          <a:xfrm>
            <a:off x="6718231" y="623562"/>
            <a:ext cx="1623735" cy="271648"/>
          </a:xfrm>
          <a:prstGeom prst="flowChartPunched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Dépoussiérage Interrupteur</a:t>
            </a:r>
          </a:p>
        </p:txBody>
      </p:sp>
      <p:sp>
        <p:nvSpPr>
          <p:cNvPr id="48" name="Organigramme : Bande perforée 47">
            <a:extLst>
              <a:ext uri="{FF2B5EF4-FFF2-40B4-BE49-F238E27FC236}">
                <a16:creationId xmlns:a16="http://schemas.microsoft.com/office/drawing/2014/main" id="{CA188F68-6592-87DD-EEBE-6D94547D4A4E}"/>
              </a:ext>
            </a:extLst>
          </p:cNvPr>
          <p:cNvSpPr/>
          <p:nvPr/>
        </p:nvSpPr>
        <p:spPr>
          <a:xfrm>
            <a:off x="5453220" y="1088652"/>
            <a:ext cx="1111045" cy="288988"/>
          </a:xfrm>
          <a:prstGeom prst="flowChartPunched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Lavage hall entrée </a:t>
            </a:r>
          </a:p>
        </p:txBody>
      </p:sp>
      <p:sp>
        <p:nvSpPr>
          <p:cNvPr id="49" name="Organigramme : Bande perforée 48">
            <a:extLst>
              <a:ext uri="{FF2B5EF4-FFF2-40B4-BE49-F238E27FC236}">
                <a16:creationId xmlns:a16="http://schemas.microsoft.com/office/drawing/2014/main" id="{343CE048-B2D7-E435-2121-735C7BD264B3}"/>
              </a:ext>
            </a:extLst>
          </p:cNvPr>
          <p:cNvSpPr/>
          <p:nvPr/>
        </p:nvSpPr>
        <p:spPr>
          <a:xfrm>
            <a:off x="5453220" y="1411696"/>
            <a:ext cx="1271574" cy="288988"/>
          </a:xfrm>
          <a:prstGeom prst="flowChartPunched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Lavage accès immeuble </a:t>
            </a:r>
          </a:p>
        </p:txBody>
      </p:sp>
      <p:sp>
        <p:nvSpPr>
          <p:cNvPr id="50" name="Organigramme : Bande perforée 49">
            <a:extLst>
              <a:ext uri="{FF2B5EF4-FFF2-40B4-BE49-F238E27FC236}">
                <a16:creationId xmlns:a16="http://schemas.microsoft.com/office/drawing/2014/main" id="{853EB24D-2756-FBB6-1E25-A654D3B5E22D}"/>
              </a:ext>
            </a:extLst>
          </p:cNvPr>
          <p:cNvSpPr/>
          <p:nvPr/>
        </p:nvSpPr>
        <p:spPr>
          <a:xfrm>
            <a:off x="5453220" y="1705494"/>
            <a:ext cx="1271574" cy="288988"/>
          </a:xfrm>
          <a:prstGeom prst="flowChartPunched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Lavage paliers</a:t>
            </a:r>
          </a:p>
        </p:txBody>
      </p:sp>
      <p:sp>
        <p:nvSpPr>
          <p:cNvPr id="51" name="Organigramme : Bande perforée 50">
            <a:extLst>
              <a:ext uri="{FF2B5EF4-FFF2-40B4-BE49-F238E27FC236}">
                <a16:creationId xmlns:a16="http://schemas.microsoft.com/office/drawing/2014/main" id="{245E4C28-4DEC-2BA6-1B22-00C9B70C07B8}"/>
              </a:ext>
            </a:extLst>
          </p:cNvPr>
          <p:cNvSpPr/>
          <p:nvPr/>
        </p:nvSpPr>
        <p:spPr>
          <a:xfrm>
            <a:off x="5453220" y="2012833"/>
            <a:ext cx="1271574" cy="288988"/>
          </a:xfrm>
          <a:prstGeom prst="flowChartPunched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Lavage escaliers</a:t>
            </a:r>
          </a:p>
        </p:txBody>
      </p:sp>
      <p:sp>
        <p:nvSpPr>
          <p:cNvPr id="52" name="Organigramme : Bande perforée 51">
            <a:extLst>
              <a:ext uri="{FF2B5EF4-FFF2-40B4-BE49-F238E27FC236}">
                <a16:creationId xmlns:a16="http://schemas.microsoft.com/office/drawing/2014/main" id="{131EDA1A-A562-216E-BBDA-BE58483BA4D0}"/>
              </a:ext>
            </a:extLst>
          </p:cNvPr>
          <p:cNvSpPr/>
          <p:nvPr/>
        </p:nvSpPr>
        <p:spPr>
          <a:xfrm>
            <a:off x="5456562" y="2580286"/>
            <a:ext cx="1181912" cy="288988"/>
          </a:xfrm>
          <a:prstGeom prst="flowChartPunched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Balayage hall entrée </a:t>
            </a:r>
          </a:p>
        </p:txBody>
      </p:sp>
      <p:sp>
        <p:nvSpPr>
          <p:cNvPr id="53" name="Organigramme : Bande perforée 52">
            <a:extLst>
              <a:ext uri="{FF2B5EF4-FFF2-40B4-BE49-F238E27FC236}">
                <a16:creationId xmlns:a16="http://schemas.microsoft.com/office/drawing/2014/main" id="{F9181C17-601D-814A-7100-7D29F45808C6}"/>
              </a:ext>
            </a:extLst>
          </p:cNvPr>
          <p:cNvSpPr/>
          <p:nvPr/>
        </p:nvSpPr>
        <p:spPr>
          <a:xfrm>
            <a:off x="5453220" y="2913075"/>
            <a:ext cx="1445812" cy="288988"/>
          </a:xfrm>
          <a:prstGeom prst="flowChartPunched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Balayage accès immeuble </a:t>
            </a:r>
          </a:p>
        </p:txBody>
      </p:sp>
      <p:sp>
        <p:nvSpPr>
          <p:cNvPr id="54" name="Organigramme : Bande perforée 53">
            <a:extLst>
              <a:ext uri="{FF2B5EF4-FFF2-40B4-BE49-F238E27FC236}">
                <a16:creationId xmlns:a16="http://schemas.microsoft.com/office/drawing/2014/main" id="{97360619-C19D-FD3C-2914-748C22871252}"/>
              </a:ext>
            </a:extLst>
          </p:cNvPr>
          <p:cNvSpPr/>
          <p:nvPr/>
        </p:nvSpPr>
        <p:spPr>
          <a:xfrm>
            <a:off x="5446657" y="3202063"/>
            <a:ext cx="1271574" cy="288988"/>
          </a:xfrm>
          <a:prstGeom prst="flowChartPunched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Balayage paliers</a:t>
            </a:r>
          </a:p>
        </p:txBody>
      </p:sp>
      <p:sp>
        <p:nvSpPr>
          <p:cNvPr id="55" name="Organigramme : Bande perforée 54">
            <a:extLst>
              <a:ext uri="{FF2B5EF4-FFF2-40B4-BE49-F238E27FC236}">
                <a16:creationId xmlns:a16="http://schemas.microsoft.com/office/drawing/2014/main" id="{F797CDC5-DAC5-D38D-6FFB-216EABA06915}"/>
              </a:ext>
            </a:extLst>
          </p:cNvPr>
          <p:cNvSpPr/>
          <p:nvPr/>
        </p:nvSpPr>
        <p:spPr>
          <a:xfrm>
            <a:off x="5446657" y="3484473"/>
            <a:ext cx="1271574" cy="288988"/>
          </a:xfrm>
          <a:prstGeom prst="flowChartPunched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Balayage escaliers</a:t>
            </a:r>
          </a:p>
        </p:txBody>
      </p:sp>
      <p:sp>
        <p:nvSpPr>
          <p:cNvPr id="57" name="Bulle narrative : ronde 56">
            <a:extLst>
              <a:ext uri="{FF2B5EF4-FFF2-40B4-BE49-F238E27FC236}">
                <a16:creationId xmlns:a16="http://schemas.microsoft.com/office/drawing/2014/main" id="{BBF81D50-649F-C452-AA66-FF77D3731C0D}"/>
              </a:ext>
            </a:extLst>
          </p:cNvPr>
          <p:cNvSpPr/>
          <p:nvPr/>
        </p:nvSpPr>
        <p:spPr>
          <a:xfrm>
            <a:off x="2336066" y="95111"/>
            <a:ext cx="1515410" cy="250840"/>
          </a:xfrm>
          <a:prstGeom prst="wedgeEllipseCallout">
            <a:avLst>
              <a:gd name="adj1" fmla="val 56716"/>
              <a:gd name="adj2" fmla="val 5119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>
                <a:solidFill>
                  <a:schemeClr val="tx1"/>
                </a:solidFill>
              </a:rPr>
              <a:t>5 fois par semaine</a:t>
            </a:r>
          </a:p>
        </p:txBody>
      </p:sp>
      <p:sp>
        <p:nvSpPr>
          <p:cNvPr id="58" name="Bulle narrative : ronde 57">
            <a:extLst>
              <a:ext uri="{FF2B5EF4-FFF2-40B4-BE49-F238E27FC236}">
                <a16:creationId xmlns:a16="http://schemas.microsoft.com/office/drawing/2014/main" id="{59AFFDE8-4169-307A-870C-70A01685907C}"/>
              </a:ext>
            </a:extLst>
          </p:cNvPr>
          <p:cNvSpPr/>
          <p:nvPr/>
        </p:nvSpPr>
        <p:spPr>
          <a:xfrm>
            <a:off x="2253514" y="1413648"/>
            <a:ext cx="1515410" cy="250840"/>
          </a:xfrm>
          <a:prstGeom prst="wedgeEllipseCallout">
            <a:avLst>
              <a:gd name="adj1" fmla="val 58601"/>
              <a:gd name="adj2" fmla="val 7017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>
                <a:solidFill>
                  <a:schemeClr val="tx1"/>
                </a:solidFill>
              </a:rPr>
              <a:t>5 fois par semaine</a:t>
            </a:r>
          </a:p>
        </p:txBody>
      </p:sp>
      <p:sp>
        <p:nvSpPr>
          <p:cNvPr id="59" name="Bulle narrative : ronde 58">
            <a:extLst>
              <a:ext uri="{FF2B5EF4-FFF2-40B4-BE49-F238E27FC236}">
                <a16:creationId xmlns:a16="http://schemas.microsoft.com/office/drawing/2014/main" id="{892E4914-A517-F30D-FFA0-65BFAC52D71A}"/>
              </a:ext>
            </a:extLst>
          </p:cNvPr>
          <p:cNvSpPr/>
          <p:nvPr/>
        </p:nvSpPr>
        <p:spPr>
          <a:xfrm>
            <a:off x="2282287" y="2682961"/>
            <a:ext cx="1515410" cy="250840"/>
          </a:xfrm>
          <a:prstGeom prst="wedgeEllipseCallout">
            <a:avLst>
              <a:gd name="adj1" fmla="val 59858"/>
              <a:gd name="adj2" fmla="val 11194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>
                <a:solidFill>
                  <a:schemeClr val="tx1"/>
                </a:solidFill>
              </a:rPr>
              <a:t>5 fois par semaine</a:t>
            </a:r>
          </a:p>
        </p:txBody>
      </p: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130F1446-7A6A-1B43-9547-82D5BC4CCF01}"/>
              </a:ext>
            </a:extLst>
          </p:cNvPr>
          <p:cNvGrpSpPr/>
          <p:nvPr/>
        </p:nvGrpSpPr>
        <p:grpSpPr>
          <a:xfrm>
            <a:off x="7350479" y="2822760"/>
            <a:ext cx="2821189" cy="478052"/>
            <a:chOff x="8367354" y="28961"/>
            <a:chExt cx="2821189" cy="478052"/>
          </a:xfrm>
        </p:grpSpPr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460ABFE9-C8F4-9D85-6389-24016C0BED58}"/>
                </a:ext>
              </a:extLst>
            </p:cNvPr>
            <p:cNvSpPr/>
            <p:nvPr/>
          </p:nvSpPr>
          <p:spPr>
            <a:xfrm>
              <a:off x="10524126" y="105688"/>
              <a:ext cx="664417" cy="18649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/>
                <a:t>Fait</a:t>
              </a:r>
              <a:endParaRPr lang="fr-FR" sz="800" dirty="0"/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9A517A56-7457-2A54-6706-FA96AE6D1B3C}"/>
                </a:ext>
              </a:extLst>
            </p:cNvPr>
            <p:cNvSpPr/>
            <p:nvPr/>
          </p:nvSpPr>
          <p:spPr>
            <a:xfrm>
              <a:off x="9038587" y="28961"/>
              <a:ext cx="1065016" cy="13881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/>
                <a:t>Empêchement </a:t>
              </a:r>
            </a:p>
          </p:txBody>
        </p: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D1B15BBC-730E-0F36-DCAE-33153A4A2A50}"/>
                </a:ext>
              </a:extLst>
            </p:cNvPr>
            <p:cNvSpPr/>
            <p:nvPr/>
          </p:nvSpPr>
          <p:spPr>
            <a:xfrm>
              <a:off x="10524125" y="332609"/>
              <a:ext cx="664417" cy="17440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/>
                <a:t>A faire</a:t>
              </a:r>
            </a:p>
          </p:txBody>
        </p:sp>
        <p:cxnSp>
          <p:nvCxnSpPr>
            <p:cNvPr id="85" name="Connecteur : en angle 84">
              <a:extLst>
                <a:ext uri="{FF2B5EF4-FFF2-40B4-BE49-F238E27FC236}">
                  <a16:creationId xmlns:a16="http://schemas.microsoft.com/office/drawing/2014/main" id="{A9B1D649-3F1F-B349-2ED0-CDBB95125B30}"/>
                </a:ext>
              </a:extLst>
            </p:cNvPr>
            <p:cNvCxnSpPr>
              <a:cxnSpLocks/>
              <a:endCxn id="83" idx="2"/>
            </p:cNvCxnSpPr>
            <p:nvPr/>
          </p:nvCxnSpPr>
          <p:spPr>
            <a:xfrm flipV="1">
              <a:off x="8367354" y="98370"/>
              <a:ext cx="671233" cy="318649"/>
            </a:xfrm>
            <a:prstGeom prst="bentConnector3">
              <a:avLst>
                <a:gd name="adj1" fmla="val 60406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onnecteur : en angle 86">
              <a:extLst>
                <a:ext uri="{FF2B5EF4-FFF2-40B4-BE49-F238E27FC236}">
                  <a16:creationId xmlns:a16="http://schemas.microsoft.com/office/drawing/2014/main" id="{98F39C62-5329-CF61-BC75-8B5C45DE7F83}"/>
                </a:ext>
              </a:extLst>
            </p:cNvPr>
            <p:cNvCxnSpPr>
              <a:cxnSpLocks/>
              <a:endCxn id="82" idx="2"/>
            </p:cNvCxnSpPr>
            <p:nvPr/>
          </p:nvCxnSpPr>
          <p:spPr>
            <a:xfrm flipV="1">
              <a:off x="8367354" y="198938"/>
              <a:ext cx="2156772" cy="21808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onnecteur : en angle 87">
              <a:extLst>
                <a:ext uri="{FF2B5EF4-FFF2-40B4-BE49-F238E27FC236}">
                  <a16:creationId xmlns:a16="http://schemas.microsoft.com/office/drawing/2014/main" id="{4CB306E6-6CEC-E30B-5DC2-E39AB95A89FA}"/>
                </a:ext>
              </a:extLst>
            </p:cNvPr>
            <p:cNvCxnSpPr>
              <a:cxnSpLocks/>
              <a:endCxn id="84" idx="2"/>
            </p:cNvCxnSpPr>
            <p:nvPr/>
          </p:nvCxnSpPr>
          <p:spPr>
            <a:xfrm>
              <a:off x="8367354" y="417019"/>
              <a:ext cx="2156771" cy="2792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340DA9B4-D4C7-AFE9-5906-A0E4C535D6BA}"/>
              </a:ext>
            </a:extLst>
          </p:cNvPr>
          <p:cNvGrpSpPr/>
          <p:nvPr/>
        </p:nvGrpSpPr>
        <p:grpSpPr>
          <a:xfrm>
            <a:off x="7530098" y="1342919"/>
            <a:ext cx="2821189" cy="478052"/>
            <a:chOff x="8367354" y="28961"/>
            <a:chExt cx="2821189" cy="478052"/>
          </a:xfrm>
        </p:grpSpPr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29FA4E88-78DC-F10C-D7AB-FC53C5B50245}"/>
                </a:ext>
              </a:extLst>
            </p:cNvPr>
            <p:cNvSpPr/>
            <p:nvPr/>
          </p:nvSpPr>
          <p:spPr>
            <a:xfrm>
              <a:off x="10524126" y="105688"/>
              <a:ext cx="664417" cy="18649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/>
                <a:t>Fait</a:t>
              </a:r>
              <a:endParaRPr lang="fr-FR" sz="800" dirty="0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EB14F34E-4FF6-3E1A-69DF-A3411B83744C}"/>
                </a:ext>
              </a:extLst>
            </p:cNvPr>
            <p:cNvSpPr/>
            <p:nvPr/>
          </p:nvSpPr>
          <p:spPr>
            <a:xfrm>
              <a:off x="9038587" y="28961"/>
              <a:ext cx="1065016" cy="13881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/>
                <a:t>Empêchement </a:t>
              </a:r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EE47374E-56DD-34F1-E656-D4EDA3026220}"/>
                </a:ext>
              </a:extLst>
            </p:cNvPr>
            <p:cNvSpPr/>
            <p:nvPr/>
          </p:nvSpPr>
          <p:spPr>
            <a:xfrm>
              <a:off x="10524125" y="332609"/>
              <a:ext cx="664417" cy="17440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/>
                <a:t>A faire</a:t>
              </a:r>
            </a:p>
          </p:txBody>
        </p:sp>
        <p:cxnSp>
          <p:nvCxnSpPr>
            <p:cNvPr id="94" name="Connecteur : en angle 93">
              <a:extLst>
                <a:ext uri="{FF2B5EF4-FFF2-40B4-BE49-F238E27FC236}">
                  <a16:creationId xmlns:a16="http://schemas.microsoft.com/office/drawing/2014/main" id="{7A84889E-4C37-52B3-E232-5F33C311F214}"/>
                </a:ext>
              </a:extLst>
            </p:cNvPr>
            <p:cNvCxnSpPr>
              <a:cxnSpLocks/>
              <a:endCxn id="92" idx="2"/>
            </p:cNvCxnSpPr>
            <p:nvPr/>
          </p:nvCxnSpPr>
          <p:spPr>
            <a:xfrm flipV="1">
              <a:off x="8367354" y="98370"/>
              <a:ext cx="671233" cy="318649"/>
            </a:xfrm>
            <a:prstGeom prst="bentConnector3">
              <a:avLst>
                <a:gd name="adj1" fmla="val 60406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necteur : en angle 95">
              <a:extLst>
                <a:ext uri="{FF2B5EF4-FFF2-40B4-BE49-F238E27FC236}">
                  <a16:creationId xmlns:a16="http://schemas.microsoft.com/office/drawing/2014/main" id="{55ADF218-C22E-E781-0880-386DEE77FDC5}"/>
                </a:ext>
              </a:extLst>
            </p:cNvPr>
            <p:cNvCxnSpPr>
              <a:cxnSpLocks/>
              <a:endCxn id="91" idx="2"/>
            </p:cNvCxnSpPr>
            <p:nvPr/>
          </p:nvCxnSpPr>
          <p:spPr>
            <a:xfrm flipV="1">
              <a:off x="8367354" y="198938"/>
              <a:ext cx="2156772" cy="21808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necteur : en angle 96">
              <a:extLst>
                <a:ext uri="{FF2B5EF4-FFF2-40B4-BE49-F238E27FC236}">
                  <a16:creationId xmlns:a16="http://schemas.microsoft.com/office/drawing/2014/main" id="{8886D118-C459-C9BF-2086-41E581256FEE}"/>
                </a:ext>
              </a:extLst>
            </p:cNvPr>
            <p:cNvCxnSpPr>
              <a:cxnSpLocks/>
              <a:endCxn id="93" idx="2"/>
            </p:cNvCxnSpPr>
            <p:nvPr/>
          </p:nvCxnSpPr>
          <p:spPr>
            <a:xfrm>
              <a:off x="8367354" y="417019"/>
              <a:ext cx="2156771" cy="2792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9C4AFE99-6559-6008-6547-C2095135D7CC}"/>
              </a:ext>
            </a:extLst>
          </p:cNvPr>
          <p:cNvGrpSpPr/>
          <p:nvPr/>
        </p:nvGrpSpPr>
        <p:grpSpPr>
          <a:xfrm>
            <a:off x="8789552" y="125668"/>
            <a:ext cx="2821189" cy="478052"/>
            <a:chOff x="8367354" y="28961"/>
            <a:chExt cx="2821189" cy="478052"/>
          </a:xfrm>
        </p:grpSpPr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DA54E88D-3836-DACA-FFFA-D2D6F90987A7}"/>
                </a:ext>
              </a:extLst>
            </p:cNvPr>
            <p:cNvSpPr/>
            <p:nvPr/>
          </p:nvSpPr>
          <p:spPr>
            <a:xfrm>
              <a:off x="10524126" y="105688"/>
              <a:ext cx="664417" cy="18649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/>
                <a:t>Fait</a:t>
              </a:r>
              <a:endParaRPr lang="fr-FR" sz="800" dirty="0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6CFC870E-37CD-7A2D-F55E-0874A35461B3}"/>
                </a:ext>
              </a:extLst>
            </p:cNvPr>
            <p:cNvSpPr/>
            <p:nvPr/>
          </p:nvSpPr>
          <p:spPr>
            <a:xfrm>
              <a:off x="9038587" y="28961"/>
              <a:ext cx="1065016" cy="13881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/>
                <a:t>Empêchement </a:t>
              </a:r>
            </a:p>
          </p:txBody>
        </p:sp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C2E50236-930E-DA08-C6AD-EEBF202739E8}"/>
                </a:ext>
              </a:extLst>
            </p:cNvPr>
            <p:cNvSpPr/>
            <p:nvPr/>
          </p:nvSpPr>
          <p:spPr>
            <a:xfrm>
              <a:off x="10524125" y="332609"/>
              <a:ext cx="664417" cy="17440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/>
                <a:t>A faire</a:t>
              </a:r>
            </a:p>
          </p:txBody>
        </p:sp>
        <p:cxnSp>
          <p:nvCxnSpPr>
            <p:cNvPr id="103" name="Connecteur : en angle 102">
              <a:extLst>
                <a:ext uri="{FF2B5EF4-FFF2-40B4-BE49-F238E27FC236}">
                  <a16:creationId xmlns:a16="http://schemas.microsoft.com/office/drawing/2014/main" id="{60685E18-07A8-3220-013A-D191B844F9E5}"/>
                </a:ext>
              </a:extLst>
            </p:cNvPr>
            <p:cNvCxnSpPr>
              <a:cxnSpLocks/>
              <a:endCxn id="101" idx="2"/>
            </p:cNvCxnSpPr>
            <p:nvPr/>
          </p:nvCxnSpPr>
          <p:spPr>
            <a:xfrm flipV="1">
              <a:off x="8367354" y="98370"/>
              <a:ext cx="671233" cy="318649"/>
            </a:xfrm>
            <a:prstGeom prst="bentConnector3">
              <a:avLst>
                <a:gd name="adj1" fmla="val 60406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onnecteur : en angle 104">
              <a:extLst>
                <a:ext uri="{FF2B5EF4-FFF2-40B4-BE49-F238E27FC236}">
                  <a16:creationId xmlns:a16="http://schemas.microsoft.com/office/drawing/2014/main" id="{602C7941-B824-4AA1-E9E7-ECE66439C467}"/>
                </a:ext>
              </a:extLst>
            </p:cNvPr>
            <p:cNvCxnSpPr>
              <a:cxnSpLocks/>
              <a:endCxn id="100" idx="2"/>
            </p:cNvCxnSpPr>
            <p:nvPr/>
          </p:nvCxnSpPr>
          <p:spPr>
            <a:xfrm flipV="1">
              <a:off x="8367354" y="198938"/>
              <a:ext cx="2156772" cy="21808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Connecteur : en angle 105">
              <a:extLst>
                <a:ext uri="{FF2B5EF4-FFF2-40B4-BE49-F238E27FC236}">
                  <a16:creationId xmlns:a16="http://schemas.microsoft.com/office/drawing/2014/main" id="{3501DFAA-B36B-4628-1EED-5A68967CBA4D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>
              <a:off x="8367354" y="417019"/>
              <a:ext cx="2156771" cy="2792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7" name="Connecteur : en angle 106">
            <a:extLst>
              <a:ext uri="{FF2B5EF4-FFF2-40B4-BE49-F238E27FC236}">
                <a16:creationId xmlns:a16="http://schemas.microsoft.com/office/drawing/2014/main" id="{32A4438B-0641-8D63-3766-39ADF7AB83EA}"/>
              </a:ext>
            </a:extLst>
          </p:cNvPr>
          <p:cNvCxnSpPr>
            <a:cxnSpLocks/>
            <a:stCxn id="4" idx="0"/>
            <a:endCxn id="23" idx="1"/>
          </p:cNvCxnSpPr>
          <p:nvPr/>
        </p:nvCxnSpPr>
        <p:spPr>
          <a:xfrm flipV="1">
            <a:off x="1642573" y="479069"/>
            <a:ext cx="2353182" cy="2859107"/>
          </a:xfrm>
          <a:prstGeom prst="bentConnector3">
            <a:avLst>
              <a:gd name="adj1" fmla="val 20047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Connecteur : en angle 110">
            <a:extLst>
              <a:ext uri="{FF2B5EF4-FFF2-40B4-BE49-F238E27FC236}">
                <a16:creationId xmlns:a16="http://schemas.microsoft.com/office/drawing/2014/main" id="{87554750-A8CE-44FB-7367-9AC4017557ED}"/>
              </a:ext>
            </a:extLst>
          </p:cNvPr>
          <p:cNvCxnSpPr>
            <a:cxnSpLocks/>
            <a:stCxn id="4" idx="0"/>
            <a:endCxn id="26" idx="1"/>
          </p:cNvCxnSpPr>
          <p:nvPr/>
        </p:nvCxnSpPr>
        <p:spPr>
          <a:xfrm flipV="1">
            <a:off x="1642573" y="1799127"/>
            <a:ext cx="2352223" cy="1539049"/>
          </a:xfrm>
          <a:prstGeom prst="bentConnector3">
            <a:avLst>
              <a:gd name="adj1" fmla="val 2044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Connecteur : en angle 114">
            <a:extLst>
              <a:ext uri="{FF2B5EF4-FFF2-40B4-BE49-F238E27FC236}">
                <a16:creationId xmlns:a16="http://schemas.microsoft.com/office/drawing/2014/main" id="{DE4977C7-386E-FB03-AE63-6A7E6A0D23A0}"/>
              </a:ext>
            </a:extLst>
          </p:cNvPr>
          <p:cNvCxnSpPr>
            <a:cxnSpLocks/>
            <a:stCxn id="4" idx="0"/>
            <a:endCxn id="31" idx="1"/>
          </p:cNvCxnSpPr>
          <p:nvPr/>
        </p:nvCxnSpPr>
        <p:spPr>
          <a:xfrm flipV="1">
            <a:off x="1642573" y="3202063"/>
            <a:ext cx="2352223" cy="136113"/>
          </a:xfrm>
          <a:prstGeom prst="bentConnector3">
            <a:avLst>
              <a:gd name="adj1" fmla="val 2044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Connecteur : en angle 129">
            <a:extLst>
              <a:ext uri="{FF2B5EF4-FFF2-40B4-BE49-F238E27FC236}">
                <a16:creationId xmlns:a16="http://schemas.microsoft.com/office/drawing/2014/main" id="{73020BA6-2D33-27C5-6966-C8461AFEB78B}"/>
              </a:ext>
            </a:extLst>
          </p:cNvPr>
          <p:cNvCxnSpPr>
            <a:cxnSpLocks/>
            <a:stCxn id="23" idx="3"/>
            <a:endCxn id="41" idx="1"/>
          </p:cNvCxnSpPr>
          <p:nvPr/>
        </p:nvCxnSpPr>
        <p:spPr>
          <a:xfrm flipV="1">
            <a:off x="5513367" y="174659"/>
            <a:ext cx="1204864" cy="3044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Connecteur : en angle 132">
            <a:extLst>
              <a:ext uri="{FF2B5EF4-FFF2-40B4-BE49-F238E27FC236}">
                <a16:creationId xmlns:a16="http://schemas.microsoft.com/office/drawing/2014/main" id="{4B8BEAB7-92C2-89AE-F230-C7DC885C8320}"/>
              </a:ext>
            </a:extLst>
          </p:cNvPr>
          <p:cNvCxnSpPr>
            <a:cxnSpLocks/>
            <a:stCxn id="23" idx="3"/>
            <a:endCxn id="43" idx="1"/>
          </p:cNvCxnSpPr>
          <p:nvPr/>
        </p:nvCxnSpPr>
        <p:spPr>
          <a:xfrm>
            <a:off x="5513367" y="479069"/>
            <a:ext cx="1204864" cy="12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cteur : en angle 135">
            <a:extLst>
              <a:ext uri="{FF2B5EF4-FFF2-40B4-BE49-F238E27FC236}">
                <a16:creationId xmlns:a16="http://schemas.microsoft.com/office/drawing/2014/main" id="{187B3BA6-E3D1-536B-448D-452C613A6C68}"/>
              </a:ext>
            </a:extLst>
          </p:cNvPr>
          <p:cNvCxnSpPr>
            <a:cxnSpLocks/>
            <a:stCxn id="23" idx="3"/>
            <a:endCxn id="44" idx="1"/>
          </p:cNvCxnSpPr>
          <p:nvPr/>
        </p:nvCxnSpPr>
        <p:spPr>
          <a:xfrm>
            <a:off x="5513367" y="479069"/>
            <a:ext cx="1204864" cy="2803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Connecteur : en angle 138">
            <a:extLst>
              <a:ext uri="{FF2B5EF4-FFF2-40B4-BE49-F238E27FC236}">
                <a16:creationId xmlns:a16="http://schemas.microsoft.com/office/drawing/2014/main" id="{79B6FBAC-E2B7-4487-D153-D28A2CEE5F42}"/>
              </a:ext>
            </a:extLst>
          </p:cNvPr>
          <p:cNvCxnSpPr>
            <a:cxnSpLocks/>
            <a:stCxn id="26" idx="3"/>
            <a:endCxn id="49" idx="1"/>
          </p:cNvCxnSpPr>
          <p:nvPr/>
        </p:nvCxnSpPr>
        <p:spPr>
          <a:xfrm flipV="1">
            <a:off x="4842511" y="1556190"/>
            <a:ext cx="610709" cy="2429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Connecteur : en angle 139">
            <a:extLst>
              <a:ext uri="{FF2B5EF4-FFF2-40B4-BE49-F238E27FC236}">
                <a16:creationId xmlns:a16="http://schemas.microsoft.com/office/drawing/2014/main" id="{0D89CDC1-C781-5102-5C61-20C4AB02FA46}"/>
              </a:ext>
            </a:extLst>
          </p:cNvPr>
          <p:cNvCxnSpPr>
            <a:cxnSpLocks/>
            <a:stCxn id="26" idx="3"/>
            <a:endCxn id="50" idx="1"/>
          </p:cNvCxnSpPr>
          <p:nvPr/>
        </p:nvCxnSpPr>
        <p:spPr>
          <a:xfrm>
            <a:off x="4842511" y="1799127"/>
            <a:ext cx="610709" cy="508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Connecteur : en angle 140">
            <a:extLst>
              <a:ext uri="{FF2B5EF4-FFF2-40B4-BE49-F238E27FC236}">
                <a16:creationId xmlns:a16="http://schemas.microsoft.com/office/drawing/2014/main" id="{283D8FDC-F592-C9EE-4129-28A793B84C33}"/>
              </a:ext>
            </a:extLst>
          </p:cNvPr>
          <p:cNvCxnSpPr>
            <a:cxnSpLocks/>
            <a:stCxn id="26" idx="3"/>
            <a:endCxn id="51" idx="1"/>
          </p:cNvCxnSpPr>
          <p:nvPr/>
        </p:nvCxnSpPr>
        <p:spPr>
          <a:xfrm>
            <a:off x="4842511" y="1799127"/>
            <a:ext cx="610709" cy="358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Connecteur : en angle 147">
            <a:extLst>
              <a:ext uri="{FF2B5EF4-FFF2-40B4-BE49-F238E27FC236}">
                <a16:creationId xmlns:a16="http://schemas.microsoft.com/office/drawing/2014/main" id="{AD2FD250-F5DD-EB96-D362-FA5D145B5624}"/>
              </a:ext>
            </a:extLst>
          </p:cNvPr>
          <p:cNvCxnSpPr>
            <a:cxnSpLocks/>
            <a:stCxn id="26" idx="3"/>
            <a:endCxn id="48" idx="1"/>
          </p:cNvCxnSpPr>
          <p:nvPr/>
        </p:nvCxnSpPr>
        <p:spPr>
          <a:xfrm flipV="1">
            <a:off x="4842511" y="1233146"/>
            <a:ext cx="610709" cy="5659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Connecteur : en angle 154">
            <a:extLst>
              <a:ext uri="{FF2B5EF4-FFF2-40B4-BE49-F238E27FC236}">
                <a16:creationId xmlns:a16="http://schemas.microsoft.com/office/drawing/2014/main" id="{96C7AF02-6AA0-F09F-4E27-3E95467D86EA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4839230" y="3187198"/>
            <a:ext cx="607427" cy="4417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Connecteur : en angle 155">
            <a:extLst>
              <a:ext uri="{FF2B5EF4-FFF2-40B4-BE49-F238E27FC236}">
                <a16:creationId xmlns:a16="http://schemas.microsoft.com/office/drawing/2014/main" id="{E8EBE3C0-C537-8438-EE3E-4AEAFD695667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4839230" y="3187198"/>
            <a:ext cx="607427" cy="4417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cteur : en angle 156">
            <a:extLst>
              <a:ext uri="{FF2B5EF4-FFF2-40B4-BE49-F238E27FC236}">
                <a16:creationId xmlns:a16="http://schemas.microsoft.com/office/drawing/2014/main" id="{8959E550-8678-A8CC-528C-2C479F42D5BE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4839230" y="3187198"/>
            <a:ext cx="607427" cy="4417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Connecteur : en angle 157">
            <a:extLst>
              <a:ext uri="{FF2B5EF4-FFF2-40B4-BE49-F238E27FC236}">
                <a16:creationId xmlns:a16="http://schemas.microsoft.com/office/drawing/2014/main" id="{CB529C05-735A-864D-E9D0-08B87F7E9E24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4839230" y="3187198"/>
            <a:ext cx="607427" cy="4417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Connecteur : en angle 162">
            <a:extLst>
              <a:ext uri="{FF2B5EF4-FFF2-40B4-BE49-F238E27FC236}">
                <a16:creationId xmlns:a16="http://schemas.microsoft.com/office/drawing/2014/main" id="{894D15B9-3C86-CA68-7040-50E18303EA96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4842512" y="3202063"/>
            <a:ext cx="577247" cy="157956"/>
          </a:xfrm>
          <a:prstGeom prst="bentConnector3">
            <a:avLst>
              <a:gd name="adj1" fmla="val 5448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Connecteur : en angle 166">
            <a:extLst>
              <a:ext uri="{FF2B5EF4-FFF2-40B4-BE49-F238E27FC236}">
                <a16:creationId xmlns:a16="http://schemas.microsoft.com/office/drawing/2014/main" id="{B1E905A7-5F88-E72E-58D0-3D0582DBE05F}"/>
              </a:ext>
            </a:extLst>
          </p:cNvPr>
          <p:cNvCxnSpPr>
            <a:cxnSpLocks/>
            <a:stCxn id="31" idx="3"/>
            <a:endCxn id="53" idx="1"/>
          </p:cNvCxnSpPr>
          <p:nvPr/>
        </p:nvCxnSpPr>
        <p:spPr>
          <a:xfrm flipV="1">
            <a:off x="4842512" y="3057569"/>
            <a:ext cx="610708" cy="1444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Connecteur : en angle 169">
            <a:extLst>
              <a:ext uri="{FF2B5EF4-FFF2-40B4-BE49-F238E27FC236}">
                <a16:creationId xmlns:a16="http://schemas.microsoft.com/office/drawing/2014/main" id="{771CEAB6-9829-B942-B21D-13E1FC3FB423}"/>
              </a:ext>
            </a:extLst>
          </p:cNvPr>
          <p:cNvCxnSpPr>
            <a:cxnSpLocks/>
            <a:stCxn id="31" idx="3"/>
            <a:endCxn id="52" idx="1"/>
          </p:cNvCxnSpPr>
          <p:nvPr/>
        </p:nvCxnSpPr>
        <p:spPr>
          <a:xfrm flipV="1">
            <a:off x="4842512" y="2724780"/>
            <a:ext cx="614050" cy="4772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Connecteur : en angle 176">
            <a:extLst>
              <a:ext uri="{FF2B5EF4-FFF2-40B4-BE49-F238E27FC236}">
                <a16:creationId xmlns:a16="http://schemas.microsoft.com/office/drawing/2014/main" id="{C6F0F8E7-B387-20D5-5822-B2C01E241F31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8341966" y="480363"/>
            <a:ext cx="447586" cy="28283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Connecteur : en angle 178">
            <a:extLst>
              <a:ext uri="{FF2B5EF4-FFF2-40B4-BE49-F238E27FC236}">
                <a16:creationId xmlns:a16="http://schemas.microsoft.com/office/drawing/2014/main" id="{CAF587B5-592C-3AA6-7C20-C2AD05567D3C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8020910" y="174659"/>
            <a:ext cx="768642" cy="341859"/>
          </a:xfrm>
          <a:prstGeom prst="bentConnector3">
            <a:avLst>
              <a:gd name="adj1" fmla="val 7048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Connecteur : en angle 182">
            <a:extLst>
              <a:ext uri="{FF2B5EF4-FFF2-40B4-BE49-F238E27FC236}">
                <a16:creationId xmlns:a16="http://schemas.microsoft.com/office/drawing/2014/main" id="{14D9382E-F1A9-D8CD-820D-9155EDDB83B8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8341966" y="508646"/>
            <a:ext cx="390554" cy="250740"/>
          </a:xfrm>
          <a:prstGeom prst="bentConnector3">
            <a:avLst>
              <a:gd name="adj1" fmla="val 5390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Connecteur : en angle 186">
            <a:extLst>
              <a:ext uri="{FF2B5EF4-FFF2-40B4-BE49-F238E27FC236}">
                <a16:creationId xmlns:a16="http://schemas.microsoft.com/office/drawing/2014/main" id="{92671322-587E-7B86-7649-A489FE0A3A26}"/>
              </a:ext>
            </a:extLst>
          </p:cNvPr>
          <p:cNvCxnSpPr>
            <a:cxnSpLocks/>
          </p:cNvCxnSpPr>
          <p:nvPr/>
        </p:nvCxnSpPr>
        <p:spPr>
          <a:xfrm>
            <a:off x="6564265" y="1228066"/>
            <a:ext cx="1026357" cy="502019"/>
          </a:xfrm>
          <a:prstGeom prst="bentConnector3">
            <a:avLst>
              <a:gd name="adj1" fmla="val 5445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Connecteur : en angle 188">
            <a:extLst>
              <a:ext uri="{FF2B5EF4-FFF2-40B4-BE49-F238E27FC236}">
                <a16:creationId xmlns:a16="http://schemas.microsoft.com/office/drawing/2014/main" id="{83373C18-AB28-8639-18C1-9FD254622D13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6724794" y="1556190"/>
            <a:ext cx="857425" cy="169977"/>
          </a:xfrm>
          <a:prstGeom prst="bentConnector3">
            <a:avLst>
              <a:gd name="adj1" fmla="val 4703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Connecteur : en angle 193">
            <a:extLst>
              <a:ext uri="{FF2B5EF4-FFF2-40B4-BE49-F238E27FC236}">
                <a16:creationId xmlns:a16="http://schemas.microsoft.com/office/drawing/2014/main" id="{D75824B8-6451-C17E-C5DD-3F787520953A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6724794" y="1733769"/>
            <a:ext cx="815512" cy="116219"/>
          </a:xfrm>
          <a:prstGeom prst="bentConnector3">
            <a:avLst>
              <a:gd name="adj1" fmla="val 4937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Connecteur : en angle 198">
            <a:extLst>
              <a:ext uri="{FF2B5EF4-FFF2-40B4-BE49-F238E27FC236}">
                <a16:creationId xmlns:a16="http://schemas.microsoft.com/office/drawing/2014/main" id="{5B1AE0BA-4879-CF21-0618-C36F1998371C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6724794" y="1730423"/>
            <a:ext cx="815512" cy="42690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Connecteur : en angle 205">
            <a:extLst>
              <a:ext uri="{FF2B5EF4-FFF2-40B4-BE49-F238E27FC236}">
                <a16:creationId xmlns:a16="http://schemas.microsoft.com/office/drawing/2014/main" id="{A8BF82E9-D3E6-DBB5-FBE8-12395BB7B96A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6638474" y="2724780"/>
            <a:ext cx="769188" cy="481842"/>
          </a:xfrm>
          <a:prstGeom prst="bentConnector3">
            <a:avLst>
              <a:gd name="adj1" fmla="val 6386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1" name="Connecteur : en angle 210">
            <a:extLst>
              <a:ext uri="{FF2B5EF4-FFF2-40B4-BE49-F238E27FC236}">
                <a16:creationId xmlns:a16="http://schemas.microsoft.com/office/drawing/2014/main" id="{12126552-02CF-19C8-3445-3755D4BAD195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6899032" y="3057569"/>
            <a:ext cx="451446" cy="15190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4" name="Connecteur : en angle 213">
            <a:extLst>
              <a:ext uri="{FF2B5EF4-FFF2-40B4-BE49-F238E27FC236}">
                <a16:creationId xmlns:a16="http://schemas.microsoft.com/office/drawing/2014/main" id="{BD2C01B2-A3BD-8D5B-5E56-4DA8715549F7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6718231" y="3207962"/>
            <a:ext cx="581923" cy="138595"/>
          </a:xfrm>
          <a:prstGeom prst="bentConnector3">
            <a:avLst>
              <a:gd name="adj1" fmla="val 7182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Connecteur : en angle 218">
            <a:extLst>
              <a:ext uri="{FF2B5EF4-FFF2-40B4-BE49-F238E27FC236}">
                <a16:creationId xmlns:a16="http://schemas.microsoft.com/office/drawing/2014/main" id="{BF2691BF-C4F1-21DB-18EA-EE9CB32B8283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6718231" y="3205170"/>
            <a:ext cx="764609" cy="423797"/>
          </a:xfrm>
          <a:prstGeom prst="bentConnector3">
            <a:avLst>
              <a:gd name="adj1" fmla="val 5398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408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CC6ACE45-E67A-BA37-27BC-F2DB64DF1AE9}"/>
              </a:ext>
            </a:extLst>
          </p:cNvPr>
          <p:cNvGrpSpPr/>
          <p:nvPr/>
        </p:nvGrpSpPr>
        <p:grpSpPr>
          <a:xfrm>
            <a:off x="4451217" y="56874"/>
            <a:ext cx="7711116" cy="3313455"/>
            <a:chOff x="3527945" y="17972"/>
            <a:chExt cx="7711116" cy="3313455"/>
          </a:xfrm>
        </p:grpSpPr>
        <p:sp>
          <p:nvSpPr>
            <p:cNvPr id="5" name="Organigramme : Bande perforée 4">
              <a:extLst>
                <a:ext uri="{FF2B5EF4-FFF2-40B4-BE49-F238E27FC236}">
                  <a16:creationId xmlns:a16="http://schemas.microsoft.com/office/drawing/2014/main" id="{DE7966A9-B426-BD25-73F1-5AC6680FE241}"/>
                </a:ext>
              </a:extLst>
            </p:cNvPr>
            <p:cNvSpPr/>
            <p:nvPr/>
          </p:nvSpPr>
          <p:spPr>
            <a:xfrm>
              <a:off x="4184453" y="86167"/>
              <a:ext cx="1517612" cy="288987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Fourbissage des éléments </a:t>
              </a:r>
            </a:p>
          </p:txBody>
        </p:sp>
        <p:sp>
          <p:nvSpPr>
            <p:cNvPr id="6" name="Organigramme : Bande perforée 5">
              <a:extLst>
                <a:ext uri="{FF2B5EF4-FFF2-40B4-BE49-F238E27FC236}">
                  <a16:creationId xmlns:a16="http://schemas.microsoft.com/office/drawing/2014/main" id="{BF99E58A-79A3-A0F3-5DC2-5F3B7DCEF4E8}"/>
                </a:ext>
              </a:extLst>
            </p:cNvPr>
            <p:cNvSpPr/>
            <p:nvPr/>
          </p:nvSpPr>
          <p:spPr>
            <a:xfrm>
              <a:off x="4184453" y="1080964"/>
              <a:ext cx="1579793" cy="255457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Essuyage humide des éléments</a:t>
              </a:r>
            </a:p>
          </p:txBody>
        </p:sp>
        <p:sp>
          <p:nvSpPr>
            <p:cNvPr id="7" name="Organigramme : Bande perforée 6">
              <a:extLst>
                <a:ext uri="{FF2B5EF4-FFF2-40B4-BE49-F238E27FC236}">
                  <a16:creationId xmlns:a16="http://schemas.microsoft.com/office/drawing/2014/main" id="{C91112D8-8B54-9F17-B563-63FBE3F4ABA4}"/>
                </a:ext>
              </a:extLst>
            </p:cNvPr>
            <p:cNvSpPr/>
            <p:nvPr/>
          </p:nvSpPr>
          <p:spPr>
            <a:xfrm>
              <a:off x="4333601" y="698084"/>
              <a:ext cx="847716" cy="288988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Balayage sol </a:t>
              </a:r>
            </a:p>
          </p:txBody>
        </p:sp>
        <p:sp>
          <p:nvSpPr>
            <p:cNvPr id="8" name="Organigramme : Bande perforée 7">
              <a:extLst>
                <a:ext uri="{FF2B5EF4-FFF2-40B4-BE49-F238E27FC236}">
                  <a16:creationId xmlns:a16="http://schemas.microsoft.com/office/drawing/2014/main" id="{62DD72A6-D7B9-BB77-1084-01BCA949E4AD}"/>
                </a:ext>
              </a:extLst>
            </p:cNvPr>
            <p:cNvSpPr/>
            <p:nvPr/>
          </p:nvSpPr>
          <p:spPr>
            <a:xfrm>
              <a:off x="4258666" y="1494094"/>
              <a:ext cx="847715" cy="288988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Lavage sol </a:t>
              </a:r>
            </a:p>
          </p:txBody>
        </p:sp>
        <p:sp>
          <p:nvSpPr>
            <p:cNvPr id="9" name="Organigramme : Bande perforée 8">
              <a:extLst>
                <a:ext uri="{FF2B5EF4-FFF2-40B4-BE49-F238E27FC236}">
                  <a16:creationId xmlns:a16="http://schemas.microsoft.com/office/drawing/2014/main" id="{5B594552-8C85-B0E3-FE9E-B397C40CEA7D}"/>
                </a:ext>
              </a:extLst>
            </p:cNvPr>
            <p:cNvSpPr/>
            <p:nvPr/>
          </p:nvSpPr>
          <p:spPr>
            <a:xfrm>
              <a:off x="4149979" y="2376075"/>
              <a:ext cx="882792" cy="429618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Mise en place consommables</a:t>
              </a:r>
            </a:p>
          </p:txBody>
        </p:sp>
        <p:sp>
          <p:nvSpPr>
            <p:cNvPr id="10" name="Organigramme : Bande perforée 9">
              <a:extLst>
                <a:ext uri="{FF2B5EF4-FFF2-40B4-BE49-F238E27FC236}">
                  <a16:creationId xmlns:a16="http://schemas.microsoft.com/office/drawing/2014/main" id="{49188008-20A3-7D21-0165-A7D77E104C17}"/>
                </a:ext>
              </a:extLst>
            </p:cNvPr>
            <p:cNvSpPr/>
            <p:nvPr/>
          </p:nvSpPr>
          <p:spPr>
            <a:xfrm>
              <a:off x="6617573" y="1209330"/>
              <a:ext cx="1877417" cy="216428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Essuyage humide distributeur papier</a:t>
              </a:r>
            </a:p>
          </p:txBody>
        </p:sp>
        <p:sp>
          <p:nvSpPr>
            <p:cNvPr id="11" name="Organigramme : Bande perforée 10">
              <a:extLst>
                <a:ext uri="{FF2B5EF4-FFF2-40B4-BE49-F238E27FC236}">
                  <a16:creationId xmlns:a16="http://schemas.microsoft.com/office/drawing/2014/main" id="{A9A8BDCE-2F92-1047-0642-1041B4A81A48}"/>
                </a:ext>
              </a:extLst>
            </p:cNvPr>
            <p:cNvSpPr/>
            <p:nvPr/>
          </p:nvSpPr>
          <p:spPr>
            <a:xfrm>
              <a:off x="6620613" y="909832"/>
              <a:ext cx="1877417" cy="255457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Essuyage humide distributeur savon</a:t>
              </a:r>
            </a:p>
          </p:txBody>
        </p:sp>
        <p:sp>
          <p:nvSpPr>
            <p:cNvPr id="12" name="Organigramme : Bande perforée 11">
              <a:extLst>
                <a:ext uri="{FF2B5EF4-FFF2-40B4-BE49-F238E27FC236}">
                  <a16:creationId xmlns:a16="http://schemas.microsoft.com/office/drawing/2014/main" id="{E49AA6DF-2FCC-933E-B1F3-C3363D30BF37}"/>
                </a:ext>
              </a:extLst>
            </p:cNvPr>
            <p:cNvSpPr/>
            <p:nvPr/>
          </p:nvSpPr>
          <p:spPr>
            <a:xfrm>
              <a:off x="6488261" y="23395"/>
              <a:ext cx="1160740" cy="179294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Fourbissage du miroir</a:t>
              </a:r>
            </a:p>
          </p:txBody>
        </p:sp>
        <p:sp>
          <p:nvSpPr>
            <p:cNvPr id="13" name="Organigramme : Bande perforée 12">
              <a:extLst>
                <a:ext uri="{FF2B5EF4-FFF2-40B4-BE49-F238E27FC236}">
                  <a16:creationId xmlns:a16="http://schemas.microsoft.com/office/drawing/2014/main" id="{771625F3-2EBD-B5F1-498A-50BC93217367}"/>
                </a:ext>
              </a:extLst>
            </p:cNvPr>
            <p:cNvSpPr/>
            <p:nvPr/>
          </p:nvSpPr>
          <p:spPr>
            <a:xfrm>
              <a:off x="6488261" y="270459"/>
              <a:ext cx="1320451" cy="190374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Fourbissage robinetterie</a:t>
              </a:r>
            </a:p>
          </p:txBody>
        </p:sp>
        <p:cxnSp>
          <p:nvCxnSpPr>
            <p:cNvPr id="14" name="Connecteur : en angle 13">
              <a:extLst>
                <a:ext uri="{FF2B5EF4-FFF2-40B4-BE49-F238E27FC236}">
                  <a16:creationId xmlns:a16="http://schemas.microsoft.com/office/drawing/2014/main" id="{3F27D01F-5910-0FB5-6B17-0C6BA5C17037}"/>
                </a:ext>
              </a:extLst>
            </p:cNvPr>
            <p:cNvCxnSpPr>
              <a:cxnSpLocks/>
              <a:stCxn id="5" idx="3"/>
              <a:endCxn id="12" idx="1"/>
            </p:cNvCxnSpPr>
            <p:nvPr/>
          </p:nvCxnSpPr>
          <p:spPr>
            <a:xfrm flipV="1">
              <a:off x="5702065" y="113042"/>
              <a:ext cx="786196" cy="1176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 : en angle 14">
              <a:extLst>
                <a:ext uri="{FF2B5EF4-FFF2-40B4-BE49-F238E27FC236}">
                  <a16:creationId xmlns:a16="http://schemas.microsoft.com/office/drawing/2014/main" id="{AE751968-1603-9F99-050A-8AAECDB7C045}"/>
                </a:ext>
              </a:extLst>
            </p:cNvPr>
            <p:cNvCxnSpPr>
              <a:cxnSpLocks/>
              <a:stCxn id="5" idx="3"/>
              <a:endCxn id="13" idx="1"/>
            </p:cNvCxnSpPr>
            <p:nvPr/>
          </p:nvCxnSpPr>
          <p:spPr>
            <a:xfrm>
              <a:off x="5702065" y="230661"/>
              <a:ext cx="786196" cy="1349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 : en angle 15">
              <a:extLst>
                <a:ext uri="{FF2B5EF4-FFF2-40B4-BE49-F238E27FC236}">
                  <a16:creationId xmlns:a16="http://schemas.microsoft.com/office/drawing/2014/main" id="{FFB03D8B-3B66-A907-7078-BBB647BD1CDB}"/>
                </a:ext>
              </a:extLst>
            </p:cNvPr>
            <p:cNvCxnSpPr>
              <a:cxnSpLocks/>
              <a:stCxn id="92" idx="0"/>
              <a:endCxn id="5" idx="1"/>
            </p:cNvCxnSpPr>
            <p:nvPr/>
          </p:nvCxnSpPr>
          <p:spPr>
            <a:xfrm flipV="1">
              <a:off x="3527945" y="230661"/>
              <a:ext cx="656508" cy="86973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 : en angle 16">
              <a:extLst>
                <a:ext uri="{FF2B5EF4-FFF2-40B4-BE49-F238E27FC236}">
                  <a16:creationId xmlns:a16="http://schemas.microsoft.com/office/drawing/2014/main" id="{15CD5E1A-E7B9-64E9-2019-1575CA4AC8C6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5773065" y="1037561"/>
              <a:ext cx="847548" cy="1549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 : en angle 17">
              <a:extLst>
                <a:ext uri="{FF2B5EF4-FFF2-40B4-BE49-F238E27FC236}">
                  <a16:creationId xmlns:a16="http://schemas.microsoft.com/office/drawing/2014/main" id="{47CF696D-2C37-2778-5BA2-E636A10B8F62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5773065" y="1192461"/>
              <a:ext cx="844508" cy="12508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eur : en angle 18">
              <a:extLst>
                <a:ext uri="{FF2B5EF4-FFF2-40B4-BE49-F238E27FC236}">
                  <a16:creationId xmlns:a16="http://schemas.microsoft.com/office/drawing/2014/main" id="{1C9EEB7E-695C-C008-2919-0374EDDCE7AD}"/>
                </a:ext>
              </a:extLst>
            </p:cNvPr>
            <p:cNvCxnSpPr>
              <a:cxnSpLocks/>
              <a:stCxn id="92" idx="0"/>
              <a:endCxn id="7" idx="1"/>
            </p:cNvCxnSpPr>
            <p:nvPr/>
          </p:nvCxnSpPr>
          <p:spPr>
            <a:xfrm flipV="1">
              <a:off x="3527945" y="842578"/>
              <a:ext cx="805656" cy="257817"/>
            </a:xfrm>
            <a:prstGeom prst="bentConnector3">
              <a:avLst>
                <a:gd name="adj1" fmla="val 40542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rganigramme : Bande perforée 19">
              <a:extLst>
                <a:ext uri="{FF2B5EF4-FFF2-40B4-BE49-F238E27FC236}">
                  <a16:creationId xmlns:a16="http://schemas.microsoft.com/office/drawing/2014/main" id="{9637984A-56C5-AC35-E2D3-E9853F9D5ADF}"/>
                </a:ext>
              </a:extLst>
            </p:cNvPr>
            <p:cNvSpPr/>
            <p:nvPr/>
          </p:nvSpPr>
          <p:spPr>
            <a:xfrm>
              <a:off x="7998955" y="2054536"/>
              <a:ext cx="571777" cy="216428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Lavabos</a:t>
              </a:r>
            </a:p>
          </p:txBody>
        </p:sp>
        <p:sp>
          <p:nvSpPr>
            <p:cNvPr id="21" name="Organigramme : Bande perforée 20">
              <a:extLst>
                <a:ext uri="{FF2B5EF4-FFF2-40B4-BE49-F238E27FC236}">
                  <a16:creationId xmlns:a16="http://schemas.microsoft.com/office/drawing/2014/main" id="{FA4F705D-0067-E4B5-A39A-42E1879A92D1}"/>
                </a:ext>
              </a:extLst>
            </p:cNvPr>
            <p:cNvSpPr/>
            <p:nvPr/>
          </p:nvSpPr>
          <p:spPr>
            <a:xfrm>
              <a:off x="8001995" y="1755038"/>
              <a:ext cx="384017" cy="255457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WC</a:t>
              </a:r>
            </a:p>
          </p:txBody>
        </p:sp>
        <p:sp>
          <p:nvSpPr>
            <p:cNvPr id="22" name="Organigramme : Bande perforée 21">
              <a:extLst>
                <a:ext uri="{FF2B5EF4-FFF2-40B4-BE49-F238E27FC236}">
                  <a16:creationId xmlns:a16="http://schemas.microsoft.com/office/drawing/2014/main" id="{88351071-8BAB-328A-2CFC-A50B4BC2AE73}"/>
                </a:ext>
              </a:extLst>
            </p:cNvPr>
            <p:cNvSpPr/>
            <p:nvPr/>
          </p:nvSpPr>
          <p:spPr>
            <a:xfrm>
              <a:off x="7998954" y="2338735"/>
              <a:ext cx="571777" cy="216428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Urinoirs</a:t>
              </a:r>
            </a:p>
          </p:txBody>
        </p:sp>
        <p:cxnSp>
          <p:nvCxnSpPr>
            <p:cNvPr id="23" name="Connecteur : en angle 22">
              <a:extLst>
                <a:ext uri="{FF2B5EF4-FFF2-40B4-BE49-F238E27FC236}">
                  <a16:creationId xmlns:a16="http://schemas.microsoft.com/office/drawing/2014/main" id="{3451488A-F581-E17C-3C56-3B96AE0C2244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8386012" y="1882767"/>
              <a:ext cx="818125" cy="24205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 : en angle 23">
              <a:extLst>
                <a:ext uri="{FF2B5EF4-FFF2-40B4-BE49-F238E27FC236}">
                  <a16:creationId xmlns:a16="http://schemas.microsoft.com/office/drawing/2014/main" id="{EC9B7414-999A-45B9-4A8D-FF1F6A02CB69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8570732" y="2124821"/>
              <a:ext cx="622930" cy="37929"/>
            </a:xfrm>
            <a:prstGeom prst="bentConnector3">
              <a:avLst>
                <a:gd name="adj1" fmla="val 3623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 : en angle 24">
              <a:extLst>
                <a:ext uri="{FF2B5EF4-FFF2-40B4-BE49-F238E27FC236}">
                  <a16:creationId xmlns:a16="http://schemas.microsoft.com/office/drawing/2014/main" id="{C161A349-23FD-824C-D2D5-419733EF1784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V="1">
              <a:off x="8570731" y="2130478"/>
              <a:ext cx="768624" cy="316471"/>
            </a:xfrm>
            <a:prstGeom prst="bentConnector3">
              <a:avLst>
                <a:gd name="adj1" fmla="val 28934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eur : en angle 25">
              <a:extLst>
                <a:ext uri="{FF2B5EF4-FFF2-40B4-BE49-F238E27FC236}">
                  <a16:creationId xmlns:a16="http://schemas.microsoft.com/office/drawing/2014/main" id="{95F93579-F64C-4910-B49F-06BE851F6CC7}"/>
                </a:ext>
              </a:extLst>
            </p:cNvPr>
            <p:cNvCxnSpPr>
              <a:cxnSpLocks/>
              <a:stCxn id="41" idx="3"/>
              <a:endCxn id="22" idx="1"/>
            </p:cNvCxnSpPr>
            <p:nvPr/>
          </p:nvCxnSpPr>
          <p:spPr>
            <a:xfrm>
              <a:off x="5439798" y="2090613"/>
              <a:ext cx="2559156" cy="35633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 : en angle 26">
              <a:extLst>
                <a:ext uri="{FF2B5EF4-FFF2-40B4-BE49-F238E27FC236}">
                  <a16:creationId xmlns:a16="http://schemas.microsoft.com/office/drawing/2014/main" id="{B21A1C4C-9BC6-68F6-9D9D-545E9F5F6F81}"/>
                </a:ext>
              </a:extLst>
            </p:cNvPr>
            <p:cNvCxnSpPr>
              <a:cxnSpLocks/>
              <a:stCxn id="41" idx="3"/>
              <a:endCxn id="21" idx="1"/>
            </p:cNvCxnSpPr>
            <p:nvPr/>
          </p:nvCxnSpPr>
          <p:spPr>
            <a:xfrm flipV="1">
              <a:off x="5439798" y="1882767"/>
              <a:ext cx="2562197" cy="2078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 : en angle 27">
              <a:extLst>
                <a:ext uri="{FF2B5EF4-FFF2-40B4-BE49-F238E27FC236}">
                  <a16:creationId xmlns:a16="http://schemas.microsoft.com/office/drawing/2014/main" id="{BC10D17D-B2DE-E536-244D-FB267F8049EF}"/>
                </a:ext>
              </a:extLst>
            </p:cNvPr>
            <p:cNvCxnSpPr>
              <a:cxnSpLocks/>
              <a:stCxn id="41" idx="3"/>
              <a:endCxn id="20" idx="1"/>
            </p:cNvCxnSpPr>
            <p:nvPr/>
          </p:nvCxnSpPr>
          <p:spPr>
            <a:xfrm>
              <a:off x="5439798" y="2090613"/>
              <a:ext cx="2559157" cy="7213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rganigramme : Bande perforée 28">
              <a:extLst>
                <a:ext uri="{FF2B5EF4-FFF2-40B4-BE49-F238E27FC236}">
                  <a16:creationId xmlns:a16="http://schemas.microsoft.com/office/drawing/2014/main" id="{AA7B974A-59EF-07E3-5952-6E13BA5AC462}"/>
                </a:ext>
              </a:extLst>
            </p:cNvPr>
            <p:cNvSpPr/>
            <p:nvPr/>
          </p:nvSpPr>
          <p:spPr>
            <a:xfrm>
              <a:off x="5523654" y="2529043"/>
              <a:ext cx="964607" cy="260504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>
                  <a:solidFill>
                    <a:schemeClr val="tx1"/>
                  </a:solidFill>
                </a:rPr>
                <a:t>Papier Essuis main</a:t>
              </a:r>
            </a:p>
          </p:txBody>
        </p:sp>
        <p:sp>
          <p:nvSpPr>
            <p:cNvPr id="30" name="Organigramme : Bande perforée 29">
              <a:extLst>
                <a:ext uri="{FF2B5EF4-FFF2-40B4-BE49-F238E27FC236}">
                  <a16:creationId xmlns:a16="http://schemas.microsoft.com/office/drawing/2014/main" id="{088E9A20-D379-B310-0AE6-F7309EAB638B}"/>
                </a:ext>
              </a:extLst>
            </p:cNvPr>
            <p:cNvSpPr/>
            <p:nvPr/>
          </p:nvSpPr>
          <p:spPr>
            <a:xfrm>
              <a:off x="5526694" y="2229545"/>
              <a:ext cx="651423" cy="255457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Papier WC</a:t>
              </a:r>
            </a:p>
          </p:txBody>
        </p:sp>
        <p:sp>
          <p:nvSpPr>
            <p:cNvPr id="31" name="Organigramme : Bande perforée 30">
              <a:extLst>
                <a:ext uri="{FF2B5EF4-FFF2-40B4-BE49-F238E27FC236}">
                  <a16:creationId xmlns:a16="http://schemas.microsoft.com/office/drawing/2014/main" id="{6AAC569E-00EB-31DC-CAFD-41B702FFF69E}"/>
                </a:ext>
              </a:extLst>
            </p:cNvPr>
            <p:cNvSpPr/>
            <p:nvPr/>
          </p:nvSpPr>
          <p:spPr>
            <a:xfrm>
              <a:off x="5523653" y="2813241"/>
              <a:ext cx="654464" cy="221035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Savon</a:t>
              </a:r>
            </a:p>
          </p:txBody>
        </p:sp>
        <p:sp>
          <p:nvSpPr>
            <p:cNvPr id="32" name="Organigramme : Bande perforée 31">
              <a:extLst>
                <a:ext uri="{FF2B5EF4-FFF2-40B4-BE49-F238E27FC236}">
                  <a16:creationId xmlns:a16="http://schemas.microsoft.com/office/drawing/2014/main" id="{ACB6EB42-227A-CF2B-E406-2FDFC048EF2C}"/>
                </a:ext>
              </a:extLst>
            </p:cNvPr>
            <p:cNvSpPr/>
            <p:nvPr/>
          </p:nvSpPr>
          <p:spPr>
            <a:xfrm>
              <a:off x="5523652" y="3078171"/>
              <a:ext cx="1020675" cy="253256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Bombes désodorisantes</a:t>
              </a:r>
            </a:p>
          </p:txBody>
        </p:sp>
        <p:cxnSp>
          <p:nvCxnSpPr>
            <p:cNvPr id="33" name="Connecteur : en angle 32">
              <a:extLst>
                <a:ext uri="{FF2B5EF4-FFF2-40B4-BE49-F238E27FC236}">
                  <a16:creationId xmlns:a16="http://schemas.microsoft.com/office/drawing/2014/main" id="{96A39558-0143-8E06-1E00-9F95A57788FB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 flipV="1">
              <a:off x="6544327" y="2977264"/>
              <a:ext cx="355969" cy="227535"/>
            </a:xfrm>
            <a:prstGeom prst="bentConnector3">
              <a:avLst>
                <a:gd name="adj1" fmla="val 61372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eur : en angle 33">
              <a:extLst>
                <a:ext uri="{FF2B5EF4-FFF2-40B4-BE49-F238E27FC236}">
                  <a16:creationId xmlns:a16="http://schemas.microsoft.com/office/drawing/2014/main" id="{F04E82FD-3800-F0FE-82BB-3D3FB021121B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6178117" y="2923759"/>
              <a:ext cx="759808" cy="55791"/>
            </a:xfrm>
            <a:prstGeom prst="bentConnector3">
              <a:avLst>
                <a:gd name="adj1" fmla="val 7674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cteur : en angle 34">
              <a:extLst>
                <a:ext uri="{FF2B5EF4-FFF2-40B4-BE49-F238E27FC236}">
                  <a16:creationId xmlns:a16="http://schemas.microsoft.com/office/drawing/2014/main" id="{1F6F9D78-2D78-06F4-8E2A-52922D97AE30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6488261" y="2659295"/>
              <a:ext cx="542140" cy="31815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eur : en angle 35">
              <a:extLst>
                <a:ext uri="{FF2B5EF4-FFF2-40B4-BE49-F238E27FC236}">
                  <a16:creationId xmlns:a16="http://schemas.microsoft.com/office/drawing/2014/main" id="{906CA631-1EED-B2DF-5334-918241AF7AEF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6178117" y="2357274"/>
              <a:ext cx="913899" cy="619990"/>
            </a:xfrm>
            <a:prstGeom prst="bentConnector3">
              <a:avLst>
                <a:gd name="adj1" fmla="val 6381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 : en angle 36">
              <a:extLst>
                <a:ext uri="{FF2B5EF4-FFF2-40B4-BE49-F238E27FC236}">
                  <a16:creationId xmlns:a16="http://schemas.microsoft.com/office/drawing/2014/main" id="{CD3C1979-FE1A-E6DE-6216-F7224FBBBC68}"/>
                </a:ext>
              </a:extLst>
            </p:cNvPr>
            <p:cNvCxnSpPr>
              <a:cxnSpLocks/>
              <a:stCxn id="92" idx="0"/>
              <a:endCxn id="6" idx="1"/>
            </p:cNvCxnSpPr>
            <p:nvPr/>
          </p:nvCxnSpPr>
          <p:spPr>
            <a:xfrm>
              <a:off x="3527945" y="1100395"/>
              <a:ext cx="656508" cy="10829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 : en angle 37">
              <a:extLst>
                <a:ext uri="{FF2B5EF4-FFF2-40B4-BE49-F238E27FC236}">
                  <a16:creationId xmlns:a16="http://schemas.microsoft.com/office/drawing/2014/main" id="{1D748D64-37B4-008A-E57A-155387068C9C}"/>
                </a:ext>
              </a:extLst>
            </p:cNvPr>
            <p:cNvCxnSpPr>
              <a:cxnSpLocks/>
              <a:stCxn id="92" idx="0"/>
              <a:endCxn id="8" idx="1"/>
            </p:cNvCxnSpPr>
            <p:nvPr/>
          </p:nvCxnSpPr>
          <p:spPr>
            <a:xfrm>
              <a:off x="3527945" y="1100395"/>
              <a:ext cx="730721" cy="538193"/>
            </a:xfrm>
            <a:prstGeom prst="bentConnector3">
              <a:avLst>
                <a:gd name="adj1" fmla="val 427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eur : en angle 38">
              <a:extLst>
                <a:ext uri="{FF2B5EF4-FFF2-40B4-BE49-F238E27FC236}">
                  <a16:creationId xmlns:a16="http://schemas.microsoft.com/office/drawing/2014/main" id="{4FBFD066-5E9D-4CBB-207A-AEADA9BC2D63}"/>
                </a:ext>
              </a:extLst>
            </p:cNvPr>
            <p:cNvCxnSpPr>
              <a:cxnSpLocks/>
              <a:stCxn id="92" idx="0"/>
              <a:endCxn id="41" idx="1"/>
            </p:cNvCxnSpPr>
            <p:nvPr/>
          </p:nvCxnSpPr>
          <p:spPr>
            <a:xfrm>
              <a:off x="3527945" y="1100395"/>
              <a:ext cx="622034" cy="99021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eur : en angle 39">
              <a:extLst>
                <a:ext uri="{FF2B5EF4-FFF2-40B4-BE49-F238E27FC236}">
                  <a16:creationId xmlns:a16="http://schemas.microsoft.com/office/drawing/2014/main" id="{494ED3DF-E457-1E3E-DCF8-5911D8A472F0}"/>
                </a:ext>
              </a:extLst>
            </p:cNvPr>
            <p:cNvCxnSpPr>
              <a:cxnSpLocks/>
              <a:stCxn id="92" idx="0"/>
              <a:endCxn id="9" idx="1"/>
            </p:cNvCxnSpPr>
            <p:nvPr/>
          </p:nvCxnSpPr>
          <p:spPr>
            <a:xfrm>
              <a:off x="3527945" y="1100395"/>
              <a:ext cx="622034" cy="149048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Organigramme : Bande perforée 40">
              <a:extLst>
                <a:ext uri="{FF2B5EF4-FFF2-40B4-BE49-F238E27FC236}">
                  <a16:creationId xmlns:a16="http://schemas.microsoft.com/office/drawing/2014/main" id="{80BE6340-A44B-C965-3601-83DA2264E8D8}"/>
                </a:ext>
              </a:extLst>
            </p:cNvPr>
            <p:cNvSpPr/>
            <p:nvPr/>
          </p:nvSpPr>
          <p:spPr>
            <a:xfrm>
              <a:off x="4149979" y="1868992"/>
              <a:ext cx="1289819" cy="443242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Détartrage &amp; désinfection éléments</a:t>
              </a:r>
            </a:p>
          </p:txBody>
        </p:sp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0EA72278-49DF-3219-FF3B-93036B0D9BA7}"/>
                </a:ext>
              </a:extLst>
            </p:cNvPr>
            <p:cNvGrpSpPr/>
            <p:nvPr/>
          </p:nvGrpSpPr>
          <p:grpSpPr>
            <a:xfrm>
              <a:off x="8060404" y="17972"/>
              <a:ext cx="2830230" cy="406676"/>
              <a:chOff x="8367354" y="28961"/>
              <a:chExt cx="2821189" cy="478052"/>
            </a:xfrm>
          </p:grpSpPr>
          <p:sp>
            <p:nvSpPr>
              <p:cNvPr id="86" name="Ellipse 85">
                <a:extLst>
                  <a:ext uri="{FF2B5EF4-FFF2-40B4-BE49-F238E27FC236}">
                    <a16:creationId xmlns:a16="http://schemas.microsoft.com/office/drawing/2014/main" id="{2EFEF802-BB94-EF75-8321-7C4F82561578}"/>
                  </a:ext>
                </a:extLst>
              </p:cNvPr>
              <p:cNvSpPr/>
              <p:nvPr/>
            </p:nvSpPr>
            <p:spPr>
              <a:xfrm>
                <a:off x="10524126" y="105688"/>
                <a:ext cx="664417" cy="18649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Fait</a:t>
                </a:r>
                <a:endParaRPr lang="fr-FR" sz="800" dirty="0"/>
              </a:p>
            </p:txBody>
          </p:sp>
          <p:sp>
            <p:nvSpPr>
              <p:cNvPr id="87" name="Ellipse 86">
                <a:extLst>
                  <a:ext uri="{FF2B5EF4-FFF2-40B4-BE49-F238E27FC236}">
                    <a16:creationId xmlns:a16="http://schemas.microsoft.com/office/drawing/2014/main" id="{4259E4DE-7F4F-4236-71B3-404FAB934437}"/>
                  </a:ext>
                </a:extLst>
              </p:cNvPr>
              <p:cNvSpPr/>
              <p:nvPr/>
            </p:nvSpPr>
            <p:spPr>
              <a:xfrm>
                <a:off x="9038587" y="28961"/>
                <a:ext cx="1065016" cy="138817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Empêchement </a:t>
                </a:r>
              </a:p>
            </p:txBody>
          </p:sp>
          <p:sp>
            <p:nvSpPr>
              <p:cNvPr id="88" name="Ellipse 87">
                <a:extLst>
                  <a:ext uri="{FF2B5EF4-FFF2-40B4-BE49-F238E27FC236}">
                    <a16:creationId xmlns:a16="http://schemas.microsoft.com/office/drawing/2014/main" id="{F30A8CDC-7827-AF82-E016-EDE18063C641}"/>
                  </a:ext>
                </a:extLst>
              </p:cNvPr>
              <p:cNvSpPr/>
              <p:nvPr/>
            </p:nvSpPr>
            <p:spPr>
              <a:xfrm>
                <a:off x="10524125" y="332609"/>
                <a:ext cx="664417" cy="17440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A faire</a:t>
                </a:r>
              </a:p>
            </p:txBody>
          </p:sp>
          <p:cxnSp>
            <p:nvCxnSpPr>
              <p:cNvPr id="89" name="Connecteur : en angle 88">
                <a:extLst>
                  <a:ext uri="{FF2B5EF4-FFF2-40B4-BE49-F238E27FC236}">
                    <a16:creationId xmlns:a16="http://schemas.microsoft.com/office/drawing/2014/main" id="{3116006B-A6E5-1F1C-3961-32B83BCD8DA9}"/>
                  </a:ext>
                </a:extLst>
              </p:cNvPr>
              <p:cNvCxnSpPr>
                <a:cxnSpLocks/>
                <a:endCxn id="87" idx="2"/>
              </p:cNvCxnSpPr>
              <p:nvPr/>
            </p:nvCxnSpPr>
            <p:spPr>
              <a:xfrm flipV="1">
                <a:off x="8367354" y="98370"/>
                <a:ext cx="671233" cy="318649"/>
              </a:xfrm>
              <a:prstGeom prst="bentConnector3">
                <a:avLst>
                  <a:gd name="adj1" fmla="val 60406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Connecteur : en angle 89">
                <a:extLst>
                  <a:ext uri="{FF2B5EF4-FFF2-40B4-BE49-F238E27FC236}">
                    <a16:creationId xmlns:a16="http://schemas.microsoft.com/office/drawing/2014/main" id="{73B2B045-66CE-AD62-4072-AF801145A5E8}"/>
                  </a:ext>
                </a:extLst>
              </p:cNvPr>
              <p:cNvCxnSpPr>
                <a:cxnSpLocks/>
                <a:endCxn id="86" idx="2"/>
              </p:cNvCxnSpPr>
              <p:nvPr/>
            </p:nvCxnSpPr>
            <p:spPr>
              <a:xfrm flipV="1">
                <a:off x="8367354" y="198938"/>
                <a:ext cx="2156772" cy="21808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Connecteur : en angle 90">
                <a:extLst>
                  <a:ext uri="{FF2B5EF4-FFF2-40B4-BE49-F238E27FC236}">
                    <a16:creationId xmlns:a16="http://schemas.microsoft.com/office/drawing/2014/main" id="{47ACDEBF-6A3E-6D08-01DF-BA07D1A007D6}"/>
                  </a:ext>
                </a:extLst>
              </p:cNvPr>
              <p:cNvCxnSpPr>
                <a:cxnSpLocks/>
                <a:endCxn id="88" idx="2"/>
              </p:cNvCxnSpPr>
              <p:nvPr/>
            </p:nvCxnSpPr>
            <p:spPr>
              <a:xfrm>
                <a:off x="8367354" y="417019"/>
                <a:ext cx="2156771" cy="279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Connecteur : en angle 42">
              <a:extLst>
                <a:ext uri="{FF2B5EF4-FFF2-40B4-BE49-F238E27FC236}">
                  <a16:creationId xmlns:a16="http://schemas.microsoft.com/office/drawing/2014/main" id="{D983C95D-2476-E74F-8121-424B93970DD8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7649001" y="113042"/>
              <a:ext cx="443928" cy="234075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686038EC-42A1-0D06-7B13-C13FAE13FC39}"/>
                </a:ext>
              </a:extLst>
            </p:cNvPr>
            <p:cNvCxnSpPr>
              <a:stCxn id="13" idx="3"/>
            </p:cNvCxnSpPr>
            <p:nvPr/>
          </p:nvCxnSpPr>
          <p:spPr>
            <a:xfrm>
              <a:off x="7808712" y="365646"/>
              <a:ext cx="6225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ACB94526-39F9-9E3D-987A-F3C1FFEDD92F}"/>
                </a:ext>
              </a:extLst>
            </p:cNvPr>
            <p:cNvGrpSpPr/>
            <p:nvPr/>
          </p:nvGrpSpPr>
          <p:grpSpPr>
            <a:xfrm>
              <a:off x="5196112" y="535687"/>
              <a:ext cx="2830230" cy="359976"/>
              <a:chOff x="8367354" y="28961"/>
              <a:chExt cx="2821189" cy="478052"/>
            </a:xfrm>
          </p:grpSpPr>
          <p:sp>
            <p:nvSpPr>
              <p:cNvPr id="80" name="Ellipse 79">
                <a:extLst>
                  <a:ext uri="{FF2B5EF4-FFF2-40B4-BE49-F238E27FC236}">
                    <a16:creationId xmlns:a16="http://schemas.microsoft.com/office/drawing/2014/main" id="{174B6808-C244-D3C9-B9EB-0C6ABCB95386}"/>
                  </a:ext>
                </a:extLst>
              </p:cNvPr>
              <p:cNvSpPr/>
              <p:nvPr/>
            </p:nvSpPr>
            <p:spPr>
              <a:xfrm>
                <a:off x="10524126" y="105688"/>
                <a:ext cx="664417" cy="18649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Fait</a:t>
                </a:r>
                <a:endParaRPr lang="fr-FR" sz="800" dirty="0"/>
              </a:p>
            </p:txBody>
          </p:sp>
          <p:sp>
            <p:nvSpPr>
              <p:cNvPr id="81" name="Ellipse 80">
                <a:extLst>
                  <a:ext uri="{FF2B5EF4-FFF2-40B4-BE49-F238E27FC236}">
                    <a16:creationId xmlns:a16="http://schemas.microsoft.com/office/drawing/2014/main" id="{AD9DE14F-BFB5-2C52-CDFA-B0E96BE66E6D}"/>
                  </a:ext>
                </a:extLst>
              </p:cNvPr>
              <p:cNvSpPr/>
              <p:nvPr/>
            </p:nvSpPr>
            <p:spPr>
              <a:xfrm>
                <a:off x="9038587" y="28961"/>
                <a:ext cx="1065016" cy="138817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Empêchement </a:t>
                </a:r>
              </a:p>
            </p:txBody>
          </p:sp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08F9A57D-AE48-FC9B-1ACE-79532C1D36E9}"/>
                  </a:ext>
                </a:extLst>
              </p:cNvPr>
              <p:cNvSpPr/>
              <p:nvPr/>
            </p:nvSpPr>
            <p:spPr>
              <a:xfrm>
                <a:off x="10524125" y="332609"/>
                <a:ext cx="664417" cy="17440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A faire</a:t>
                </a:r>
              </a:p>
            </p:txBody>
          </p:sp>
          <p:cxnSp>
            <p:nvCxnSpPr>
              <p:cNvPr id="83" name="Connecteur : en angle 82">
                <a:extLst>
                  <a:ext uri="{FF2B5EF4-FFF2-40B4-BE49-F238E27FC236}">
                    <a16:creationId xmlns:a16="http://schemas.microsoft.com/office/drawing/2014/main" id="{9D8CCBCB-C0E5-B9F5-7AC0-0823C2E2797A}"/>
                  </a:ext>
                </a:extLst>
              </p:cNvPr>
              <p:cNvCxnSpPr>
                <a:cxnSpLocks/>
                <a:endCxn id="81" idx="2"/>
              </p:cNvCxnSpPr>
              <p:nvPr/>
            </p:nvCxnSpPr>
            <p:spPr>
              <a:xfrm flipV="1">
                <a:off x="8367354" y="98370"/>
                <a:ext cx="671233" cy="318649"/>
              </a:xfrm>
              <a:prstGeom prst="bentConnector3">
                <a:avLst>
                  <a:gd name="adj1" fmla="val 60406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Connecteur : en angle 83">
                <a:extLst>
                  <a:ext uri="{FF2B5EF4-FFF2-40B4-BE49-F238E27FC236}">
                    <a16:creationId xmlns:a16="http://schemas.microsoft.com/office/drawing/2014/main" id="{6C3A6217-6E59-80F5-C68B-2329917A9072}"/>
                  </a:ext>
                </a:extLst>
              </p:cNvPr>
              <p:cNvCxnSpPr>
                <a:cxnSpLocks/>
                <a:endCxn id="80" idx="2"/>
              </p:cNvCxnSpPr>
              <p:nvPr/>
            </p:nvCxnSpPr>
            <p:spPr>
              <a:xfrm flipV="1">
                <a:off x="8367354" y="198938"/>
                <a:ext cx="2156772" cy="21808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Connecteur : en angle 84">
                <a:extLst>
                  <a:ext uri="{FF2B5EF4-FFF2-40B4-BE49-F238E27FC236}">
                    <a16:creationId xmlns:a16="http://schemas.microsoft.com/office/drawing/2014/main" id="{359C8A0E-9044-A40F-6EE6-0443D82D8469}"/>
                  </a:ext>
                </a:extLst>
              </p:cNvPr>
              <p:cNvCxnSpPr>
                <a:cxnSpLocks/>
                <a:endCxn id="82" idx="2"/>
              </p:cNvCxnSpPr>
              <p:nvPr/>
            </p:nvCxnSpPr>
            <p:spPr>
              <a:xfrm>
                <a:off x="8367354" y="417019"/>
                <a:ext cx="2156771" cy="279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1B35DB15-5BFD-BEC1-2F96-455F824407A1}"/>
                </a:ext>
              </a:extLst>
            </p:cNvPr>
            <p:cNvGrpSpPr/>
            <p:nvPr/>
          </p:nvGrpSpPr>
          <p:grpSpPr>
            <a:xfrm>
              <a:off x="8665968" y="884246"/>
              <a:ext cx="2446266" cy="366184"/>
              <a:chOff x="8367352" y="28961"/>
              <a:chExt cx="2438452" cy="486296"/>
            </a:xfrm>
          </p:grpSpPr>
          <p:sp>
            <p:nvSpPr>
              <p:cNvPr id="74" name="Ellipse 73">
                <a:extLst>
                  <a:ext uri="{FF2B5EF4-FFF2-40B4-BE49-F238E27FC236}">
                    <a16:creationId xmlns:a16="http://schemas.microsoft.com/office/drawing/2014/main" id="{235ADD19-FF2E-2B0D-7564-88D69F6A12D9}"/>
                  </a:ext>
                </a:extLst>
              </p:cNvPr>
              <p:cNvSpPr/>
              <p:nvPr/>
            </p:nvSpPr>
            <p:spPr>
              <a:xfrm>
                <a:off x="10103603" y="113718"/>
                <a:ext cx="664417" cy="18649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Fait</a:t>
                </a:r>
                <a:endParaRPr lang="fr-FR" sz="800" dirty="0"/>
              </a:p>
            </p:txBody>
          </p:sp>
          <p:sp>
            <p:nvSpPr>
              <p:cNvPr id="75" name="Ellipse 74">
                <a:extLst>
                  <a:ext uri="{FF2B5EF4-FFF2-40B4-BE49-F238E27FC236}">
                    <a16:creationId xmlns:a16="http://schemas.microsoft.com/office/drawing/2014/main" id="{4B2E1C00-73F7-5672-84CB-FBB2D5BA1A4E}"/>
                  </a:ext>
                </a:extLst>
              </p:cNvPr>
              <p:cNvSpPr/>
              <p:nvPr/>
            </p:nvSpPr>
            <p:spPr>
              <a:xfrm>
                <a:off x="9038587" y="28961"/>
                <a:ext cx="1065016" cy="138817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Empêchement </a:t>
                </a:r>
              </a:p>
            </p:txBody>
          </p:sp>
          <p:sp>
            <p:nvSpPr>
              <p:cNvPr id="76" name="Ellipse 75">
                <a:extLst>
                  <a:ext uri="{FF2B5EF4-FFF2-40B4-BE49-F238E27FC236}">
                    <a16:creationId xmlns:a16="http://schemas.microsoft.com/office/drawing/2014/main" id="{9E201425-6EB3-C7D1-3643-A5DA9CB8631E}"/>
                  </a:ext>
                </a:extLst>
              </p:cNvPr>
              <p:cNvSpPr/>
              <p:nvPr/>
            </p:nvSpPr>
            <p:spPr>
              <a:xfrm>
                <a:off x="10141387" y="340852"/>
                <a:ext cx="664417" cy="1744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A faire</a:t>
                </a:r>
              </a:p>
            </p:txBody>
          </p:sp>
          <p:cxnSp>
            <p:nvCxnSpPr>
              <p:cNvPr id="77" name="Connecteur : en angle 76">
                <a:extLst>
                  <a:ext uri="{FF2B5EF4-FFF2-40B4-BE49-F238E27FC236}">
                    <a16:creationId xmlns:a16="http://schemas.microsoft.com/office/drawing/2014/main" id="{7BA4BC23-DEA1-408C-BCEC-9BC7414A4934}"/>
                  </a:ext>
                </a:extLst>
              </p:cNvPr>
              <p:cNvCxnSpPr>
                <a:cxnSpLocks/>
                <a:endCxn id="75" idx="2"/>
              </p:cNvCxnSpPr>
              <p:nvPr/>
            </p:nvCxnSpPr>
            <p:spPr>
              <a:xfrm flipV="1">
                <a:off x="8367354" y="98370"/>
                <a:ext cx="671233" cy="318649"/>
              </a:xfrm>
              <a:prstGeom prst="bentConnector3">
                <a:avLst>
                  <a:gd name="adj1" fmla="val 60406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Connecteur : en angle 77">
                <a:extLst>
                  <a:ext uri="{FF2B5EF4-FFF2-40B4-BE49-F238E27FC236}">
                    <a16:creationId xmlns:a16="http://schemas.microsoft.com/office/drawing/2014/main" id="{B665974A-68A2-3A28-B394-21A665A7434A}"/>
                  </a:ext>
                </a:extLst>
              </p:cNvPr>
              <p:cNvCxnSpPr>
                <a:cxnSpLocks/>
                <a:endCxn id="74" idx="2"/>
              </p:cNvCxnSpPr>
              <p:nvPr/>
            </p:nvCxnSpPr>
            <p:spPr>
              <a:xfrm flipV="1">
                <a:off x="8367352" y="206969"/>
                <a:ext cx="1736251" cy="210913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Connecteur : en angle 78">
                <a:extLst>
                  <a:ext uri="{FF2B5EF4-FFF2-40B4-BE49-F238E27FC236}">
                    <a16:creationId xmlns:a16="http://schemas.microsoft.com/office/drawing/2014/main" id="{957DCA7F-6294-32AB-4038-CD7B9B95174A}"/>
                  </a:ext>
                </a:extLst>
              </p:cNvPr>
              <p:cNvCxnSpPr>
                <a:cxnSpLocks/>
                <a:endCxn id="76" idx="2"/>
              </p:cNvCxnSpPr>
              <p:nvPr/>
            </p:nvCxnSpPr>
            <p:spPr>
              <a:xfrm flipV="1">
                <a:off x="8367353" y="428054"/>
                <a:ext cx="1774034" cy="146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Connecteur : en angle 46">
              <a:extLst>
                <a:ext uri="{FF2B5EF4-FFF2-40B4-BE49-F238E27FC236}">
                  <a16:creationId xmlns:a16="http://schemas.microsoft.com/office/drawing/2014/main" id="{C6977911-ABFF-296E-B1AD-F476FF724DD9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8498030" y="1037561"/>
              <a:ext cx="213900" cy="146226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eur : en angle 47">
              <a:extLst>
                <a:ext uri="{FF2B5EF4-FFF2-40B4-BE49-F238E27FC236}">
                  <a16:creationId xmlns:a16="http://schemas.microsoft.com/office/drawing/2014/main" id="{77FCB918-0D62-7CAD-EEBE-76732C34DA2A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8494990" y="1171229"/>
              <a:ext cx="170981" cy="146315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D8DE0BDF-7175-253C-624A-122517F6B5F8}"/>
                </a:ext>
              </a:extLst>
            </p:cNvPr>
            <p:cNvGrpSpPr/>
            <p:nvPr/>
          </p:nvGrpSpPr>
          <p:grpSpPr>
            <a:xfrm>
              <a:off x="5103106" y="1441367"/>
              <a:ext cx="2830230" cy="359976"/>
              <a:chOff x="8367354" y="28961"/>
              <a:chExt cx="2821189" cy="478052"/>
            </a:xfrm>
          </p:grpSpPr>
          <p:sp>
            <p:nvSpPr>
              <p:cNvPr id="68" name="Ellipse 67">
                <a:extLst>
                  <a:ext uri="{FF2B5EF4-FFF2-40B4-BE49-F238E27FC236}">
                    <a16:creationId xmlns:a16="http://schemas.microsoft.com/office/drawing/2014/main" id="{7A061C9A-7ED9-5C8F-B20A-68CABBEF82F6}"/>
                  </a:ext>
                </a:extLst>
              </p:cNvPr>
              <p:cNvSpPr/>
              <p:nvPr/>
            </p:nvSpPr>
            <p:spPr>
              <a:xfrm>
                <a:off x="10524126" y="105688"/>
                <a:ext cx="664417" cy="18649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Fait</a:t>
                </a:r>
                <a:endParaRPr lang="fr-FR" sz="800" dirty="0"/>
              </a:p>
            </p:txBody>
          </p:sp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5B4824D5-4F0D-A348-B48E-6AEDDC83E781}"/>
                  </a:ext>
                </a:extLst>
              </p:cNvPr>
              <p:cNvSpPr/>
              <p:nvPr/>
            </p:nvSpPr>
            <p:spPr>
              <a:xfrm>
                <a:off x="9038587" y="28961"/>
                <a:ext cx="1065016" cy="138817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Empêchement </a:t>
                </a:r>
              </a:p>
            </p:txBody>
          </p:sp>
          <p:sp>
            <p:nvSpPr>
              <p:cNvPr id="70" name="Ellipse 69">
                <a:extLst>
                  <a:ext uri="{FF2B5EF4-FFF2-40B4-BE49-F238E27FC236}">
                    <a16:creationId xmlns:a16="http://schemas.microsoft.com/office/drawing/2014/main" id="{35902555-FED6-D15D-A525-BE9CAF2613BA}"/>
                  </a:ext>
                </a:extLst>
              </p:cNvPr>
              <p:cNvSpPr/>
              <p:nvPr/>
            </p:nvSpPr>
            <p:spPr>
              <a:xfrm>
                <a:off x="10524125" y="332609"/>
                <a:ext cx="664417" cy="17440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A faire</a:t>
                </a:r>
              </a:p>
            </p:txBody>
          </p:sp>
          <p:cxnSp>
            <p:nvCxnSpPr>
              <p:cNvPr id="71" name="Connecteur : en angle 70">
                <a:extLst>
                  <a:ext uri="{FF2B5EF4-FFF2-40B4-BE49-F238E27FC236}">
                    <a16:creationId xmlns:a16="http://schemas.microsoft.com/office/drawing/2014/main" id="{304F2537-9333-D3DC-7427-0F2D754A1CA1}"/>
                  </a:ext>
                </a:extLst>
              </p:cNvPr>
              <p:cNvCxnSpPr>
                <a:cxnSpLocks/>
                <a:endCxn id="69" idx="2"/>
              </p:cNvCxnSpPr>
              <p:nvPr/>
            </p:nvCxnSpPr>
            <p:spPr>
              <a:xfrm flipV="1">
                <a:off x="8367354" y="98370"/>
                <a:ext cx="671233" cy="318649"/>
              </a:xfrm>
              <a:prstGeom prst="bentConnector3">
                <a:avLst>
                  <a:gd name="adj1" fmla="val 60406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Connecteur : en angle 71">
                <a:extLst>
                  <a:ext uri="{FF2B5EF4-FFF2-40B4-BE49-F238E27FC236}">
                    <a16:creationId xmlns:a16="http://schemas.microsoft.com/office/drawing/2014/main" id="{BDA7C31D-6A62-A056-E4DF-854BE09BC103}"/>
                  </a:ext>
                </a:extLst>
              </p:cNvPr>
              <p:cNvCxnSpPr>
                <a:cxnSpLocks/>
                <a:endCxn id="68" idx="2"/>
              </p:cNvCxnSpPr>
              <p:nvPr/>
            </p:nvCxnSpPr>
            <p:spPr>
              <a:xfrm flipV="1">
                <a:off x="8367354" y="198938"/>
                <a:ext cx="2156772" cy="21808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Connecteur : en angle 72">
                <a:extLst>
                  <a:ext uri="{FF2B5EF4-FFF2-40B4-BE49-F238E27FC236}">
                    <a16:creationId xmlns:a16="http://schemas.microsoft.com/office/drawing/2014/main" id="{870DCDC7-0321-DBD3-84B2-9AA85F127CC9}"/>
                  </a:ext>
                </a:extLst>
              </p:cNvPr>
              <p:cNvCxnSpPr>
                <a:cxnSpLocks/>
                <a:endCxn id="70" idx="2"/>
              </p:cNvCxnSpPr>
              <p:nvPr/>
            </p:nvCxnSpPr>
            <p:spPr>
              <a:xfrm>
                <a:off x="8367354" y="417019"/>
                <a:ext cx="2156771" cy="279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9AFA4F68-9524-D47A-50BA-1E9154FEF5F2}"/>
                </a:ext>
              </a:extLst>
            </p:cNvPr>
            <p:cNvGrpSpPr/>
            <p:nvPr/>
          </p:nvGrpSpPr>
          <p:grpSpPr>
            <a:xfrm>
              <a:off x="8954750" y="1835996"/>
              <a:ext cx="2284311" cy="441946"/>
              <a:chOff x="8255152" y="28961"/>
              <a:chExt cx="2277014" cy="586908"/>
            </a:xfrm>
          </p:grpSpPr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192DC067-2679-62F0-494C-90996AA1C3CE}"/>
                  </a:ext>
                </a:extLst>
              </p:cNvPr>
              <p:cNvSpPr/>
              <p:nvPr/>
            </p:nvSpPr>
            <p:spPr>
              <a:xfrm>
                <a:off x="9852644" y="214682"/>
                <a:ext cx="664417" cy="18649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Fait</a:t>
                </a:r>
                <a:endParaRPr lang="fr-FR" sz="800" dirty="0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D582A60C-9F64-6398-AB3D-3188379C986D}"/>
                  </a:ext>
                </a:extLst>
              </p:cNvPr>
              <p:cNvSpPr/>
              <p:nvPr/>
            </p:nvSpPr>
            <p:spPr>
              <a:xfrm>
                <a:off x="9038587" y="28961"/>
                <a:ext cx="1065016" cy="138817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Empêchement </a:t>
                </a:r>
              </a:p>
            </p:txBody>
          </p:sp>
          <p:sp>
            <p:nvSpPr>
              <p:cNvPr id="64" name="Ellipse 63">
                <a:extLst>
                  <a:ext uri="{FF2B5EF4-FFF2-40B4-BE49-F238E27FC236}">
                    <a16:creationId xmlns:a16="http://schemas.microsoft.com/office/drawing/2014/main" id="{77B2C0B7-9979-6D4A-E437-76190EBE3C2C}"/>
                  </a:ext>
                </a:extLst>
              </p:cNvPr>
              <p:cNvSpPr/>
              <p:nvPr/>
            </p:nvSpPr>
            <p:spPr>
              <a:xfrm>
                <a:off x="9867749" y="441464"/>
                <a:ext cx="664417" cy="1744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A faire</a:t>
                </a:r>
              </a:p>
            </p:txBody>
          </p:sp>
          <p:cxnSp>
            <p:nvCxnSpPr>
              <p:cNvPr id="65" name="Connecteur : en angle 64">
                <a:extLst>
                  <a:ext uri="{FF2B5EF4-FFF2-40B4-BE49-F238E27FC236}">
                    <a16:creationId xmlns:a16="http://schemas.microsoft.com/office/drawing/2014/main" id="{EADCA3E6-8732-102D-D57F-4D59CCC51A83}"/>
                  </a:ext>
                </a:extLst>
              </p:cNvPr>
              <p:cNvCxnSpPr>
                <a:cxnSpLocks/>
                <a:endCxn id="63" idx="2"/>
              </p:cNvCxnSpPr>
              <p:nvPr/>
            </p:nvCxnSpPr>
            <p:spPr>
              <a:xfrm flipV="1">
                <a:off x="8367354" y="98370"/>
                <a:ext cx="671233" cy="318649"/>
              </a:xfrm>
              <a:prstGeom prst="bentConnector3">
                <a:avLst>
                  <a:gd name="adj1" fmla="val 60406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Connecteur : en angle 65">
                <a:extLst>
                  <a:ext uri="{FF2B5EF4-FFF2-40B4-BE49-F238E27FC236}">
                    <a16:creationId xmlns:a16="http://schemas.microsoft.com/office/drawing/2014/main" id="{0CBF6B9E-CFD2-3A81-9E6B-D53D1E0BACD1}"/>
                  </a:ext>
                </a:extLst>
              </p:cNvPr>
              <p:cNvCxnSpPr>
                <a:cxnSpLocks/>
                <a:endCxn id="62" idx="2"/>
              </p:cNvCxnSpPr>
              <p:nvPr/>
            </p:nvCxnSpPr>
            <p:spPr>
              <a:xfrm flipV="1">
                <a:off x="8255152" y="307932"/>
                <a:ext cx="1597492" cy="110809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Connecteur : en angle 66">
                <a:extLst>
                  <a:ext uri="{FF2B5EF4-FFF2-40B4-BE49-F238E27FC236}">
                    <a16:creationId xmlns:a16="http://schemas.microsoft.com/office/drawing/2014/main" id="{A2F4CF38-0EFE-E2FB-3966-06968A7FE052}"/>
                  </a:ext>
                </a:extLst>
              </p:cNvPr>
              <p:cNvCxnSpPr>
                <a:cxnSpLocks/>
                <a:endCxn id="64" idx="2"/>
              </p:cNvCxnSpPr>
              <p:nvPr/>
            </p:nvCxnSpPr>
            <p:spPr>
              <a:xfrm>
                <a:off x="8503743" y="423237"/>
                <a:ext cx="1364006" cy="105429"/>
              </a:xfrm>
              <a:prstGeom prst="bentConnector3">
                <a:avLst>
                  <a:gd name="adj1" fmla="val 19837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1EB2DEC2-07EE-7164-2A1C-96D127C0C0C5}"/>
                </a:ext>
              </a:extLst>
            </p:cNvPr>
            <p:cNvGrpSpPr/>
            <p:nvPr/>
          </p:nvGrpSpPr>
          <p:grpSpPr>
            <a:xfrm>
              <a:off x="6778888" y="2687155"/>
              <a:ext cx="2830230" cy="359976"/>
              <a:chOff x="8367354" y="28961"/>
              <a:chExt cx="2821189" cy="478052"/>
            </a:xfrm>
          </p:grpSpPr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C7A730F6-78BC-22AC-0CD1-489FD19FE9E1}"/>
                  </a:ext>
                </a:extLst>
              </p:cNvPr>
              <p:cNvSpPr/>
              <p:nvPr/>
            </p:nvSpPr>
            <p:spPr>
              <a:xfrm>
                <a:off x="10524126" y="105688"/>
                <a:ext cx="664417" cy="18649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Fait</a:t>
                </a:r>
                <a:endParaRPr lang="fr-FR" sz="800" dirty="0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6F42724E-FBAD-A61B-DB30-911E7E977F3E}"/>
                  </a:ext>
                </a:extLst>
              </p:cNvPr>
              <p:cNvSpPr/>
              <p:nvPr/>
            </p:nvSpPr>
            <p:spPr>
              <a:xfrm>
                <a:off x="9038587" y="28961"/>
                <a:ext cx="1065016" cy="138817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Empêchement </a:t>
                </a:r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00D59B86-F12C-A528-5B3A-F72BE33CBF1B}"/>
                  </a:ext>
                </a:extLst>
              </p:cNvPr>
              <p:cNvSpPr/>
              <p:nvPr/>
            </p:nvSpPr>
            <p:spPr>
              <a:xfrm>
                <a:off x="10524125" y="332609"/>
                <a:ext cx="664417" cy="17440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A faire</a:t>
                </a:r>
              </a:p>
            </p:txBody>
          </p:sp>
          <p:cxnSp>
            <p:nvCxnSpPr>
              <p:cNvPr id="59" name="Connecteur : en angle 58">
                <a:extLst>
                  <a:ext uri="{FF2B5EF4-FFF2-40B4-BE49-F238E27FC236}">
                    <a16:creationId xmlns:a16="http://schemas.microsoft.com/office/drawing/2014/main" id="{6FE504C3-E3B1-9BFB-2326-79C7C16ABA7D}"/>
                  </a:ext>
                </a:extLst>
              </p:cNvPr>
              <p:cNvCxnSpPr>
                <a:cxnSpLocks/>
                <a:endCxn id="57" idx="2"/>
              </p:cNvCxnSpPr>
              <p:nvPr/>
            </p:nvCxnSpPr>
            <p:spPr>
              <a:xfrm flipV="1">
                <a:off x="8367354" y="98370"/>
                <a:ext cx="671233" cy="318649"/>
              </a:xfrm>
              <a:prstGeom prst="bentConnector3">
                <a:avLst>
                  <a:gd name="adj1" fmla="val 60406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Connecteur : en angle 59">
                <a:extLst>
                  <a:ext uri="{FF2B5EF4-FFF2-40B4-BE49-F238E27FC236}">
                    <a16:creationId xmlns:a16="http://schemas.microsoft.com/office/drawing/2014/main" id="{19AC6645-A14A-FEFF-F9BB-4E6BEFAEF101}"/>
                  </a:ext>
                </a:extLst>
              </p:cNvPr>
              <p:cNvCxnSpPr>
                <a:cxnSpLocks/>
                <a:endCxn id="56" idx="2"/>
              </p:cNvCxnSpPr>
              <p:nvPr/>
            </p:nvCxnSpPr>
            <p:spPr>
              <a:xfrm flipV="1">
                <a:off x="8367354" y="198938"/>
                <a:ext cx="2156772" cy="21808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Connecteur : en angle 60">
                <a:extLst>
                  <a:ext uri="{FF2B5EF4-FFF2-40B4-BE49-F238E27FC236}">
                    <a16:creationId xmlns:a16="http://schemas.microsoft.com/office/drawing/2014/main" id="{B3632F16-80F6-F553-CFF8-A6CFAAEBB324}"/>
                  </a:ext>
                </a:extLst>
              </p:cNvPr>
              <p:cNvCxnSpPr>
                <a:cxnSpLocks/>
                <a:endCxn id="58" idx="2"/>
              </p:cNvCxnSpPr>
              <p:nvPr/>
            </p:nvCxnSpPr>
            <p:spPr>
              <a:xfrm>
                <a:off x="8367354" y="417019"/>
                <a:ext cx="2156771" cy="279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Connecteur : en angle 51">
              <a:extLst>
                <a:ext uri="{FF2B5EF4-FFF2-40B4-BE49-F238E27FC236}">
                  <a16:creationId xmlns:a16="http://schemas.microsoft.com/office/drawing/2014/main" id="{BD907C1A-AE1F-1161-D403-85A2327EFB20}"/>
                </a:ext>
              </a:extLst>
            </p:cNvPr>
            <p:cNvCxnSpPr>
              <a:cxnSpLocks/>
              <a:stCxn id="9" idx="3"/>
              <a:endCxn id="32" idx="1"/>
            </p:cNvCxnSpPr>
            <p:nvPr/>
          </p:nvCxnSpPr>
          <p:spPr>
            <a:xfrm>
              <a:off x="5032771" y="2590884"/>
              <a:ext cx="490881" cy="61391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eur : en angle 52">
              <a:extLst>
                <a:ext uri="{FF2B5EF4-FFF2-40B4-BE49-F238E27FC236}">
                  <a16:creationId xmlns:a16="http://schemas.microsoft.com/office/drawing/2014/main" id="{B2748190-7CF9-A53F-A761-B30176CE6547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5032771" y="2590884"/>
              <a:ext cx="493923" cy="34259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cteur : en angle 53">
              <a:extLst>
                <a:ext uri="{FF2B5EF4-FFF2-40B4-BE49-F238E27FC236}">
                  <a16:creationId xmlns:a16="http://schemas.microsoft.com/office/drawing/2014/main" id="{7F6D606B-CF3A-AEC9-04CE-FA0898A19AC0}"/>
                </a:ext>
              </a:extLst>
            </p:cNvPr>
            <p:cNvCxnSpPr>
              <a:cxnSpLocks/>
              <a:stCxn id="9" idx="3"/>
              <a:endCxn id="29" idx="1"/>
            </p:cNvCxnSpPr>
            <p:nvPr/>
          </p:nvCxnSpPr>
          <p:spPr>
            <a:xfrm>
              <a:off x="5032771" y="2590884"/>
              <a:ext cx="490883" cy="6841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cteur : en angle 54">
              <a:extLst>
                <a:ext uri="{FF2B5EF4-FFF2-40B4-BE49-F238E27FC236}">
                  <a16:creationId xmlns:a16="http://schemas.microsoft.com/office/drawing/2014/main" id="{21BC67A3-92C5-5835-66C0-DFE2D664D61C}"/>
                </a:ext>
              </a:extLst>
            </p:cNvPr>
            <p:cNvCxnSpPr>
              <a:cxnSpLocks/>
              <a:stCxn id="9" idx="3"/>
              <a:endCxn id="30" idx="1"/>
            </p:cNvCxnSpPr>
            <p:nvPr/>
          </p:nvCxnSpPr>
          <p:spPr>
            <a:xfrm flipV="1">
              <a:off x="5032771" y="2357274"/>
              <a:ext cx="493923" cy="23361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2" name="Rectangle : avec coins arrondis en haut 91">
            <a:extLst>
              <a:ext uri="{FF2B5EF4-FFF2-40B4-BE49-F238E27FC236}">
                <a16:creationId xmlns:a16="http://schemas.microsoft.com/office/drawing/2014/main" id="{D625F37A-598B-1351-4DF2-3B20AA483738}"/>
              </a:ext>
            </a:extLst>
          </p:cNvPr>
          <p:cNvSpPr/>
          <p:nvPr/>
        </p:nvSpPr>
        <p:spPr>
          <a:xfrm>
            <a:off x="3716914" y="964033"/>
            <a:ext cx="734303" cy="350527"/>
          </a:xfrm>
          <a:prstGeom prst="round2Same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WC Homme</a:t>
            </a:r>
          </a:p>
        </p:txBody>
      </p:sp>
      <p:sp>
        <p:nvSpPr>
          <p:cNvPr id="93" name="Rectangle : avec coins arrondis en haut 92">
            <a:extLst>
              <a:ext uri="{FF2B5EF4-FFF2-40B4-BE49-F238E27FC236}">
                <a16:creationId xmlns:a16="http://schemas.microsoft.com/office/drawing/2014/main" id="{1D5B00AD-7C7A-B51C-F351-C3CBE3A73BBF}"/>
              </a:ext>
            </a:extLst>
          </p:cNvPr>
          <p:cNvSpPr/>
          <p:nvPr/>
        </p:nvSpPr>
        <p:spPr>
          <a:xfrm>
            <a:off x="3710192" y="5415555"/>
            <a:ext cx="765498" cy="350527"/>
          </a:xfrm>
          <a:prstGeom prst="round2Same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WC  Femme</a:t>
            </a:r>
          </a:p>
        </p:txBody>
      </p:sp>
      <p:sp>
        <p:nvSpPr>
          <p:cNvPr id="94" name="Rectangle : avec coins arrondis en haut 93">
            <a:extLst>
              <a:ext uri="{FF2B5EF4-FFF2-40B4-BE49-F238E27FC236}">
                <a16:creationId xmlns:a16="http://schemas.microsoft.com/office/drawing/2014/main" id="{7F0F0DDF-6053-76B2-A413-195CFCF03598}"/>
              </a:ext>
            </a:extLst>
          </p:cNvPr>
          <p:cNvSpPr/>
          <p:nvPr/>
        </p:nvSpPr>
        <p:spPr>
          <a:xfrm>
            <a:off x="1748994" y="2327615"/>
            <a:ext cx="732978" cy="350527"/>
          </a:xfrm>
          <a:prstGeom prst="round2Same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WC</a:t>
            </a:r>
          </a:p>
        </p:txBody>
      </p:sp>
      <p:cxnSp>
        <p:nvCxnSpPr>
          <p:cNvPr id="95" name="Connecteur : en angle 94">
            <a:extLst>
              <a:ext uri="{FF2B5EF4-FFF2-40B4-BE49-F238E27FC236}">
                <a16:creationId xmlns:a16="http://schemas.microsoft.com/office/drawing/2014/main" id="{EEDD0FDE-E1CA-E31F-896E-D14A2D0A4C01}"/>
              </a:ext>
            </a:extLst>
          </p:cNvPr>
          <p:cNvCxnSpPr>
            <a:cxnSpLocks/>
            <a:stCxn id="94" idx="0"/>
            <a:endCxn id="92" idx="2"/>
          </p:cNvCxnSpPr>
          <p:nvPr/>
        </p:nvCxnSpPr>
        <p:spPr>
          <a:xfrm flipV="1">
            <a:off x="2481972" y="1139297"/>
            <a:ext cx="1234942" cy="136358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Connecteur : en angle 95">
            <a:extLst>
              <a:ext uri="{FF2B5EF4-FFF2-40B4-BE49-F238E27FC236}">
                <a16:creationId xmlns:a16="http://schemas.microsoft.com/office/drawing/2014/main" id="{AADC923C-D418-3F74-AF88-08C372678BAB}"/>
              </a:ext>
            </a:extLst>
          </p:cNvPr>
          <p:cNvCxnSpPr>
            <a:cxnSpLocks/>
            <a:stCxn id="94" idx="0"/>
            <a:endCxn id="93" idx="2"/>
          </p:cNvCxnSpPr>
          <p:nvPr/>
        </p:nvCxnSpPr>
        <p:spPr>
          <a:xfrm>
            <a:off x="2481972" y="2502879"/>
            <a:ext cx="1228220" cy="308794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F78350FD-018D-E3E9-7278-14950E819276}"/>
              </a:ext>
            </a:extLst>
          </p:cNvPr>
          <p:cNvGrpSpPr/>
          <p:nvPr/>
        </p:nvGrpSpPr>
        <p:grpSpPr>
          <a:xfrm>
            <a:off x="4475690" y="3502316"/>
            <a:ext cx="7719861" cy="3313455"/>
            <a:chOff x="3519200" y="17972"/>
            <a:chExt cx="7719861" cy="3313455"/>
          </a:xfrm>
        </p:grpSpPr>
        <p:sp>
          <p:nvSpPr>
            <p:cNvPr id="98" name="Organigramme : Bande perforée 97">
              <a:extLst>
                <a:ext uri="{FF2B5EF4-FFF2-40B4-BE49-F238E27FC236}">
                  <a16:creationId xmlns:a16="http://schemas.microsoft.com/office/drawing/2014/main" id="{B3D8ED0B-1CF6-92EB-081D-2AD2D5F6BDAC}"/>
                </a:ext>
              </a:extLst>
            </p:cNvPr>
            <p:cNvSpPr/>
            <p:nvPr/>
          </p:nvSpPr>
          <p:spPr>
            <a:xfrm>
              <a:off x="4184453" y="86167"/>
              <a:ext cx="1517612" cy="288987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Fourbissage des éléments </a:t>
              </a:r>
            </a:p>
          </p:txBody>
        </p:sp>
        <p:sp>
          <p:nvSpPr>
            <p:cNvPr id="99" name="Organigramme : Bande perforée 98">
              <a:extLst>
                <a:ext uri="{FF2B5EF4-FFF2-40B4-BE49-F238E27FC236}">
                  <a16:creationId xmlns:a16="http://schemas.microsoft.com/office/drawing/2014/main" id="{A5267C3D-1A7D-A714-6336-FAC16FD3B7A4}"/>
                </a:ext>
              </a:extLst>
            </p:cNvPr>
            <p:cNvSpPr/>
            <p:nvPr/>
          </p:nvSpPr>
          <p:spPr>
            <a:xfrm>
              <a:off x="4184453" y="1080964"/>
              <a:ext cx="1579793" cy="255457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Essuyage humide des éléments</a:t>
              </a:r>
            </a:p>
          </p:txBody>
        </p:sp>
        <p:sp>
          <p:nvSpPr>
            <p:cNvPr id="100" name="Organigramme : Bande perforée 99">
              <a:extLst>
                <a:ext uri="{FF2B5EF4-FFF2-40B4-BE49-F238E27FC236}">
                  <a16:creationId xmlns:a16="http://schemas.microsoft.com/office/drawing/2014/main" id="{89B4F7DA-8819-4409-9EFF-D15859E5CD41}"/>
                </a:ext>
              </a:extLst>
            </p:cNvPr>
            <p:cNvSpPr/>
            <p:nvPr/>
          </p:nvSpPr>
          <p:spPr>
            <a:xfrm>
              <a:off x="4333601" y="698084"/>
              <a:ext cx="847716" cy="288988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Balayage sol </a:t>
              </a:r>
            </a:p>
          </p:txBody>
        </p:sp>
        <p:sp>
          <p:nvSpPr>
            <p:cNvPr id="101" name="Organigramme : Bande perforée 100">
              <a:extLst>
                <a:ext uri="{FF2B5EF4-FFF2-40B4-BE49-F238E27FC236}">
                  <a16:creationId xmlns:a16="http://schemas.microsoft.com/office/drawing/2014/main" id="{B71096EB-14AB-290C-5CD9-11B05D295F99}"/>
                </a:ext>
              </a:extLst>
            </p:cNvPr>
            <p:cNvSpPr/>
            <p:nvPr/>
          </p:nvSpPr>
          <p:spPr>
            <a:xfrm>
              <a:off x="4258666" y="1494094"/>
              <a:ext cx="847715" cy="288988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Lavage sol </a:t>
              </a:r>
            </a:p>
          </p:txBody>
        </p:sp>
        <p:sp>
          <p:nvSpPr>
            <p:cNvPr id="102" name="Organigramme : Bande perforée 101">
              <a:extLst>
                <a:ext uri="{FF2B5EF4-FFF2-40B4-BE49-F238E27FC236}">
                  <a16:creationId xmlns:a16="http://schemas.microsoft.com/office/drawing/2014/main" id="{BD6D06E1-D18E-EC04-2D51-6C88A3B12677}"/>
                </a:ext>
              </a:extLst>
            </p:cNvPr>
            <p:cNvSpPr/>
            <p:nvPr/>
          </p:nvSpPr>
          <p:spPr>
            <a:xfrm>
              <a:off x="4149979" y="2376075"/>
              <a:ext cx="882792" cy="429618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Mise en place consommables</a:t>
              </a:r>
            </a:p>
          </p:txBody>
        </p:sp>
        <p:sp>
          <p:nvSpPr>
            <p:cNvPr id="103" name="Organigramme : Bande perforée 102">
              <a:extLst>
                <a:ext uri="{FF2B5EF4-FFF2-40B4-BE49-F238E27FC236}">
                  <a16:creationId xmlns:a16="http://schemas.microsoft.com/office/drawing/2014/main" id="{39D4F1FA-ABE4-F57B-C07D-31729E0A8FA1}"/>
                </a:ext>
              </a:extLst>
            </p:cNvPr>
            <p:cNvSpPr/>
            <p:nvPr/>
          </p:nvSpPr>
          <p:spPr>
            <a:xfrm>
              <a:off x="6617573" y="1209330"/>
              <a:ext cx="1877417" cy="216428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Essuyage humide distributeur papier</a:t>
              </a:r>
            </a:p>
          </p:txBody>
        </p:sp>
        <p:sp>
          <p:nvSpPr>
            <p:cNvPr id="104" name="Organigramme : Bande perforée 103">
              <a:extLst>
                <a:ext uri="{FF2B5EF4-FFF2-40B4-BE49-F238E27FC236}">
                  <a16:creationId xmlns:a16="http://schemas.microsoft.com/office/drawing/2014/main" id="{1312BD26-997E-254A-F69E-6DFC550578AD}"/>
                </a:ext>
              </a:extLst>
            </p:cNvPr>
            <p:cNvSpPr/>
            <p:nvPr/>
          </p:nvSpPr>
          <p:spPr>
            <a:xfrm>
              <a:off x="6620613" y="909832"/>
              <a:ext cx="1877417" cy="255457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Essuyage humide distributeur savon</a:t>
              </a:r>
            </a:p>
          </p:txBody>
        </p:sp>
        <p:sp>
          <p:nvSpPr>
            <p:cNvPr id="105" name="Organigramme : Bande perforée 104">
              <a:extLst>
                <a:ext uri="{FF2B5EF4-FFF2-40B4-BE49-F238E27FC236}">
                  <a16:creationId xmlns:a16="http://schemas.microsoft.com/office/drawing/2014/main" id="{70B38B0A-5483-8D7E-2308-0538C81B5CA4}"/>
                </a:ext>
              </a:extLst>
            </p:cNvPr>
            <p:cNvSpPr/>
            <p:nvPr/>
          </p:nvSpPr>
          <p:spPr>
            <a:xfrm>
              <a:off x="6488261" y="23395"/>
              <a:ext cx="1160740" cy="179294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Fourbissage du miroir</a:t>
              </a:r>
            </a:p>
          </p:txBody>
        </p:sp>
        <p:sp>
          <p:nvSpPr>
            <p:cNvPr id="106" name="Organigramme : Bande perforée 105">
              <a:extLst>
                <a:ext uri="{FF2B5EF4-FFF2-40B4-BE49-F238E27FC236}">
                  <a16:creationId xmlns:a16="http://schemas.microsoft.com/office/drawing/2014/main" id="{6665B88C-878E-1E5B-353B-C3FB3943E2F1}"/>
                </a:ext>
              </a:extLst>
            </p:cNvPr>
            <p:cNvSpPr/>
            <p:nvPr/>
          </p:nvSpPr>
          <p:spPr>
            <a:xfrm>
              <a:off x="6488261" y="270459"/>
              <a:ext cx="1320451" cy="190374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Fourbissage robinetterie</a:t>
              </a:r>
            </a:p>
          </p:txBody>
        </p:sp>
        <p:cxnSp>
          <p:nvCxnSpPr>
            <p:cNvPr id="107" name="Connecteur : en angle 106">
              <a:extLst>
                <a:ext uri="{FF2B5EF4-FFF2-40B4-BE49-F238E27FC236}">
                  <a16:creationId xmlns:a16="http://schemas.microsoft.com/office/drawing/2014/main" id="{CE708F35-2279-AA29-B082-B721FB02A37B}"/>
                </a:ext>
              </a:extLst>
            </p:cNvPr>
            <p:cNvCxnSpPr>
              <a:cxnSpLocks/>
              <a:stCxn id="98" idx="3"/>
              <a:endCxn id="105" idx="1"/>
            </p:cNvCxnSpPr>
            <p:nvPr/>
          </p:nvCxnSpPr>
          <p:spPr>
            <a:xfrm flipV="1">
              <a:off x="5702065" y="113042"/>
              <a:ext cx="786196" cy="1176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Connecteur : en angle 107">
              <a:extLst>
                <a:ext uri="{FF2B5EF4-FFF2-40B4-BE49-F238E27FC236}">
                  <a16:creationId xmlns:a16="http://schemas.microsoft.com/office/drawing/2014/main" id="{62D252E7-FF1A-BABE-69AF-27ED4A2E0970}"/>
                </a:ext>
              </a:extLst>
            </p:cNvPr>
            <p:cNvCxnSpPr>
              <a:cxnSpLocks/>
              <a:stCxn id="98" idx="3"/>
              <a:endCxn id="106" idx="1"/>
            </p:cNvCxnSpPr>
            <p:nvPr/>
          </p:nvCxnSpPr>
          <p:spPr>
            <a:xfrm>
              <a:off x="5702065" y="230661"/>
              <a:ext cx="786196" cy="1349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Connecteur : en angle 108">
              <a:extLst>
                <a:ext uri="{FF2B5EF4-FFF2-40B4-BE49-F238E27FC236}">
                  <a16:creationId xmlns:a16="http://schemas.microsoft.com/office/drawing/2014/main" id="{F5817F1D-D77E-D5CF-8DAF-810D1067A2CD}"/>
                </a:ext>
              </a:extLst>
            </p:cNvPr>
            <p:cNvCxnSpPr>
              <a:cxnSpLocks/>
              <a:stCxn id="93" idx="0"/>
              <a:endCxn id="98" idx="1"/>
            </p:cNvCxnSpPr>
            <p:nvPr/>
          </p:nvCxnSpPr>
          <p:spPr>
            <a:xfrm flipV="1">
              <a:off x="3519200" y="230661"/>
              <a:ext cx="665253" cy="1875814"/>
            </a:xfrm>
            <a:prstGeom prst="bentConnector3">
              <a:avLst>
                <a:gd name="adj1" fmla="val 49046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Connecteur : en angle 109">
              <a:extLst>
                <a:ext uri="{FF2B5EF4-FFF2-40B4-BE49-F238E27FC236}">
                  <a16:creationId xmlns:a16="http://schemas.microsoft.com/office/drawing/2014/main" id="{24AD8E2E-962A-5B0E-A739-41734AE22204}"/>
                </a:ext>
              </a:extLst>
            </p:cNvPr>
            <p:cNvCxnSpPr>
              <a:cxnSpLocks/>
              <a:endCxn id="104" idx="1"/>
            </p:cNvCxnSpPr>
            <p:nvPr/>
          </p:nvCxnSpPr>
          <p:spPr>
            <a:xfrm flipV="1">
              <a:off x="5773065" y="1037561"/>
              <a:ext cx="847548" cy="1549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Connecteur : en angle 110">
              <a:extLst>
                <a:ext uri="{FF2B5EF4-FFF2-40B4-BE49-F238E27FC236}">
                  <a16:creationId xmlns:a16="http://schemas.microsoft.com/office/drawing/2014/main" id="{E1316F8A-A96A-1D94-219D-9B3A3C1B825C}"/>
                </a:ext>
              </a:extLst>
            </p:cNvPr>
            <p:cNvCxnSpPr>
              <a:cxnSpLocks/>
              <a:endCxn id="103" idx="1"/>
            </p:cNvCxnSpPr>
            <p:nvPr/>
          </p:nvCxnSpPr>
          <p:spPr>
            <a:xfrm>
              <a:off x="5773065" y="1192461"/>
              <a:ext cx="844508" cy="12508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Connecteur : en angle 111">
              <a:extLst>
                <a:ext uri="{FF2B5EF4-FFF2-40B4-BE49-F238E27FC236}">
                  <a16:creationId xmlns:a16="http://schemas.microsoft.com/office/drawing/2014/main" id="{1D5B3321-500F-E52F-B0E1-12E1F4DA6CE5}"/>
                </a:ext>
              </a:extLst>
            </p:cNvPr>
            <p:cNvCxnSpPr>
              <a:cxnSpLocks/>
              <a:stCxn id="93" idx="0"/>
              <a:endCxn id="100" idx="1"/>
            </p:cNvCxnSpPr>
            <p:nvPr/>
          </p:nvCxnSpPr>
          <p:spPr>
            <a:xfrm flipV="1">
              <a:off x="3519200" y="842578"/>
              <a:ext cx="814401" cy="1263897"/>
            </a:xfrm>
            <a:prstGeom prst="bentConnector3">
              <a:avLst>
                <a:gd name="adj1" fmla="val 39864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Organigramme : Bande perforée 112">
              <a:extLst>
                <a:ext uri="{FF2B5EF4-FFF2-40B4-BE49-F238E27FC236}">
                  <a16:creationId xmlns:a16="http://schemas.microsoft.com/office/drawing/2014/main" id="{52BEDC1D-E7C2-3751-4156-86B01E0ECE62}"/>
                </a:ext>
              </a:extLst>
            </p:cNvPr>
            <p:cNvSpPr/>
            <p:nvPr/>
          </p:nvSpPr>
          <p:spPr>
            <a:xfrm>
              <a:off x="7998955" y="2054536"/>
              <a:ext cx="571777" cy="216428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Lavabos</a:t>
              </a:r>
            </a:p>
          </p:txBody>
        </p:sp>
        <p:sp>
          <p:nvSpPr>
            <p:cNvPr id="114" name="Organigramme : Bande perforée 113">
              <a:extLst>
                <a:ext uri="{FF2B5EF4-FFF2-40B4-BE49-F238E27FC236}">
                  <a16:creationId xmlns:a16="http://schemas.microsoft.com/office/drawing/2014/main" id="{6A228163-3DDB-D8B2-14F4-C699CCCC0517}"/>
                </a:ext>
              </a:extLst>
            </p:cNvPr>
            <p:cNvSpPr/>
            <p:nvPr/>
          </p:nvSpPr>
          <p:spPr>
            <a:xfrm>
              <a:off x="8001995" y="1755038"/>
              <a:ext cx="384017" cy="255457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WC</a:t>
              </a:r>
            </a:p>
          </p:txBody>
        </p:sp>
        <p:sp>
          <p:nvSpPr>
            <p:cNvPr id="115" name="Organigramme : Bande perforée 114">
              <a:extLst>
                <a:ext uri="{FF2B5EF4-FFF2-40B4-BE49-F238E27FC236}">
                  <a16:creationId xmlns:a16="http://schemas.microsoft.com/office/drawing/2014/main" id="{F1628A5D-387D-369E-9024-9C9698A30EAC}"/>
                </a:ext>
              </a:extLst>
            </p:cNvPr>
            <p:cNvSpPr/>
            <p:nvPr/>
          </p:nvSpPr>
          <p:spPr>
            <a:xfrm>
              <a:off x="7998954" y="2338735"/>
              <a:ext cx="571777" cy="216428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Urinoirs</a:t>
              </a:r>
            </a:p>
          </p:txBody>
        </p:sp>
        <p:cxnSp>
          <p:nvCxnSpPr>
            <p:cNvPr id="116" name="Connecteur : en angle 115">
              <a:extLst>
                <a:ext uri="{FF2B5EF4-FFF2-40B4-BE49-F238E27FC236}">
                  <a16:creationId xmlns:a16="http://schemas.microsoft.com/office/drawing/2014/main" id="{175F17BC-522D-3076-1B86-E81D270F2B4B}"/>
                </a:ext>
              </a:extLst>
            </p:cNvPr>
            <p:cNvCxnSpPr>
              <a:cxnSpLocks/>
              <a:stCxn id="114" idx="3"/>
            </p:cNvCxnSpPr>
            <p:nvPr/>
          </p:nvCxnSpPr>
          <p:spPr>
            <a:xfrm>
              <a:off x="8386012" y="1882767"/>
              <a:ext cx="818125" cy="24205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Connecteur : en angle 116">
              <a:extLst>
                <a:ext uri="{FF2B5EF4-FFF2-40B4-BE49-F238E27FC236}">
                  <a16:creationId xmlns:a16="http://schemas.microsoft.com/office/drawing/2014/main" id="{AA3575EA-7FA4-0F47-8DB7-CD857607FC63}"/>
                </a:ext>
              </a:extLst>
            </p:cNvPr>
            <p:cNvCxnSpPr>
              <a:cxnSpLocks/>
              <a:stCxn id="113" idx="3"/>
            </p:cNvCxnSpPr>
            <p:nvPr/>
          </p:nvCxnSpPr>
          <p:spPr>
            <a:xfrm flipV="1">
              <a:off x="8570732" y="2124821"/>
              <a:ext cx="622930" cy="37929"/>
            </a:xfrm>
            <a:prstGeom prst="bentConnector3">
              <a:avLst>
                <a:gd name="adj1" fmla="val 36238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necteur : en angle 117">
              <a:extLst>
                <a:ext uri="{FF2B5EF4-FFF2-40B4-BE49-F238E27FC236}">
                  <a16:creationId xmlns:a16="http://schemas.microsoft.com/office/drawing/2014/main" id="{8CB74866-9944-BEB5-73C1-11D83439FA62}"/>
                </a:ext>
              </a:extLst>
            </p:cNvPr>
            <p:cNvCxnSpPr>
              <a:cxnSpLocks/>
              <a:stCxn id="115" idx="3"/>
            </p:cNvCxnSpPr>
            <p:nvPr/>
          </p:nvCxnSpPr>
          <p:spPr>
            <a:xfrm flipV="1">
              <a:off x="8570731" y="2130478"/>
              <a:ext cx="768624" cy="316471"/>
            </a:xfrm>
            <a:prstGeom prst="bentConnector3">
              <a:avLst>
                <a:gd name="adj1" fmla="val 28934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necteur : en angle 118">
              <a:extLst>
                <a:ext uri="{FF2B5EF4-FFF2-40B4-BE49-F238E27FC236}">
                  <a16:creationId xmlns:a16="http://schemas.microsoft.com/office/drawing/2014/main" id="{8DEB6C2B-6B87-B3E1-307E-C4767949C2D6}"/>
                </a:ext>
              </a:extLst>
            </p:cNvPr>
            <p:cNvCxnSpPr>
              <a:cxnSpLocks/>
              <a:stCxn id="134" idx="3"/>
              <a:endCxn id="115" idx="1"/>
            </p:cNvCxnSpPr>
            <p:nvPr/>
          </p:nvCxnSpPr>
          <p:spPr>
            <a:xfrm>
              <a:off x="5439798" y="2090613"/>
              <a:ext cx="2559156" cy="35633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Connecteur : en angle 119">
              <a:extLst>
                <a:ext uri="{FF2B5EF4-FFF2-40B4-BE49-F238E27FC236}">
                  <a16:creationId xmlns:a16="http://schemas.microsoft.com/office/drawing/2014/main" id="{821F2FA8-7334-5893-FF4C-8858924093C5}"/>
                </a:ext>
              </a:extLst>
            </p:cNvPr>
            <p:cNvCxnSpPr>
              <a:cxnSpLocks/>
              <a:stCxn id="134" idx="3"/>
              <a:endCxn id="114" idx="1"/>
            </p:cNvCxnSpPr>
            <p:nvPr/>
          </p:nvCxnSpPr>
          <p:spPr>
            <a:xfrm flipV="1">
              <a:off x="5439798" y="1882767"/>
              <a:ext cx="2562197" cy="2078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Connecteur : en angle 120">
              <a:extLst>
                <a:ext uri="{FF2B5EF4-FFF2-40B4-BE49-F238E27FC236}">
                  <a16:creationId xmlns:a16="http://schemas.microsoft.com/office/drawing/2014/main" id="{D65227D5-783C-B97D-B7FC-8432F2013962}"/>
                </a:ext>
              </a:extLst>
            </p:cNvPr>
            <p:cNvCxnSpPr>
              <a:cxnSpLocks/>
              <a:stCxn id="134" idx="3"/>
              <a:endCxn id="113" idx="1"/>
            </p:cNvCxnSpPr>
            <p:nvPr/>
          </p:nvCxnSpPr>
          <p:spPr>
            <a:xfrm>
              <a:off x="5439798" y="2090613"/>
              <a:ext cx="2559157" cy="7213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Organigramme : Bande perforée 121">
              <a:extLst>
                <a:ext uri="{FF2B5EF4-FFF2-40B4-BE49-F238E27FC236}">
                  <a16:creationId xmlns:a16="http://schemas.microsoft.com/office/drawing/2014/main" id="{1B6F6705-EB4C-E095-A414-0B0A17297801}"/>
                </a:ext>
              </a:extLst>
            </p:cNvPr>
            <p:cNvSpPr/>
            <p:nvPr/>
          </p:nvSpPr>
          <p:spPr>
            <a:xfrm>
              <a:off x="5523654" y="2529043"/>
              <a:ext cx="964607" cy="260504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>
                  <a:solidFill>
                    <a:schemeClr val="tx1"/>
                  </a:solidFill>
                </a:rPr>
                <a:t>Papier Essuis main</a:t>
              </a:r>
            </a:p>
          </p:txBody>
        </p:sp>
        <p:sp>
          <p:nvSpPr>
            <p:cNvPr id="123" name="Organigramme : Bande perforée 122">
              <a:extLst>
                <a:ext uri="{FF2B5EF4-FFF2-40B4-BE49-F238E27FC236}">
                  <a16:creationId xmlns:a16="http://schemas.microsoft.com/office/drawing/2014/main" id="{77BB0860-6F78-68AC-0A8F-00634057912E}"/>
                </a:ext>
              </a:extLst>
            </p:cNvPr>
            <p:cNvSpPr/>
            <p:nvPr/>
          </p:nvSpPr>
          <p:spPr>
            <a:xfrm>
              <a:off x="5526694" y="2229545"/>
              <a:ext cx="651423" cy="255457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Papier WC</a:t>
              </a:r>
            </a:p>
          </p:txBody>
        </p:sp>
        <p:sp>
          <p:nvSpPr>
            <p:cNvPr id="124" name="Organigramme : Bande perforée 123">
              <a:extLst>
                <a:ext uri="{FF2B5EF4-FFF2-40B4-BE49-F238E27FC236}">
                  <a16:creationId xmlns:a16="http://schemas.microsoft.com/office/drawing/2014/main" id="{BFFE1F78-6784-7A6D-000C-005643E02B79}"/>
                </a:ext>
              </a:extLst>
            </p:cNvPr>
            <p:cNvSpPr/>
            <p:nvPr/>
          </p:nvSpPr>
          <p:spPr>
            <a:xfrm>
              <a:off x="5523653" y="2813241"/>
              <a:ext cx="654464" cy="221035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Savon</a:t>
              </a:r>
            </a:p>
          </p:txBody>
        </p:sp>
        <p:sp>
          <p:nvSpPr>
            <p:cNvPr id="125" name="Organigramme : Bande perforée 124">
              <a:extLst>
                <a:ext uri="{FF2B5EF4-FFF2-40B4-BE49-F238E27FC236}">
                  <a16:creationId xmlns:a16="http://schemas.microsoft.com/office/drawing/2014/main" id="{1574112B-F6B6-292C-9D84-90270A637187}"/>
                </a:ext>
              </a:extLst>
            </p:cNvPr>
            <p:cNvSpPr/>
            <p:nvPr/>
          </p:nvSpPr>
          <p:spPr>
            <a:xfrm>
              <a:off x="5523652" y="3078171"/>
              <a:ext cx="1020675" cy="253256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600" dirty="0">
                  <a:solidFill>
                    <a:schemeClr val="tx1"/>
                  </a:solidFill>
                </a:rPr>
                <a:t>Bombes désodorisantes</a:t>
              </a:r>
            </a:p>
          </p:txBody>
        </p:sp>
        <p:cxnSp>
          <p:nvCxnSpPr>
            <p:cNvPr id="126" name="Connecteur : en angle 125">
              <a:extLst>
                <a:ext uri="{FF2B5EF4-FFF2-40B4-BE49-F238E27FC236}">
                  <a16:creationId xmlns:a16="http://schemas.microsoft.com/office/drawing/2014/main" id="{534BB372-2DC3-3BE1-BB2B-AAC7D761EBDA}"/>
                </a:ext>
              </a:extLst>
            </p:cNvPr>
            <p:cNvCxnSpPr>
              <a:cxnSpLocks/>
              <a:stCxn id="125" idx="3"/>
            </p:cNvCxnSpPr>
            <p:nvPr/>
          </p:nvCxnSpPr>
          <p:spPr>
            <a:xfrm flipV="1">
              <a:off x="6544327" y="2977264"/>
              <a:ext cx="355969" cy="227535"/>
            </a:xfrm>
            <a:prstGeom prst="bentConnector3">
              <a:avLst>
                <a:gd name="adj1" fmla="val 61372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Connecteur : en angle 126">
              <a:extLst>
                <a:ext uri="{FF2B5EF4-FFF2-40B4-BE49-F238E27FC236}">
                  <a16:creationId xmlns:a16="http://schemas.microsoft.com/office/drawing/2014/main" id="{831537E8-EAB0-5178-A71A-05CEE1CC0C83}"/>
                </a:ext>
              </a:extLst>
            </p:cNvPr>
            <p:cNvCxnSpPr>
              <a:cxnSpLocks/>
              <a:stCxn id="124" idx="3"/>
            </p:cNvCxnSpPr>
            <p:nvPr/>
          </p:nvCxnSpPr>
          <p:spPr>
            <a:xfrm>
              <a:off x="6178117" y="2923759"/>
              <a:ext cx="759808" cy="55791"/>
            </a:xfrm>
            <a:prstGeom prst="bentConnector3">
              <a:avLst>
                <a:gd name="adj1" fmla="val 76743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Connecteur : en angle 127">
              <a:extLst>
                <a:ext uri="{FF2B5EF4-FFF2-40B4-BE49-F238E27FC236}">
                  <a16:creationId xmlns:a16="http://schemas.microsoft.com/office/drawing/2014/main" id="{8FED71ED-72C2-2C78-3132-5B3F88E02F21}"/>
                </a:ext>
              </a:extLst>
            </p:cNvPr>
            <p:cNvCxnSpPr>
              <a:cxnSpLocks/>
              <a:stCxn id="122" idx="3"/>
            </p:cNvCxnSpPr>
            <p:nvPr/>
          </p:nvCxnSpPr>
          <p:spPr>
            <a:xfrm>
              <a:off x="6488261" y="2659295"/>
              <a:ext cx="542140" cy="318153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Connecteur : en angle 128">
              <a:extLst>
                <a:ext uri="{FF2B5EF4-FFF2-40B4-BE49-F238E27FC236}">
                  <a16:creationId xmlns:a16="http://schemas.microsoft.com/office/drawing/2014/main" id="{076FE51C-50C5-A4B5-35E6-598C00D5A9F2}"/>
                </a:ext>
              </a:extLst>
            </p:cNvPr>
            <p:cNvCxnSpPr>
              <a:cxnSpLocks/>
              <a:stCxn id="123" idx="3"/>
            </p:cNvCxnSpPr>
            <p:nvPr/>
          </p:nvCxnSpPr>
          <p:spPr>
            <a:xfrm>
              <a:off x="6178117" y="2357274"/>
              <a:ext cx="913899" cy="619990"/>
            </a:xfrm>
            <a:prstGeom prst="bentConnector3">
              <a:avLst>
                <a:gd name="adj1" fmla="val 6381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Connecteur : en angle 129">
              <a:extLst>
                <a:ext uri="{FF2B5EF4-FFF2-40B4-BE49-F238E27FC236}">
                  <a16:creationId xmlns:a16="http://schemas.microsoft.com/office/drawing/2014/main" id="{E5AD546B-79C3-5BD7-CBA2-27A26ED92884}"/>
                </a:ext>
              </a:extLst>
            </p:cNvPr>
            <p:cNvCxnSpPr>
              <a:cxnSpLocks/>
              <a:stCxn id="93" idx="0"/>
              <a:endCxn id="99" idx="1"/>
            </p:cNvCxnSpPr>
            <p:nvPr/>
          </p:nvCxnSpPr>
          <p:spPr>
            <a:xfrm flipV="1">
              <a:off x="3519200" y="1208693"/>
              <a:ext cx="665253" cy="89778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Connecteur : en angle 130">
              <a:extLst>
                <a:ext uri="{FF2B5EF4-FFF2-40B4-BE49-F238E27FC236}">
                  <a16:creationId xmlns:a16="http://schemas.microsoft.com/office/drawing/2014/main" id="{AD8F6213-D5B2-CC81-C702-D205A2494B5F}"/>
                </a:ext>
              </a:extLst>
            </p:cNvPr>
            <p:cNvCxnSpPr>
              <a:cxnSpLocks/>
              <a:stCxn id="93" idx="0"/>
              <a:endCxn id="101" idx="1"/>
            </p:cNvCxnSpPr>
            <p:nvPr/>
          </p:nvCxnSpPr>
          <p:spPr>
            <a:xfrm flipV="1">
              <a:off x="3519200" y="1638588"/>
              <a:ext cx="739466" cy="467887"/>
            </a:xfrm>
            <a:prstGeom prst="bentConnector3">
              <a:avLst>
                <a:gd name="adj1" fmla="val 43989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Connecteur : en angle 131">
              <a:extLst>
                <a:ext uri="{FF2B5EF4-FFF2-40B4-BE49-F238E27FC236}">
                  <a16:creationId xmlns:a16="http://schemas.microsoft.com/office/drawing/2014/main" id="{11ECB2FF-912C-1308-40EC-5562D4FEA72F}"/>
                </a:ext>
              </a:extLst>
            </p:cNvPr>
            <p:cNvCxnSpPr>
              <a:cxnSpLocks/>
              <a:stCxn id="93" idx="0"/>
              <a:endCxn id="134" idx="1"/>
            </p:cNvCxnSpPr>
            <p:nvPr/>
          </p:nvCxnSpPr>
          <p:spPr>
            <a:xfrm flipV="1">
              <a:off x="3519200" y="2090613"/>
              <a:ext cx="630779" cy="15862"/>
            </a:xfrm>
            <a:prstGeom prst="bentConnector3">
              <a:avLst>
                <a:gd name="adj1" fmla="val 54027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Connecteur : en angle 132">
              <a:extLst>
                <a:ext uri="{FF2B5EF4-FFF2-40B4-BE49-F238E27FC236}">
                  <a16:creationId xmlns:a16="http://schemas.microsoft.com/office/drawing/2014/main" id="{3C0C298E-C004-26E0-CAE4-DC35D811D843}"/>
                </a:ext>
              </a:extLst>
            </p:cNvPr>
            <p:cNvCxnSpPr>
              <a:cxnSpLocks/>
              <a:stCxn id="93" idx="0"/>
              <a:endCxn id="102" idx="1"/>
            </p:cNvCxnSpPr>
            <p:nvPr/>
          </p:nvCxnSpPr>
          <p:spPr>
            <a:xfrm>
              <a:off x="3519200" y="2106475"/>
              <a:ext cx="630779" cy="484409"/>
            </a:xfrm>
            <a:prstGeom prst="bentConnector3">
              <a:avLst>
                <a:gd name="adj1" fmla="val 5302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Organigramme : Bande perforée 133">
              <a:extLst>
                <a:ext uri="{FF2B5EF4-FFF2-40B4-BE49-F238E27FC236}">
                  <a16:creationId xmlns:a16="http://schemas.microsoft.com/office/drawing/2014/main" id="{AB148309-092F-90B2-267A-596DD41AED72}"/>
                </a:ext>
              </a:extLst>
            </p:cNvPr>
            <p:cNvSpPr/>
            <p:nvPr/>
          </p:nvSpPr>
          <p:spPr>
            <a:xfrm>
              <a:off x="4149979" y="1868992"/>
              <a:ext cx="1289819" cy="443242"/>
            </a:xfrm>
            <a:prstGeom prst="flowChartPunchedTap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Détartrage &amp; désinfection éléments</a:t>
              </a:r>
            </a:p>
          </p:txBody>
        </p:sp>
        <p:grpSp>
          <p:nvGrpSpPr>
            <p:cNvPr id="135" name="Groupe 134">
              <a:extLst>
                <a:ext uri="{FF2B5EF4-FFF2-40B4-BE49-F238E27FC236}">
                  <a16:creationId xmlns:a16="http://schemas.microsoft.com/office/drawing/2014/main" id="{89F5927D-6A99-E0B5-E32E-8A8A525A269B}"/>
                </a:ext>
              </a:extLst>
            </p:cNvPr>
            <p:cNvGrpSpPr/>
            <p:nvPr/>
          </p:nvGrpSpPr>
          <p:grpSpPr>
            <a:xfrm>
              <a:off x="8060404" y="17972"/>
              <a:ext cx="2830230" cy="406676"/>
              <a:chOff x="8367354" y="28961"/>
              <a:chExt cx="2821189" cy="478052"/>
            </a:xfrm>
          </p:grpSpPr>
          <p:sp>
            <p:nvSpPr>
              <p:cNvPr id="179" name="Ellipse 178">
                <a:extLst>
                  <a:ext uri="{FF2B5EF4-FFF2-40B4-BE49-F238E27FC236}">
                    <a16:creationId xmlns:a16="http://schemas.microsoft.com/office/drawing/2014/main" id="{70F823EA-FFB5-BA85-6F85-9F4965E90634}"/>
                  </a:ext>
                </a:extLst>
              </p:cNvPr>
              <p:cNvSpPr/>
              <p:nvPr/>
            </p:nvSpPr>
            <p:spPr>
              <a:xfrm>
                <a:off x="10524126" y="105688"/>
                <a:ext cx="664417" cy="18649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Fait</a:t>
                </a:r>
                <a:endParaRPr lang="fr-FR" sz="800" dirty="0"/>
              </a:p>
            </p:txBody>
          </p:sp>
          <p:sp>
            <p:nvSpPr>
              <p:cNvPr id="180" name="Ellipse 179">
                <a:extLst>
                  <a:ext uri="{FF2B5EF4-FFF2-40B4-BE49-F238E27FC236}">
                    <a16:creationId xmlns:a16="http://schemas.microsoft.com/office/drawing/2014/main" id="{308A7481-FD67-C7D2-1374-3592A1881FA7}"/>
                  </a:ext>
                </a:extLst>
              </p:cNvPr>
              <p:cNvSpPr/>
              <p:nvPr/>
            </p:nvSpPr>
            <p:spPr>
              <a:xfrm>
                <a:off x="9038587" y="28961"/>
                <a:ext cx="1065016" cy="138817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Empêchement </a:t>
                </a:r>
              </a:p>
            </p:txBody>
          </p:sp>
          <p:sp>
            <p:nvSpPr>
              <p:cNvPr id="181" name="Ellipse 180">
                <a:extLst>
                  <a:ext uri="{FF2B5EF4-FFF2-40B4-BE49-F238E27FC236}">
                    <a16:creationId xmlns:a16="http://schemas.microsoft.com/office/drawing/2014/main" id="{DF02BC98-531B-326D-6497-666FFB9F8B19}"/>
                  </a:ext>
                </a:extLst>
              </p:cNvPr>
              <p:cNvSpPr/>
              <p:nvPr/>
            </p:nvSpPr>
            <p:spPr>
              <a:xfrm>
                <a:off x="10524125" y="332609"/>
                <a:ext cx="664417" cy="17440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A faire</a:t>
                </a:r>
              </a:p>
            </p:txBody>
          </p:sp>
          <p:cxnSp>
            <p:nvCxnSpPr>
              <p:cNvPr id="182" name="Connecteur : en angle 181">
                <a:extLst>
                  <a:ext uri="{FF2B5EF4-FFF2-40B4-BE49-F238E27FC236}">
                    <a16:creationId xmlns:a16="http://schemas.microsoft.com/office/drawing/2014/main" id="{CB9B523D-AD63-49DB-6C4D-962934BDBA87}"/>
                  </a:ext>
                </a:extLst>
              </p:cNvPr>
              <p:cNvCxnSpPr>
                <a:cxnSpLocks/>
                <a:endCxn id="180" idx="2"/>
              </p:cNvCxnSpPr>
              <p:nvPr/>
            </p:nvCxnSpPr>
            <p:spPr>
              <a:xfrm flipV="1">
                <a:off x="8367354" y="98370"/>
                <a:ext cx="671233" cy="318649"/>
              </a:xfrm>
              <a:prstGeom prst="bentConnector3">
                <a:avLst>
                  <a:gd name="adj1" fmla="val 60406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Connecteur : en angle 182">
                <a:extLst>
                  <a:ext uri="{FF2B5EF4-FFF2-40B4-BE49-F238E27FC236}">
                    <a16:creationId xmlns:a16="http://schemas.microsoft.com/office/drawing/2014/main" id="{0E27E813-EEF1-8A37-108D-F0D6FA610413}"/>
                  </a:ext>
                </a:extLst>
              </p:cNvPr>
              <p:cNvCxnSpPr>
                <a:cxnSpLocks/>
                <a:endCxn id="179" idx="2"/>
              </p:cNvCxnSpPr>
              <p:nvPr/>
            </p:nvCxnSpPr>
            <p:spPr>
              <a:xfrm flipV="1">
                <a:off x="8367354" y="198938"/>
                <a:ext cx="2156772" cy="21808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Connecteur : en angle 183">
                <a:extLst>
                  <a:ext uri="{FF2B5EF4-FFF2-40B4-BE49-F238E27FC236}">
                    <a16:creationId xmlns:a16="http://schemas.microsoft.com/office/drawing/2014/main" id="{CBD4F593-6579-6CFE-11D7-204AC1370302}"/>
                  </a:ext>
                </a:extLst>
              </p:cNvPr>
              <p:cNvCxnSpPr>
                <a:cxnSpLocks/>
                <a:endCxn id="181" idx="2"/>
              </p:cNvCxnSpPr>
              <p:nvPr/>
            </p:nvCxnSpPr>
            <p:spPr>
              <a:xfrm>
                <a:off x="8367354" y="417019"/>
                <a:ext cx="2156771" cy="279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36" name="Connecteur : en angle 135">
              <a:extLst>
                <a:ext uri="{FF2B5EF4-FFF2-40B4-BE49-F238E27FC236}">
                  <a16:creationId xmlns:a16="http://schemas.microsoft.com/office/drawing/2014/main" id="{DB5320CC-47C8-D692-3CDC-3685F49846BA}"/>
                </a:ext>
              </a:extLst>
            </p:cNvPr>
            <p:cNvCxnSpPr>
              <a:cxnSpLocks/>
              <a:stCxn id="105" idx="3"/>
            </p:cNvCxnSpPr>
            <p:nvPr/>
          </p:nvCxnSpPr>
          <p:spPr>
            <a:xfrm>
              <a:off x="7649001" y="113042"/>
              <a:ext cx="443928" cy="234075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Connecteur droit 136">
              <a:extLst>
                <a:ext uri="{FF2B5EF4-FFF2-40B4-BE49-F238E27FC236}">
                  <a16:creationId xmlns:a16="http://schemas.microsoft.com/office/drawing/2014/main" id="{29B50763-6C0C-2CD2-1832-C4AAADDDF360}"/>
                </a:ext>
              </a:extLst>
            </p:cNvPr>
            <p:cNvCxnSpPr>
              <a:stCxn id="106" idx="3"/>
            </p:cNvCxnSpPr>
            <p:nvPr/>
          </p:nvCxnSpPr>
          <p:spPr>
            <a:xfrm>
              <a:off x="7808712" y="365646"/>
              <a:ext cx="6225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38" name="Groupe 137">
              <a:extLst>
                <a:ext uri="{FF2B5EF4-FFF2-40B4-BE49-F238E27FC236}">
                  <a16:creationId xmlns:a16="http://schemas.microsoft.com/office/drawing/2014/main" id="{BBF3A2C7-A232-6A87-DA09-2CB55B75AAC8}"/>
                </a:ext>
              </a:extLst>
            </p:cNvPr>
            <p:cNvGrpSpPr/>
            <p:nvPr/>
          </p:nvGrpSpPr>
          <p:grpSpPr>
            <a:xfrm>
              <a:off x="5196112" y="535687"/>
              <a:ext cx="2830230" cy="359977"/>
              <a:chOff x="8367354" y="28961"/>
              <a:chExt cx="2821189" cy="478052"/>
            </a:xfrm>
          </p:grpSpPr>
          <p:sp>
            <p:nvSpPr>
              <p:cNvPr id="173" name="Ellipse 172">
                <a:extLst>
                  <a:ext uri="{FF2B5EF4-FFF2-40B4-BE49-F238E27FC236}">
                    <a16:creationId xmlns:a16="http://schemas.microsoft.com/office/drawing/2014/main" id="{193E5EC6-19C2-CBC8-6D46-0476FEFAF8AC}"/>
                  </a:ext>
                </a:extLst>
              </p:cNvPr>
              <p:cNvSpPr/>
              <p:nvPr/>
            </p:nvSpPr>
            <p:spPr>
              <a:xfrm>
                <a:off x="10524126" y="105688"/>
                <a:ext cx="664417" cy="18649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Fait</a:t>
                </a:r>
                <a:endParaRPr lang="fr-FR" sz="800" dirty="0"/>
              </a:p>
            </p:txBody>
          </p:sp>
          <p:sp>
            <p:nvSpPr>
              <p:cNvPr id="174" name="Ellipse 173">
                <a:extLst>
                  <a:ext uri="{FF2B5EF4-FFF2-40B4-BE49-F238E27FC236}">
                    <a16:creationId xmlns:a16="http://schemas.microsoft.com/office/drawing/2014/main" id="{4D6ABD82-B2EA-FDC6-B0D7-EBCB9EF3E0B2}"/>
                  </a:ext>
                </a:extLst>
              </p:cNvPr>
              <p:cNvSpPr/>
              <p:nvPr/>
            </p:nvSpPr>
            <p:spPr>
              <a:xfrm>
                <a:off x="9038587" y="28961"/>
                <a:ext cx="1065016" cy="138817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Empêchement </a:t>
                </a:r>
              </a:p>
            </p:txBody>
          </p:sp>
          <p:sp>
            <p:nvSpPr>
              <p:cNvPr id="175" name="Ellipse 174">
                <a:extLst>
                  <a:ext uri="{FF2B5EF4-FFF2-40B4-BE49-F238E27FC236}">
                    <a16:creationId xmlns:a16="http://schemas.microsoft.com/office/drawing/2014/main" id="{474176C8-69C4-AB2D-D3E2-B3457DA1113D}"/>
                  </a:ext>
                </a:extLst>
              </p:cNvPr>
              <p:cNvSpPr/>
              <p:nvPr/>
            </p:nvSpPr>
            <p:spPr>
              <a:xfrm>
                <a:off x="10524125" y="332609"/>
                <a:ext cx="664417" cy="17440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A faire</a:t>
                </a:r>
              </a:p>
            </p:txBody>
          </p:sp>
          <p:cxnSp>
            <p:nvCxnSpPr>
              <p:cNvPr id="176" name="Connecteur : en angle 175">
                <a:extLst>
                  <a:ext uri="{FF2B5EF4-FFF2-40B4-BE49-F238E27FC236}">
                    <a16:creationId xmlns:a16="http://schemas.microsoft.com/office/drawing/2014/main" id="{53A4A092-BE14-5BD1-0DB7-89F9D40F618D}"/>
                  </a:ext>
                </a:extLst>
              </p:cNvPr>
              <p:cNvCxnSpPr>
                <a:cxnSpLocks/>
                <a:endCxn id="174" idx="2"/>
              </p:cNvCxnSpPr>
              <p:nvPr/>
            </p:nvCxnSpPr>
            <p:spPr>
              <a:xfrm flipV="1">
                <a:off x="8367354" y="98370"/>
                <a:ext cx="671233" cy="318649"/>
              </a:xfrm>
              <a:prstGeom prst="bentConnector3">
                <a:avLst>
                  <a:gd name="adj1" fmla="val 60406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Connecteur : en angle 176">
                <a:extLst>
                  <a:ext uri="{FF2B5EF4-FFF2-40B4-BE49-F238E27FC236}">
                    <a16:creationId xmlns:a16="http://schemas.microsoft.com/office/drawing/2014/main" id="{C0B19AEF-FCAF-8B8D-A24B-92D0508484A9}"/>
                  </a:ext>
                </a:extLst>
              </p:cNvPr>
              <p:cNvCxnSpPr>
                <a:cxnSpLocks/>
                <a:endCxn id="173" idx="2"/>
              </p:cNvCxnSpPr>
              <p:nvPr/>
            </p:nvCxnSpPr>
            <p:spPr>
              <a:xfrm flipV="1">
                <a:off x="8367354" y="198938"/>
                <a:ext cx="2156772" cy="21808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Connecteur : en angle 177">
                <a:extLst>
                  <a:ext uri="{FF2B5EF4-FFF2-40B4-BE49-F238E27FC236}">
                    <a16:creationId xmlns:a16="http://schemas.microsoft.com/office/drawing/2014/main" id="{095247D9-7107-B79E-AE17-8D844952148A}"/>
                  </a:ext>
                </a:extLst>
              </p:cNvPr>
              <p:cNvCxnSpPr>
                <a:cxnSpLocks/>
                <a:endCxn id="175" idx="2"/>
              </p:cNvCxnSpPr>
              <p:nvPr/>
            </p:nvCxnSpPr>
            <p:spPr>
              <a:xfrm>
                <a:off x="8367354" y="417019"/>
                <a:ext cx="2156771" cy="279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e 138">
              <a:extLst>
                <a:ext uri="{FF2B5EF4-FFF2-40B4-BE49-F238E27FC236}">
                  <a16:creationId xmlns:a16="http://schemas.microsoft.com/office/drawing/2014/main" id="{07F4B87C-3967-0CF6-7B73-BF21F0D73902}"/>
                </a:ext>
              </a:extLst>
            </p:cNvPr>
            <p:cNvGrpSpPr/>
            <p:nvPr/>
          </p:nvGrpSpPr>
          <p:grpSpPr>
            <a:xfrm>
              <a:off x="8665968" y="884246"/>
              <a:ext cx="2446266" cy="366184"/>
              <a:chOff x="8367352" y="28961"/>
              <a:chExt cx="2438452" cy="486296"/>
            </a:xfrm>
          </p:grpSpPr>
          <p:sp>
            <p:nvSpPr>
              <p:cNvPr id="167" name="Ellipse 166">
                <a:extLst>
                  <a:ext uri="{FF2B5EF4-FFF2-40B4-BE49-F238E27FC236}">
                    <a16:creationId xmlns:a16="http://schemas.microsoft.com/office/drawing/2014/main" id="{ADBAD418-26D4-2A44-4363-0F77E7AA20FB}"/>
                  </a:ext>
                </a:extLst>
              </p:cNvPr>
              <p:cNvSpPr/>
              <p:nvPr/>
            </p:nvSpPr>
            <p:spPr>
              <a:xfrm>
                <a:off x="10103603" y="113718"/>
                <a:ext cx="664417" cy="18649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Fait</a:t>
                </a:r>
                <a:endParaRPr lang="fr-FR" sz="800" dirty="0"/>
              </a:p>
            </p:txBody>
          </p:sp>
          <p:sp>
            <p:nvSpPr>
              <p:cNvPr id="168" name="Ellipse 167">
                <a:extLst>
                  <a:ext uri="{FF2B5EF4-FFF2-40B4-BE49-F238E27FC236}">
                    <a16:creationId xmlns:a16="http://schemas.microsoft.com/office/drawing/2014/main" id="{8EE26ADF-DA2B-70D9-6865-A1F810EBE61A}"/>
                  </a:ext>
                </a:extLst>
              </p:cNvPr>
              <p:cNvSpPr/>
              <p:nvPr/>
            </p:nvSpPr>
            <p:spPr>
              <a:xfrm>
                <a:off x="9038587" y="28961"/>
                <a:ext cx="1065016" cy="138817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Empêchement </a:t>
                </a:r>
              </a:p>
            </p:txBody>
          </p:sp>
          <p:sp>
            <p:nvSpPr>
              <p:cNvPr id="169" name="Ellipse 168">
                <a:extLst>
                  <a:ext uri="{FF2B5EF4-FFF2-40B4-BE49-F238E27FC236}">
                    <a16:creationId xmlns:a16="http://schemas.microsoft.com/office/drawing/2014/main" id="{6E8CC93A-7334-D5BE-9B53-8C67BF221413}"/>
                  </a:ext>
                </a:extLst>
              </p:cNvPr>
              <p:cNvSpPr/>
              <p:nvPr/>
            </p:nvSpPr>
            <p:spPr>
              <a:xfrm>
                <a:off x="10141387" y="340852"/>
                <a:ext cx="664417" cy="1744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A faire</a:t>
                </a:r>
              </a:p>
            </p:txBody>
          </p:sp>
          <p:cxnSp>
            <p:nvCxnSpPr>
              <p:cNvPr id="170" name="Connecteur : en angle 169">
                <a:extLst>
                  <a:ext uri="{FF2B5EF4-FFF2-40B4-BE49-F238E27FC236}">
                    <a16:creationId xmlns:a16="http://schemas.microsoft.com/office/drawing/2014/main" id="{0E1A1F42-5396-06D0-2B24-FADF93732656}"/>
                  </a:ext>
                </a:extLst>
              </p:cNvPr>
              <p:cNvCxnSpPr>
                <a:cxnSpLocks/>
                <a:endCxn id="168" idx="2"/>
              </p:cNvCxnSpPr>
              <p:nvPr/>
            </p:nvCxnSpPr>
            <p:spPr>
              <a:xfrm flipV="1">
                <a:off x="8367354" y="98370"/>
                <a:ext cx="671233" cy="318649"/>
              </a:xfrm>
              <a:prstGeom prst="bentConnector3">
                <a:avLst>
                  <a:gd name="adj1" fmla="val 60406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1" name="Connecteur : en angle 170">
                <a:extLst>
                  <a:ext uri="{FF2B5EF4-FFF2-40B4-BE49-F238E27FC236}">
                    <a16:creationId xmlns:a16="http://schemas.microsoft.com/office/drawing/2014/main" id="{F6D45796-DA46-6E6B-BC4C-22CE9B0A305E}"/>
                  </a:ext>
                </a:extLst>
              </p:cNvPr>
              <p:cNvCxnSpPr>
                <a:cxnSpLocks/>
                <a:endCxn id="167" idx="2"/>
              </p:cNvCxnSpPr>
              <p:nvPr/>
            </p:nvCxnSpPr>
            <p:spPr>
              <a:xfrm flipV="1">
                <a:off x="8367352" y="206969"/>
                <a:ext cx="1736251" cy="210913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Connecteur : en angle 171">
                <a:extLst>
                  <a:ext uri="{FF2B5EF4-FFF2-40B4-BE49-F238E27FC236}">
                    <a16:creationId xmlns:a16="http://schemas.microsoft.com/office/drawing/2014/main" id="{1947BC7E-F70A-13CA-5092-006A33789366}"/>
                  </a:ext>
                </a:extLst>
              </p:cNvPr>
              <p:cNvCxnSpPr>
                <a:cxnSpLocks/>
                <a:endCxn id="169" idx="2"/>
              </p:cNvCxnSpPr>
              <p:nvPr/>
            </p:nvCxnSpPr>
            <p:spPr>
              <a:xfrm flipV="1">
                <a:off x="8367353" y="428054"/>
                <a:ext cx="1774034" cy="146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40" name="Connecteur : en angle 139">
              <a:extLst>
                <a:ext uri="{FF2B5EF4-FFF2-40B4-BE49-F238E27FC236}">
                  <a16:creationId xmlns:a16="http://schemas.microsoft.com/office/drawing/2014/main" id="{F76A2344-2AD7-B01F-7520-0D6F4627804D}"/>
                </a:ext>
              </a:extLst>
            </p:cNvPr>
            <p:cNvCxnSpPr>
              <a:cxnSpLocks/>
              <a:stCxn id="104" idx="3"/>
            </p:cNvCxnSpPr>
            <p:nvPr/>
          </p:nvCxnSpPr>
          <p:spPr>
            <a:xfrm>
              <a:off x="8498030" y="1037561"/>
              <a:ext cx="213900" cy="146226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Connecteur : en angle 140">
              <a:extLst>
                <a:ext uri="{FF2B5EF4-FFF2-40B4-BE49-F238E27FC236}">
                  <a16:creationId xmlns:a16="http://schemas.microsoft.com/office/drawing/2014/main" id="{FCD26842-A27E-5434-2DF6-6C36532C7A2E}"/>
                </a:ext>
              </a:extLst>
            </p:cNvPr>
            <p:cNvCxnSpPr>
              <a:cxnSpLocks/>
              <a:stCxn id="103" idx="3"/>
            </p:cNvCxnSpPr>
            <p:nvPr/>
          </p:nvCxnSpPr>
          <p:spPr>
            <a:xfrm flipV="1">
              <a:off x="8494990" y="1171229"/>
              <a:ext cx="170981" cy="146315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E5E5DF59-D5ED-968C-BAE1-1CF2DC5E395B}"/>
                </a:ext>
              </a:extLst>
            </p:cNvPr>
            <p:cNvGrpSpPr/>
            <p:nvPr/>
          </p:nvGrpSpPr>
          <p:grpSpPr>
            <a:xfrm>
              <a:off x="5103106" y="1441367"/>
              <a:ext cx="2830230" cy="359976"/>
              <a:chOff x="8367354" y="28961"/>
              <a:chExt cx="2821189" cy="478052"/>
            </a:xfrm>
          </p:grpSpPr>
          <p:sp>
            <p:nvSpPr>
              <p:cNvPr id="161" name="Ellipse 160">
                <a:extLst>
                  <a:ext uri="{FF2B5EF4-FFF2-40B4-BE49-F238E27FC236}">
                    <a16:creationId xmlns:a16="http://schemas.microsoft.com/office/drawing/2014/main" id="{B0FD37B4-4D38-EBED-E4BE-A75206394945}"/>
                  </a:ext>
                </a:extLst>
              </p:cNvPr>
              <p:cNvSpPr/>
              <p:nvPr/>
            </p:nvSpPr>
            <p:spPr>
              <a:xfrm>
                <a:off x="10524126" y="105688"/>
                <a:ext cx="664417" cy="18649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Fait</a:t>
                </a:r>
                <a:endParaRPr lang="fr-FR" sz="800" dirty="0"/>
              </a:p>
            </p:txBody>
          </p:sp>
          <p:sp>
            <p:nvSpPr>
              <p:cNvPr id="162" name="Ellipse 161">
                <a:extLst>
                  <a:ext uri="{FF2B5EF4-FFF2-40B4-BE49-F238E27FC236}">
                    <a16:creationId xmlns:a16="http://schemas.microsoft.com/office/drawing/2014/main" id="{515A0EB4-866A-747D-7F50-2968B828F2B0}"/>
                  </a:ext>
                </a:extLst>
              </p:cNvPr>
              <p:cNvSpPr/>
              <p:nvPr/>
            </p:nvSpPr>
            <p:spPr>
              <a:xfrm>
                <a:off x="9038587" y="28961"/>
                <a:ext cx="1065016" cy="138817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Empêchement </a:t>
                </a:r>
              </a:p>
            </p:txBody>
          </p:sp>
          <p:sp>
            <p:nvSpPr>
              <p:cNvPr id="163" name="Ellipse 162">
                <a:extLst>
                  <a:ext uri="{FF2B5EF4-FFF2-40B4-BE49-F238E27FC236}">
                    <a16:creationId xmlns:a16="http://schemas.microsoft.com/office/drawing/2014/main" id="{F460AF9E-D698-671F-E5E2-6D95993314D5}"/>
                  </a:ext>
                </a:extLst>
              </p:cNvPr>
              <p:cNvSpPr/>
              <p:nvPr/>
            </p:nvSpPr>
            <p:spPr>
              <a:xfrm>
                <a:off x="10524125" y="332609"/>
                <a:ext cx="664417" cy="17440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A faire</a:t>
                </a:r>
              </a:p>
            </p:txBody>
          </p:sp>
          <p:cxnSp>
            <p:nvCxnSpPr>
              <p:cNvPr id="164" name="Connecteur : en angle 163">
                <a:extLst>
                  <a:ext uri="{FF2B5EF4-FFF2-40B4-BE49-F238E27FC236}">
                    <a16:creationId xmlns:a16="http://schemas.microsoft.com/office/drawing/2014/main" id="{3AA442C7-3695-DC6F-F02B-7BDC045E6430}"/>
                  </a:ext>
                </a:extLst>
              </p:cNvPr>
              <p:cNvCxnSpPr>
                <a:cxnSpLocks/>
                <a:endCxn id="162" idx="2"/>
              </p:cNvCxnSpPr>
              <p:nvPr/>
            </p:nvCxnSpPr>
            <p:spPr>
              <a:xfrm flipV="1">
                <a:off x="8367354" y="98370"/>
                <a:ext cx="671233" cy="318649"/>
              </a:xfrm>
              <a:prstGeom prst="bentConnector3">
                <a:avLst>
                  <a:gd name="adj1" fmla="val 60406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Connecteur : en angle 164">
                <a:extLst>
                  <a:ext uri="{FF2B5EF4-FFF2-40B4-BE49-F238E27FC236}">
                    <a16:creationId xmlns:a16="http://schemas.microsoft.com/office/drawing/2014/main" id="{A5ED175B-A68C-8A93-B70B-7399F3DA7F74}"/>
                  </a:ext>
                </a:extLst>
              </p:cNvPr>
              <p:cNvCxnSpPr>
                <a:cxnSpLocks/>
                <a:endCxn id="161" idx="2"/>
              </p:cNvCxnSpPr>
              <p:nvPr/>
            </p:nvCxnSpPr>
            <p:spPr>
              <a:xfrm flipV="1">
                <a:off x="8367354" y="198938"/>
                <a:ext cx="2156772" cy="21808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Connecteur : en angle 165">
                <a:extLst>
                  <a:ext uri="{FF2B5EF4-FFF2-40B4-BE49-F238E27FC236}">
                    <a16:creationId xmlns:a16="http://schemas.microsoft.com/office/drawing/2014/main" id="{DD7660BA-2A09-5DE2-D288-48571FBF9D7A}"/>
                  </a:ext>
                </a:extLst>
              </p:cNvPr>
              <p:cNvCxnSpPr>
                <a:cxnSpLocks/>
                <a:endCxn id="163" idx="2"/>
              </p:cNvCxnSpPr>
              <p:nvPr/>
            </p:nvCxnSpPr>
            <p:spPr>
              <a:xfrm>
                <a:off x="8367354" y="417019"/>
                <a:ext cx="2156771" cy="279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0D2F998E-7F63-13EA-90B3-67C6761EE4E3}"/>
                </a:ext>
              </a:extLst>
            </p:cNvPr>
            <p:cNvGrpSpPr/>
            <p:nvPr/>
          </p:nvGrpSpPr>
          <p:grpSpPr>
            <a:xfrm>
              <a:off x="8954750" y="1835996"/>
              <a:ext cx="2284311" cy="441946"/>
              <a:chOff x="8255152" y="28961"/>
              <a:chExt cx="2277014" cy="586908"/>
            </a:xfrm>
          </p:grpSpPr>
          <p:sp>
            <p:nvSpPr>
              <p:cNvPr id="155" name="Ellipse 154">
                <a:extLst>
                  <a:ext uri="{FF2B5EF4-FFF2-40B4-BE49-F238E27FC236}">
                    <a16:creationId xmlns:a16="http://schemas.microsoft.com/office/drawing/2014/main" id="{16AC430C-522E-80E3-D39D-4D627F318254}"/>
                  </a:ext>
                </a:extLst>
              </p:cNvPr>
              <p:cNvSpPr/>
              <p:nvPr/>
            </p:nvSpPr>
            <p:spPr>
              <a:xfrm>
                <a:off x="9852644" y="214682"/>
                <a:ext cx="664417" cy="18649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Fait</a:t>
                </a:r>
                <a:endParaRPr lang="fr-FR" sz="800" dirty="0"/>
              </a:p>
            </p:txBody>
          </p:sp>
          <p:sp>
            <p:nvSpPr>
              <p:cNvPr id="156" name="Ellipse 155">
                <a:extLst>
                  <a:ext uri="{FF2B5EF4-FFF2-40B4-BE49-F238E27FC236}">
                    <a16:creationId xmlns:a16="http://schemas.microsoft.com/office/drawing/2014/main" id="{CCD67C83-C10B-3961-DFFC-C78ED9E07D0A}"/>
                  </a:ext>
                </a:extLst>
              </p:cNvPr>
              <p:cNvSpPr/>
              <p:nvPr/>
            </p:nvSpPr>
            <p:spPr>
              <a:xfrm>
                <a:off x="9038587" y="28961"/>
                <a:ext cx="1065016" cy="138817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Empêchement </a:t>
                </a:r>
              </a:p>
            </p:txBody>
          </p:sp>
          <p:sp>
            <p:nvSpPr>
              <p:cNvPr id="157" name="Ellipse 156">
                <a:extLst>
                  <a:ext uri="{FF2B5EF4-FFF2-40B4-BE49-F238E27FC236}">
                    <a16:creationId xmlns:a16="http://schemas.microsoft.com/office/drawing/2014/main" id="{3A6BDD89-2613-019C-4783-15FFEC3D9219}"/>
                  </a:ext>
                </a:extLst>
              </p:cNvPr>
              <p:cNvSpPr/>
              <p:nvPr/>
            </p:nvSpPr>
            <p:spPr>
              <a:xfrm>
                <a:off x="9867749" y="441464"/>
                <a:ext cx="664417" cy="174405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A faire</a:t>
                </a:r>
              </a:p>
            </p:txBody>
          </p:sp>
          <p:cxnSp>
            <p:nvCxnSpPr>
              <p:cNvPr id="158" name="Connecteur : en angle 157">
                <a:extLst>
                  <a:ext uri="{FF2B5EF4-FFF2-40B4-BE49-F238E27FC236}">
                    <a16:creationId xmlns:a16="http://schemas.microsoft.com/office/drawing/2014/main" id="{E718D452-4719-6626-EE1F-133ECFC65838}"/>
                  </a:ext>
                </a:extLst>
              </p:cNvPr>
              <p:cNvCxnSpPr>
                <a:cxnSpLocks/>
                <a:endCxn id="156" idx="2"/>
              </p:cNvCxnSpPr>
              <p:nvPr/>
            </p:nvCxnSpPr>
            <p:spPr>
              <a:xfrm flipV="1">
                <a:off x="8367354" y="98370"/>
                <a:ext cx="671233" cy="318649"/>
              </a:xfrm>
              <a:prstGeom prst="bentConnector3">
                <a:avLst>
                  <a:gd name="adj1" fmla="val 60406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Connecteur : en angle 158">
                <a:extLst>
                  <a:ext uri="{FF2B5EF4-FFF2-40B4-BE49-F238E27FC236}">
                    <a16:creationId xmlns:a16="http://schemas.microsoft.com/office/drawing/2014/main" id="{A3671716-0C2A-1472-766F-3C926B65891F}"/>
                  </a:ext>
                </a:extLst>
              </p:cNvPr>
              <p:cNvCxnSpPr>
                <a:cxnSpLocks/>
                <a:endCxn id="155" idx="2"/>
              </p:cNvCxnSpPr>
              <p:nvPr/>
            </p:nvCxnSpPr>
            <p:spPr>
              <a:xfrm flipV="1">
                <a:off x="8255152" y="307932"/>
                <a:ext cx="1597492" cy="110809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Connecteur : en angle 159">
                <a:extLst>
                  <a:ext uri="{FF2B5EF4-FFF2-40B4-BE49-F238E27FC236}">
                    <a16:creationId xmlns:a16="http://schemas.microsoft.com/office/drawing/2014/main" id="{D53058F2-CCE7-E74A-B6A9-E6984A90F5B0}"/>
                  </a:ext>
                </a:extLst>
              </p:cNvPr>
              <p:cNvCxnSpPr>
                <a:cxnSpLocks/>
                <a:endCxn id="157" idx="2"/>
              </p:cNvCxnSpPr>
              <p:nvPr/>
            </p:nvCxnSpPr>
            <p:spPr>
              <a:xfrm>
                <a:off x="8503743" y="423237"/>
                <a:ext cx="1364006" cy="105429"/>
              </a:xfrm>
              <a:prstGeom prst="bentConnector3">
                <a:avLst>
                  <a:gd name="adj1" fmla="val 19837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e 143">
              <a:extLst>
                <a:ext uri="{FF2B5EF4-FFF2-40B4-BE49-F238E27FC236}">
                  <a16:creationId xmlns:a16="http://schemas.microsoft.com/office/drawing/2014/main" id="{1CEFD9B6-19DB-54FD-3D09-E6DE97A54273}"/>
                </a:ext>
              </a:extLst>
            </p:cNvPr>
            <p:cNvGrpSpPr/>
            <p:nvPr/>
          </p:nvGrpSpPr>
          <p:grpSpPr>
            <a:xfrm>
              <a:off x="6778888" y="2687155"/>
              <a:ext cx="2830230" cy="359976"/>
              <a:chOff x="8367354" y="28961"/>
              <a:chExt cx="2821189" cy="478052"/>
            </a:xfrm>
          </p:grpSpPr>
          <p:sp>
            <p:nvSpPr>
              <p:cNvPr id="149" name="Ellipse 148">
                <a:extLst>
                  <a:ext uri="{FF2B5EF4-FFF2-40B4-BE49-F238E27FC236}">
                    <a16:creationId xmlns:a16="http://schemas.microsoft.com/office/drawing/2014/main" id="{26B394C1-E66D-B0FF-B3B3-2920AD2E9E64}"/>
                  </a:ext>
                </a:extLst>
              </p:cNvPr>
              <p:cNvSpPr/>
              <p:nvPr/>
            </p:nvSpPr>
            <p:spPr>
              <a:xfrm>
                <a:off x="10524126" y="105688"/>
                <a:ext cx="664417" cy="18649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Fait</a:t>
                </a:r>
                <a:endParaRPr lang="fr-FR" sz="800" dirty="0"/>
              </a:p>
            </p:txBody>
          </p:sp>
          <p:sp>
            <p:nvSpPr>
              <p:cNvPr id="150" name="Ellipse 149">
                <a:extLst>
                  <a:ext uri="{FF2B5EF4-FFF2-40B4-BE49-F238E27FC236}">
                    <a16:creationId xmlns:a16="http://schemas.microsoft.com/office/drawing/2014/main" id="{FD42203C-3F3A-E17A-2BD1-B7FFA60D82FC}"/>
                  </a:ext>
                </a:extLst>
              </p:cNvPr>
              <p:cNvSpPr/>
              <p:nvPr/>
            </p:nvSpPr>
            <p:spPr>
              <a:xfrm>
                <a:off x="9038587" y="28961"/>
                <a:ext cx="1065016" cy="138817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Empêchement </a:t>
                </a:r>
              </a:p>
            </p:txBody>
          </p:sp>
          <p:sp>
            <p:nvSpPr>
              <p:cNvPr id="151" name="Ellipse 150">
                <a:extLst>
                  <a:ext uri="{FF2B5EF4-FFF2-40B4-BE49-F238E27FC236}">
                    <a16:creationId xmlns:a16="http://schemas.microsoft.com/office/drawing/2014/main" id="{89C2F61E-375F-247D-E869-1380F5AF9AD3}"/>
                  </a:ext>
                </a:extLst>
              </p:cNvPr>
              <p:cNvSpPr/>
              <p:nvPr/>
            </p:nvSpPr>
            <p:spPr>
              <a:xfrm>
                <a:off x="10524125" y="332609"/>
                <a:ext cx="664417" cy="17440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700" dirty="0"/>
                  <a:t>A faire</a:t>
                </a:r>
              </a:p>
            </p:txBody>
          </p:sp>
          <p:cxnSp>
            <p:nvCxnSpPr>
              <p:cNvPr id="152" name="Connecteur : en angle 151">
                <a:extLst>
                  <a:ext uri="{FF2B5EF4-FFF2-40B4-BE49-F238E27FC236}">
                    <a16:creationId xmlns:a16="http://schemas.microsoft.com/office/drawing/2014/main" id="{EB3C0D0F-30A0-1338-E93E-FC9196CB7148}"/>
                  </a:ext>
                </a:extLst>
              </p:cNvPr>
              <p:cNvCxnSpPr>
                <a:cxnSpLocks/>
                <a:endCxn id="150" idx="2"/>
              </p:cNvCxnSpPr>
              <p:nvPr/>
            </p:nvCxnSpPr>
            <p:spPr>
              <a:xfrm flipV="1">
                <a:off x="8367354" y="98370"/>
                <a:ext cx="671233" cy="318649"/>
              </a:xfrm>
              <a:prstGeom prst="bentConnector3">
                <a:avLst>
                  <a:gd name="adj1" fmla="val 60406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Connecteur : en angle 152">
                <a:extLst>
                  <a:ext uri="{FF2B5EF4-FFF2-40B4-BE49-F238E27FC236}">
                    <a16:creationId xmlns:a16="http://schemas.microsoft.com/office/drawing/2014/main" id="{7017065E-9468-131A-9B35-05EA355BE1D8}"/>
                  </a:ext>
                </a:extLst>
              </p:cNvPr>
              <p:cNvCxnSpPr>
                <a:cxnSpLocks/>
                <a:endCxn id="149" idx="2"/>
              </p:cNvCxnSpPr>
              <p:nvPr/>
            </p:nvCxnSpPr>
            <p:spPr>
              <a:xfrm flipV="1">
                <a:off x="8367354" y="198938"/>
                <a:ext cx="2156772" cy="21808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Connecteur : en angle 153">
                <a:extLst>
                  <a:ext uri="{FF2B5EF4-FFF2-40B4-BE49-F238E27FC236}">
                    <a16:creationId xmlns:a16="http://schemas.microsoft.com/office/drawing/2014/main" id="{4DE5BB8C-6542-832C-7D6E-7DE1F1EB17B2}"/>
                  </a:ext>
                </a:extLst>
              </p:cNvPr>
              <p:cNvCxnSpPr>
                <a:cxnSpLocks/>
                <a:endCxn id="151" idx="2"/>
              </p:cNvCxnSpPr>
              <p:nvPr/>
            </p:nvCxnSpPr>
            <p:spPr>
              <a:xfrm>
                <a:off x="8367354" y="417019"/>
                <a:ext cx="2156771" cy="279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45" name="Connecteur : en angle 144">
              <a:extLst>
                <a:ext uri="{FF2B5EF4-FFF2-40B4-BE49-F238E27FC236}">
                  <a16:creationId xmlns:a16="http://schemas.microsoft.com/office/drawing/2014/main" id="{7FED6577-6A52-DEA7-0554-F963FB69A7ED}"/>
                </a:ext>
              </a:extLst>
            </p:cNvPr>
            <p:cNvCxnSpPr>
              <a:cxnSpLocks/>
              <a:stCxn id="102" idx="3"/>
              <a:endCxn id="125" idx="1"/>
            </p:cNvCxnSpPr>
            <p:nvPr/>
          </p:nvCxnSpPr>
          <p:spPr>
            <a:xfrm>
              <a:off x="5032771" y="2590884"/>
              <a:ext cx="490881" cy="61391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Connecteur : en angle 145">
              <a:extLst>
                <a:ext uri="{FF2B5EF4-FFF2-40B4-BE49-F238E27FC236}">
                  <a16:creationId xmlns:a16="http://schemas.microsoft.com/office/drawing/2014/main" id="{62101954-D536-253C-4F06-0C4BF915C90C}"/>
                </a:ext>
              </a:extLst>
            </p:cNvPr>
            <p:cNvCxnSpPr>
              <a:cxnSpLocks/>
              <a:stCxn id="102" idx="3"/>
            </p:cNvCxnSpPr>
            <p:nvPr/>
          </p:nvCxnSpPr>
          <p:spPr>
            <a:xfrm>
              <a:off x="5032771" y="2590884"/>
              <a:ext cx="493923" cy="34259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Connecteur : en angle 146">
              <a:extLst>
                <a:ext uri="{FF2B5EF4-FFF2-40B4-BE49-F238E27FC236}">
                  <a16:creationId xmlns:a16="http://schemas.microsoft.com/office/drawing/2014/main" id="{812E2FCF-7620-FD6B-351E-9F64E1C95699}"/>
                </a:ext>
              </a:extLst>
            </p:cNvPr>
            <p:cNvCxnSpPr>
              <a:cxnSpLocks/>
              <a:stCxn id="102" idx="3"/>
              <a:endCxn id="122" idx="1"/>
            </p:cNvCxnSpPr>
            <p:nvPr/>
          </p:nvCxnSpPr>
          <p:spPr>
            <a:xfrm>
              <a:off x="5032771" y="2590884"/>
              <a:ext cx="490883" cy="6841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Connecteur : en angle 147">
              <a:extLst>
                <a:ext uri="{FF2B5EF4-FFF2-40B4-BE49-F238E27FC236}">
                  <a16:creationId xmlns:a16="http://schemas.microsoft.com/office/drawing/2014/main" id="{2E75FAE8-41FB-AFA6-2AE1-20E182232690}"/>
                </a:ext>
              </a:extLst>
            </p:cNvPr>
            <p:cNvCxnSpPr>
              <a:cxnSpLocks/>
              <a:stCxn id="102" idx="3"/>
              <a:endCxn id="123" idx="1"/>
            </p:cNvCxnSpPr>
            <p:nvPr/>
          </p:nvCxnSpPr>
          <p:spPr>
            <a:xfrm flipV="1">
              <a:off x="5032771" y="2357274"/>
              <a:ext cx="493923" cy="23361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5" name="Bulle narrative : ronde 184">
            <a:extLst>
              <a:ext uri="{FF2B5EF4-FFF2-40B4-BE49-F238E27FC236}">
                <a16:creationId xmlns:a16="http://schemas.microsoft.com/office/drawing/2014/main" id="{CF5EB7FC-6E7D-D0D3-F189-14D89FF6274C}"/>
              </a:ext>
            </a:extLst>
          </p:cNvPr>
          <p:cNvSpPr/>
          <p:nvPr/>
        </p:nvSpPr>
        <p:spPr>
          <a:xfrm>
            <a:off x="2842008" y="537930"/>
            <a:ext cx="1515410" cy="250840"/>
          </a:xfrm>
          <a:prstGeom prst="wedgeEllipseCallout">
            <a:avLst>
              <a:gd name="adj1" fmla="val 24660"/>
              <a:gd name="adj2" fmla="val 1081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>
                <a:solidFill>
                  <a:schemeClr val="tx1"/>
                </a:solidFill>
              </a:rPr>
              <a:t>5 fois par semaine</a:t>
            </a:r>
          </a:p>
        </p:txBody>
      </p:sp>
      <p:sp>
        <p:nvSpPr>
          <p:cNvPr id="186" name="Bulle narrative : ronde 185">
            <a:extLst>
              <a:ext uri="{FF2B5EF4-FFF2-40B4-BE49-F238E27FC236}">
                <a16:creationId xmlns:a16="http://schemas.microsoft.com/office/drawing/2014/main" id="{1E3F7981-8288-CC2F-11A0-A3FCB100886D}"/>
              </a:ext>
            </a:extLst>
          </p:cNvPr>
          <p:cNvSpPr/>
          <p:nvPr/>
        </p:nvSpPr>
        <p:spPr>
          <a:xfrm>
            <a:off x="3235341" y="4711211"/>
            <a:ext cx="1150629" cy="400030"/>
          </a:xfrm>
          <a:prstGeom prst="wedgeEllipseCallout">
            <a:avLst>
              <a:gd name="adj1" fmla="val 24660"/>
              <a:gd name="adj2" fmla="val 1081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>
                <a:solidFill>
                  <a:schemeClr val="tx1"/>
                </a:solidFill>
              </a:rPr>
              <a:t>5 fois par semaine</a:t>
            </a:r>
          </a:p>
        </p:txBody>
      </p:sp>
      <p:cxnSp>
        <p:nvCxnSpPr>
          <p:cNvPr id="190" name="Connecteur : en angle 189">
            <a:extLst>
              <a:ext uri="{FF2B5EF4-FFF2-40B4-BE49-F238E27FC236}">
                <a16:creationId xmlns:a16="http://schemas.microsoft.com/office/drawing/2014/main" id="{74E428FD-67CB-5D03-3F24-F63DE790B5B9}"/>
              </a:ext>
            </a:extLst>
          </p:cNvPr>
          <p:cNvCxnSpPr>
            <a:cxnSpLocks/>
            <a:stCxn id="197" idx="0"/>
            <a:endCxn id="94" idx="2"/>
          </p:cNvCxnSpPr>
          <p:nvPr/>
        </p:nvCxnSpPr>
        <p:spPr>
          <a:xfrm>
            <a:off x="1042081" y="1907894"/>
            <a:ext cx="706913" cy="59498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2" name="Rectangle : avec coins arrondis en haut 191">
            <a:extLst>
              <a:ext uri="{FF2B5EF4-FFF2-40B4-BE49-F238E27FC236}">
                <a16:creationId xmlns:a16="http://schemas.microsoft.com/office/drawing/2014/main" id="{2A871418-5F56-79AF-7CEC-F3BE6EC88AF5}"/>
              </a:ext>
            </a:extLst>
          </p:cNvPr>
          <p:cNvSpPr/>
          <p:nvPr/>
        </p:nvSpPr>
        <p:spPr>
          <a:xfrm>
            <a:off x="1748994" y="7030989"/>
            <a:ext cx="1021716" cy="439440"/>
          </a:xfrm>
          <a:prstGeom prst="round2Same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Palier /Escalier</a:t>
            </a:r>
          </a:p>
        </p:txBody>
      </p:sp>
      <p:cxnSp>
        <p:nvCxnSpPr>
          <p:cNvPr id="195" name="Connecteur : en angle 194">
            <a:extLst>
              <a:ext uri="{FF2B5EF4-FFF2-40B4-BE49-F238E27FC236}">
                <a16:creationId xmlns:a16="http://schemas.microsoft.com/office/drawing/2014/main" id="{8456C289-4C43-4974-6E65-66DB3A885EF6}"/>
              </a:ext>
            </a:extLst>
          </p:cNvPr>
          <p:cNvCxnSpPr>
            <a:cxnSpLocks/>
            <a:endCxn id="197" idx="2"/>
          </p:cNvCxnSpPr>
          <p:nvPr/>
        </p:nvCxnSpPr>
        <p:spPr>
          <a:xfrm rot="16200000" flipH="1">
            <a:off x="-862416" y="539668"/>
            <a:ext cx="2492292" cy="244160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7" name="Rectangle : avec coins arrondis en haut 196">
            <a:extLst>
              <a:ext uri="{FF2B5EF4-FFF2-40B4-BE49-F238E27FC236}">
                <a16:creationId xmlns:a16="http://schemas.microsoft.com/office/drawing/2014/main" id="{502D6C0B-E42F-5655-DE40-F8D6D861C48D}"/>
              </a:ext>
            </a:extLst>
          </p:cNvPr>
          <p:cNvSpPr/>
          <p:nvPr/>
        </p:nvSpPr>
        <p:spPr>
          <a:xfrm>
            <a:off x="505810" y="1722044"/>
            <a:ext cx="536271" cy="371700"/>
          </a:xfrm>
          <a:prstGeom prst="round2Same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R+2</a:t>
            </a:r>
          </a:p>
        </p:txBody>
      </p:sp>
      <p:cxnSp>
        <p:nvCxnSpPr>
          <p:cNvPr id="207" name="Connecteur : en angle 206">
            <a:extLst>
              <a:ext uri="{FF2B5EF4-FFF2-40B4-BE49-F238E27FC236}">
                <a16:creationId xmlns:a16="http://schemas.microsoft.com/office/drawing/2014/main" id="{91BF0B7E-95ED-8270-789F-68E43CE47A5F}"/>
              </a:ext>
            </a:extLst>
          </p:cNvPr>
          <p:cNvCxnSpPr>
            <a:cxnSpLocks/>
            <a:stCxn id="197" idx="0"/>
            <a:endCxn id="192" idx="2"/>
          </p:cNvCxnSpPr>
          <p:nvPr/>
        </p:nvCxnSpPr>
        <p:spPr>
          <a:xfrm>
            <a:off x="1042081" y="1907894"/>
            <a:ext cx="706913" cy="534281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02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avec coins arrondis en haut 3">
            <a:extLst>
              <a:ext uri="{FF2B5EF4-FFF2-40B4-BE49-F238E27FC236}">
                <a16:creationId xmlns:a16="http://schemas.microsoft.com/office/drawing/2014/main" id="{B34F1B94-AF1A-E157-0F86-7DE4E8C9BBB6}"/>
              </a:ext>
            </a:extLst>
          </p:cNvPr>
          <p:cNvSpPr/>
          <p:nvPr/>
        </p:nvSpPr>
        <p:spPr>
          <a:xfrm>
            <a:off x="878450" y="3165491"/>
            <a:ext cx="1021716" cy="439440"/>
          </a:xfrm>
          <a:prstGeom prst="round2Same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Palier /Escalier</a:t>
            </a:r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288FC89D-CEA2-4173-6601-F4DDCC5038A6}"/>
              </a:ext>
            </a:extLst>
          </p:cNvPr>
          <p:cNvCxnSpPr>
            <a:cxnSpLocks/>
            <a:endCxn id="4" idx="2"/>
          </p:cNvCxnSpPr>
          <p:nvPr/>
        </p:nvCxnSpPr>
        <p:spPr>
          <a:xfrm rot="16200000" flipH="1">
            <a:off x="-1148996" y="1357765"/>
            <a:ext cx="3662434" cy="39245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F6362245-DA4F-EA4F-A97A-D14097DC0688}"/>
              </a:ext>
            </a:extLst>
          </p:cNvPr>
          <p:cNvCxnSpPr>
            <a:cxnSpLocks/>
            <a:endCxn id="224" idx="2"/>
          </p:cNvCxnSpPr>
          <p:nvPr/>
        </p:nvCxnSpPr>
        <p:spPr>
          <a:xfrm rot="16200000" flipH="1">
            <a:off x="-2784029" y="1709483"/>
            <a:ext cx="6518631" cy="485267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Organigramme : Bande perforée 22">
            <a:extLst>
              <a:ext uri="{FF2B5EF4-FFF2-40B4-BE49-F238E27FC236}">
                <a16:creationId xmlns:a16="http://schemas.microsoft.com/office/drawing/2014/main" id="{68B34A12-C005-2FAB-3D10-EBA040A8C4FD}"/>
              </a:ext>
            </a:extLst>
          </p:cNvPr>
          <p:cNvSpPr/>
          <p:nvPr/>
        </p:nvSpPr>
        <p:spPr>
          <a:xfrm>
            <a:off x="3995755" y="334575"/>
            <a:ext cx="1517612" cy="288987"/>
          </a:xfrm>
          <a:prstGeom prst="flowChartPunched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Dépoussiérage Général</a:t>
            </a:r>
          </a:p>
        </p:txBody>
      </p:sp>
      <p:sp>
        <p:nvSpPr>
          <p:cNvPr id="26" name="Organigramme : Bande perforée 25">
            <a:extLst>
              <a:ext uri="{FF2B5EF4-FFF2-40B4-BE49-F238E27FC236}">
                <a16:creationId xmlns:a16="http://schemas.microsoft.com/office/drawing/2014/main" id="{AD4689B9-58F0-6E1D-B3CD-7C18D6842B7F}"/>
              </a:ext>
            </a:extLst>
          </p:cNvPr>
          <p:cNvSpPr/>
          <p:nvPr/>
        </p:nvSpPr>
        <p:spPr>
          <a:xfrm>
            <a:off x="3994796" y="1654633"/>
            <a:ext cx="847715" cy="288988"/>
          </a:xfrm>
          <a:prstGeom prst="flowChartPunched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Lavage sol </a:t>
            </a:r>
          </a:p>
        </p:txBody>
      </p:sp>
      <p:sp>
        <p:nvSpPr>
          <p:cNvPr id="31" name="Organigramme : Bande perforée 30">
            <a:extLst>
              <a:ext uri="{FF2B5EF4-FFF2-40B4-BE49-F238E27FC236}">
                <a16:creationId xmlns:a16="http://schemas.microsoft.com/office/drawing/2014/main" id="{CF04E03C-2EEE-1741-9777-FD877F1514E3}"/>
              </a:ext>
            </a:extLst>
          </p:cNvPr>
          <p:cNvSpPr/>
          <p:nvPr/>
        </p:nvSpPr>
        <p:spPr>
          <a:xfrm>
            <a:off x="3994796" y="3057569"/>
            <a:ext cx="847716" cy="288988"/>
          </a:xfrm>
          <a:prstGeom prst="flowChartPunched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Balayage sol </a:t>
            </a:r>
          </a:p>
        </p:txBody>
      </p:sp>
      <p:sp>
        <p:nvSpPr>
          <p:cNvPr id="41" name="Organigramme : Bande perforée 40">
            <a:extLst>
              <a:ext uri="{FF2B5EF4-FFF2-40B4-BE49-F238E27FC236}">
                <a16:creationId xmlns:a16="http://schemas.microsoft.com/office/drawing/2014/main" id="{515D1BB0-47C7-0E6C-03B4-665BE3079C6F}"/>
              </a:ext>
            </a:extLst>
          </p:cNvPr>
          <p:cNvSpPr/>
          <p:nvPr/>
        </p:nvSpPr>
        <p:spPr>
          <a:xfrm>
            <a:off x="6718231" y="38835"/>
            <a:ext cx="1302679" cy="271648"/>
          </a:xfrm>
          <a:prstGeom prst="flowChartPunched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Dépoussiérage Général</a:t>
            </a:r>
          </a:p>
        </p:txBody>
      </p:sp>
      <p:sp>
        <p:nvSpPr>
          <p:cNvPr id="43" name="Organigramme : Bande perforée 42">
            <a:extLst>
              <a:ext uri="{FF2B5EF4-FFF2-40B4-BE49-F238E27FC236}">
                <a16:creationId xmlns:a16="http://schemas.microsoft.com/office/drawing/2014/main" id="{3A9ABA98-02E4-1EC3-B0E0-4ED2E19BC8E3}"/>
              </a:ext>
            </a:extLst>
          </p:cNvPr>
          <p:cNvSpPr/>
          <p:nvPr/>
        </p:nvSpPr>
        <p:spPr>
          <a:xfrm>
            <a:off x="6718231" y="344539"/>
            <a:ext cx="1623735" cy="271648"/>
          </a:xfrm>
          <a:prstGeom prst="flowChartPunched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Dépoussiérage Main courante</a:t>
            </a:r>
          </a:p>
        </p:txBody>
      </p:sp>
      <p:sp>
        <p:nvSpPr>
          <p:cNvPr id="44" name="Organigramme : Bande perforée 43">
            <a:extLst>
              <a:ext uri="{FF2B5EF4-FFF2-40B4-BE49-F238E27FC236}">
                <a16:creationId xmlns:a16="http://schemas.microsoft.com/office/drawing/2014/main" id="{B6E75144-8FE6-D959-33FA-89C7F98C3858}"/>
              </a:ext>
            </a:extLst>
          </p:cNvPr>
          <p:cNvSpPr/>
          <p:nvPr/>
        </p:nvSpPr>
        <p:spPr>
          <a:xfrm>
            <a:off x="6718231" y="623562"/>
            <a:ext cx="1623735" cy="271648"/>
          </a:xfrm>
          <a:prstGeom prst="flowChartPunched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Dépoussiérage Interrupteur</a:t>
            </a:r>
          </a:p>
        </p:txBody>
      </p:sp>
      <p:sp>
        <p:nvSpPr>
          <p:cNvPr id="48" name="Organigramme : Bande perforée 47">
            <a:extLst>
              <a:ext uri="{FF2B5EF4-FFF2-40B4-BE49-F238E27FC236}">
                <a16:creationId xmlns:a16="http://schemas.microsoft.com/office/drawing/2014/main" id="{CA188F68-6592-87DD-EEBE-6D94547D4A4E}"/>
              </a:ext>
            </a:extLst>
          </p:cNvPr>
          <p:cNvSpPr/>
          <p:nvPr/>
        </p:nvSpPr>
        <p:spPr>
          <a:xfrm>
            <a:off x="5453220" y="1088652"/>
            <a:ext cx="1111045" cy="288988"/>
          </a:xfrm>
          <a:prstGeom prst="flowChartPunched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Lavage hall entrée </a:t>
            </a:r>
          </a:p>
        </p:txBody>
      </p:sp>
      <p:sp>
        <p:nvSpPr>
          <p:cNvPr id="49" name="Organigramme : Bande perforée 48">
            <a:extLst>
              <a:ext uri="{FF2B5EF4-FFF2-40B4-BE49-F238E27FC236}">
                <a16:creationId xmlns:a16="http://schemas.microsoft.com/office/drawing/2014/main" id="{343CE048-B2D7-E435-2121-735C7BD264B3}"/>
              </a:ext>
            </a:extLst>
          </p:cNvPr>
          <p:cNvSpPr/>
          <p:nvPr/>
        </p:nvSpPr>
        <p:spPr>
          <a:xfrm>
            <a:off x="5453220" y="1411696"/>
            <a:ext cx="1271574" cy="288988"/>
          </a:xfrm>
          <a:prstGeom prst="flowChartPunched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Lavage accès immeuble </a:t>
            </a:r>
          </a:p>
        </p:txBody>
      </p:sp>
      <p:sp>
        <p:nvSpPr>
          <p:cNvPr id="50" name="Organigramme : Bande perforée 49">
            <a:extLst>
              <a:ext uri="{FF2B5EF4-FFF2-40B4-BE49-F238E27FC236}">
                <a16:creationId xmlns:a16="http://schemas.microsoft.com/office/drawing/2014/main" id="{853EB24D-2756-FBB6-1E25-A654D3B5E22D}"/>
              </a:ext>
            </a:extLst>
          </p:cNvPr>
          <p:cNvSpPr/>
          <p:nvPr/>
        </p:nvSpPr>
        <p:spPr>
          <a:xfrm>
            <a:off x="5453220" y="1705494"/>
            <a:ext cx="1271574" cy="288988"/>
          </a:xfrm>
          <a:prstGeom prst="flowChartPunched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Lavage paliers</a:t>
            </a:r>
          </a:p>
        </p:txBody>
      </p:sp>
      <p:sp>
        <p:nvSpPr>
          <p:cNvPr id="51" name="Organigramme : Bande perforée 50">
            <a:extLst>
              <a:ext uri="{FF2B5EF4-FFF2-40B4-BE49-F238E27FC236}">
                <a16:creationId xmlns:a16="http://schemas.microsoft.com/office/drawing/2014/main" id="{245E4C28-4DEC-2BA6-1B22-00C9B70C07B8}"/>
              </a:ext>
            </a:extLst>
          </p:cNvPr>
          <p:cNvSpPr/>
          <p:nvPr/>
        </p:nvSpPr>
        <p:spPr>
          <a:xfrm>
            <a:off x="5453220" y="2012833"/>
            <a:ext cx="1271574" cy="288988"/>
          </a:xfrm>
          <a:prstGeom prst="flowChartPunched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Lavage escaliers</a:t>
            </a:r>
          </a:p>
        </p:txBody>
      </p:sp>
      <p:sp>
        <p:nvSpPr>
          <p:cNvPr id="52" name="Organigramme : Bande perforée 51">
            <a:extLst>
              <a:ext uri="{FF2B5EF4-FFF2-40B4-BE49-F238E27FC236}">
                <a16:creationId xmlns:a16="http://schemas.microsoft.com/office/drawing/2014/main" id="{131EDA1A-A562-216E-BBDA-BE58483BA4D0}"/>
              </a:ext>
            </a:extLst>
          </p:cNvPr>
          <p:cNvSpPr/>
          <p:nvPr/>
        </p:nvSpPr>
        <p:spPr>
          <a:xfrm>
            <a:off x="5456562" y="2580286"/>
            <a:ext cx="1181912" cy="288988"/>
          </a:xfrm>
          <a:prstGeom prst="flowChartPunched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Balayage hall entrée </a:t>
            </a:r>
          </a:p>
        </p:txBody>
      </p:sp>
      <p:sp>
        <p:nvSpPr>
          <p:cNvPr id="53" name="Organigramme : Bande perforée 52">
            <a:extLst>
              <a:ext uri="{FF2B5EF4-FFF2-40B4-BE49-F238E27FC236}">
                <a16:creationId xmlns:a16="http://schemas.microsoft.com/office/drawing/2014/main" id="{F9181C17-601D-814A-7100-7D29F45808C6}"/>
              </a:ext>
            </a:extLst>
          </p:cNvPr>
          <p:cNvSpPr/>
          <p:nvPr/>
        </p:nvSpPr>
        <p:spPr>
          <a:xfrm>
            <a:off x="5453220" y="2913075"/>
            <a:ext cx="1445812" cy="288988"/>
          </a:xfrm>
          <a:prstGeom prst="flowChartPunched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Balayage accès immeuble </a:t>
            </a:r>
          </a:p>
        </p:txBody>
      </p:sp>
      <p:sp>
        <p:nvSpPr>
          <p:cNvPr id="54" name="Organigramme : Bande perforée 53">
            <a:extLst>
              <a:ext uri="{FF2B5EF4-FFF2-40B4-BE49-F238E27FC236}">
                <a16:creationId xmlns:a16="http://schemas.microsoft.com/office/drawing/2014/main" id="{97360619-C19D-FD3C-2914-748C22871252}"/>
              </a:ext>
            </a:extLst>
          </p:cNvPr>
          <p:cNvSpPr/>
          <p:nvPr/>
        </p:nvSpPr>
        <p:spPr>
          <a:xfrm>
            <a:off x="5446657" y="3202063"/>
            <a:ext cx="1271574" cy="288988"/>
          </a:xfrm>
          <a:prstGeom prst="flowChartPunched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Balayage paliers</a:t>
            </a:r>
          </a:p>
        </p:txBody>
      </p:sp>
      <p:sp>
        <p:nvSpPr>
          <p:cNvPr id="55" name="Organigramme : Bande perforée 54">
            <a:extLst>
              <a:ext uri="{FF2B5EF4-FFF2-40B4-BE49-F238E27FC236}">
                <a16:creationId xmlns:a16="http://schemas.microsoft.com/office/drawing/2014/main" id="{F797CDC5-DAC5-D38D-6FFB-216EABA06915}"/>
              </a:ext>
            </a:extLst>
          </p:cNvPr>
          <p:cNvSpPr/>
          <p:nvPr/>
        </p:nvSpPr>
        <p:spPr>
          <a:xfrm>
            <a:off x="5446657" y="3484473"/>
            <a:ext cx="1271574" cy="288988"/>
          </a:xfrm>
          <a:prstGeom prst="flowChartPunched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Balayage escaliers</a:t>
            </a:r>
          </a:p>
        </p:txBody>
      </p:sp>
      <p:sp>
        <p:nvSpPr>
          <p:cNvPr id="57" name="Bulle narrative : ronde 56">
            <a:extLst>
              <a:ext uri="{FF2B5EF4-FFF2-40B4-BE49-F238E27FC236}">
                <a16:creationId xmlns:a16="http://schemas.microsoft.com/office/drawing/2014/main" id="{BBF81D50-649F-C452-AA66-FF77D3731C0D}"/>
              </a:ext>
            </a:extLst>
          </p:cNvPr>
          <p:cNvSpPr/>
          <p:nvPr/>
        </p:nvSpPr>
        <p:spPr>
          <a:xfrm>
            <a:off x="2336066" y="95111"/>
            <a:ext cx="1515410" cy="250840"/>
          </a:xfrm>
          <a:prstGeom prst="wedgeEllipseCallout">
            <a:avLst>
              <a:gd name="adj1" fmla="val 56716"/>
              <a:gd name="adj2" fmla="val 5119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>
                <a:solidFill>
                  <a:schemeClr val="tx1"/>
                </a:solidFill>
              </a:rPr>
              <a:t>5 fois par semaine</a:t>
            </a:r>
          </a:p>
        </p:txBody>
      </p:sp>
      <p:sp>
        <p:nvSpPr>
          <p:cNvPr id="58" name="Bulle narrative : ronde 57">
            <a:extLst>
              <a:ext uri="{FF2B5EF4-FFF2-40B4-BE49-F238E27FC236}">
                <a16:creationId xmlns:a16="http://schemas.microsoft.com/office/drawing/2014/main" id="{59AFFDE8-4169-307A-870C-70A01685907C}"/>
              </a:ext>
            </a:extLst>
          </p:cNvPr>
          <p:cNvSpPr/>
          <p:nvPr/>
        </p:nvSpPr>
        <p:spPr>
          <a:xfrm>
            <a:off x="2253514" y="1413648"/>
            <a:ext cx="1515410" cy="250840"/>
          </a:xfrm>
          <a:prstGeom prst="wedgeEllipseCallout">
            <a:avLst>
              <a:gd name="adj1" fmla="val 58601"/>
              <a:gd name="adj2" fmla="val 7017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>
                <a:solidFill>
                  <a:schemeClr val="tx1"/>
                </a:solidFill>
              </a:rPr>
              <a:t>5 fois par semaine</a:t>
            </a:r>
          </a:p>
        </p:txBody>
      </p:sp>
      <p:sp>
        <p:nvSpPr>
          <p:cNvPr id="59" name="Bulle narrative : ronde 58">
            <a:extLst>
              <a:ext uri="{FF2B5EF4-FFF2-40B4-BE49-F238E27FC236}">
                <a16:creationId xmlns:a16="http://schemas.microsoft.com/office/drawing/2014/main" id="{892E4914-A517-F30D-FFA0-65BFAC52D71A}"/>
              </a:ext>
            </a:extLst>
          </p:cNvPr>
          <p:cNvSpPr/>
          <p:nvPr/>
        </p:nvSpPr>
        <p:spPr>
          <a:xfrm>
            <a:off x="2282287" y="2682961"/>
            <a:ext cx="1515410" cy="250840"/>
          </a:xfrm>
          <a:prstGeom prst="wedgeEllipseCallout">
            <a:avLst>
              <a:gd name="adj1" fmla="val 59858"/>
              <a:gd name="adj2" fmla="val 11194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>
                <a:solidFill>
                  <a:schemeClr val="tx1"/>
                </a:solidFill>
              </a:rPr>
              <a:t>5 fois par semaine</a:t>
            </a:r>
          </a:p>
        </p:txBody>
      </p: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130F1446-7A6A-1B43-9547-82D5BC4CCF01}"/>
              </a:ext>
            </a:extLst>
          </p:cNvPr>
          <p:cNvGrpSpPr/>
          <p:nvPr/>
        </p:nvGrpSpPr>
        <p:grpSpPr>
          <a:xfrm>
            <a:off x="7350479" y="2822760"/>
            <a:ext cx="2821189" cy="478052"/>
            <a:chOff x="8367354" y="28961"/>
            <a:chExt cx="2821189" cy="478052"/>
          </a:xfrm>
        </p:grpSpPr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460ABFE9-C8F4-9D85-6389-24016C0BED58}"/>
                </a:ext>
              </a:extLst>
            </p:cNvPr>
            <p:cNvSpPr/>
            <p:nvPr/>
          </p:nvSpPr>
          <p:spPr>
            <a:xfrm>
              <a:off x="10524126" y="105688"/>
              <a:ext cx="664417" cy="18649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/>
                <a:t>Fait</a:t>
              </a:r>
              <a:endParaRPr lang="fr-FR" sz="800" dirty="0"/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9A517A56-7457-2A54-6706-FA96AE6D1B3C}"/>
                </a:ext>
              </a:extLst>
            </p:cNvPr>
            <p:cNvSpPr/>
            <p:nvPr/>
          </p:nvSpPr>
          <p:spPr>
            <a:xfrm>
              <a:off x="9038587" y="28961"/>
              <a:ext cx="1065016" cy="13881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/>
                <a:t>Empêchement </a:t>
              </a:r>
            </a:p>
          </p:txBody>
        </p: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D1B15BBC-730E-0F36-DCAE-33153A4A2A50}"/>
                </a:ext>
              </a:extLst>
            </p:cNvPr>
            <p:cNvSpPr/>
            <p:nvPr/>
          </p:nvSpPr>
          <p:spPr>
            <a:xfrm>
              <a:off x="10524125" y="332609"/>
              <a:ext cx="664417" cy="17440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/>
                <a:t>A faire</a:t>
              </a:r>
            </a:p>
          </p:txBody>
        </p:sp>
        <p:cxnSp>
          <p:nvCxnSpPr>
            <p:cNvPr id="85" name="Connecteur : en angle 84">
              <a:extLst>
                <a:ext uri="{FF2B5EF4-FFF2-40B4-BE49-F238E27FC236}">
                  <a16:creationId xmlns:a16="http://schemas.microsoft.com/office/drawing/2014/main" id="{A9B1D649-3F1F-B349-2ED0-CDBB95125B30}"/>
                </a:ext>
              </a:extLst>
            </p:cNvPr>
            <p:cNvCxnSpPr>
              <a:cxnSpLocks/>
              <a:endCxn id="83" idx="2"/>
            </p:cNvCxnSpPr>
            <p:nvPr/>
          </p:nvCxnSpPr>
          <p:spPr>
            <a:xfrm flipV="1">
              <a:off x="8367354" y="98370"/>
              <a:ext cx="671233" cy="318649"/>
            </a:xfrm>
            <a:prstGeom prst="bentConnector3">
              <a:avLst>
                <a:gd name="adj1" fmla="val 60406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onnecteur : en angle 86">
              <a:extLst>
                <a:ext uri="{FF2B5EF4-FFF2-40B4-BE49-F238E27FC236}">
                  <a16:creationId xmlns:a16="http://schemas.microsoft.com/office/drawing/2014/main" id="{98F39C62-5329-CF61-BC75-8B5C45DE7F83}"/>
                </a:ext>
              </a:extLst>
            </p:cNvPr>
            <p:cNvCxnSpPr>
              <a:cxnSpLocks/>
              <a:endCxn id="82" idx="2"/>
            </p:cNvCxnSpPr>
            <p:nvPr/>
          </p:nvCxnSpPr>
          <p:spPr>
            <a:xfrm flipV="1">
              <a:off x="8367354" y="198938"/>
              <a:ext cx="2156772" cy="21808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onnecteur : en angle 87">
              <a:extLst>
                <a:ext uri="{FF2B5EF4-FFF2-40B4-BE49-F238E27FC236}">
                  <a16:creationId xmlns:a16="http://schemas.microsoft.com/office/drawing/2014/main" id="{4CB306E6-6CEC-E30B-5DC2-E39AB95A89FA}"/>
                </a:ext>
              </a:extLst>
            </p:cNvPr>
            <p:cNvCxnSpPr>
              <a:cxnSpLocks/>
              <a:endCxn id="84" idx="2"/>
            </p:cNvCxnSpPr>
            <p:nvPr/>
          </p:nvCxnSpPr>
          <p:spPr>
            <a:xfrm>
              <a:off x="8367354" y="417019"/>
              <a:ext cx="2156771" cy="2792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340DA9B4-D4C7-AFE9-5906-A0E4C535D6BA}"/>
              </a:ext>
            </a:extLst>
          </p:cNvPr>
          <p:cNvGrpSpPr/>
          <p:nvPr/>
        </p:nvGrpSpPr>
        <p:grpSpPr>
          <a:xfrm>
            <a:off x="7530098" y="1342919"/>
            <a:ext cx="2821189" cy="478052"/>
            <a:chOff x="8367354" y="28961"/>
            <a:chExt cx="2821189" cy="478052"/>
          </a:xfrm>
        </p:grpSpPr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29FA4E88-78DC-F10C-D7AB-FC53C5B50245}"/>
                </a:ext>
              </a:extLst>
            </p:cNvPr>
            <p:cNvSpPr/>
            <p:nvPr/>
          </p:nvSpPr>
          <p:spPr>
            <a:xfrm>
              <a:off x="10524126" y="105688"/>
              <a:ext cx="664417" cy="18649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/>
                <a:t>Fait</a:t>
              </a:r>
              <a:endParaRPr lang="fr-FR" sz="800" dirty="0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EB14F34E-4FF6-3E1A-69DF-A3411B83744C}"/>
                </a:ext>
              </a:extLst>
            </p:cNvPr>
            <p:cNvSpPr/>
            <p:nvPr/>
          </p:nvSpPr>
          <p:spPr>
            <a:xfrm>
              <a:off x="9038587" y="28961"/>
              <a:ext cx="1065016" cy="13881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/>
                <a:t>Empêchement </a:t>
              </a:r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EE47374E-56DD-34F1-E656-D4EDA3026220}"/>
                </a:ext>
              </a:extLst>
            </p:cNvPr>
            <p:cNvSpPr/>
            <p:nvPr/>
          </p:nvSpPr>
          <p:spPr>
            <a:xfrm>
              <a:off x="10524125" y="332609"/>
              <a:ext cx="664417" cy="17440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/>
                <a:t>A faire</a:t>
              </a:r>
            </a:p>
          </p:txBody>
        </p:sp>
        <p:cxnSp>
          <p:nvCxnSpPr>
            <p:cNvPr id="94" name="Connecteur : en angle 93">
              <a:extLst>
                <a:ext uri="{FF2B5EF4-FFF2-40B4-BE49-F238E27FC236}">
                  <a16:creationId xmlns:a16="http://schemas.microsoft.com/office/drawing/2014/main" id="{7A84889E-4C37-52B3-E232-5F33C311F214}"/>
                </a:ext>
              </a:extLst>
            </p:cNvPr>
            <p:cNvCxnSpPr>
              <a:cxnSpLocks/>
              <a:endCxn id="92" idx="2"/>
            </p:cNvCxnSpPr>
            <p:nvPr/>
          </p:nvCxnSpPr>
          <p:spPr>
            <a:xfrm flipV="1">
              <a:off x="8367354" y="98370"/>
              <a:ext cx="671233" cy="318649"/>
            </a:xfrm>
            <a:prstGeom prst="bentConnector3">
              <a:avLst>
                <a:gd name="adj1" fmla="val 60406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necteur : en angle 95">
              <a:extLst>
                <a:ext uri="{FF2B5EF4-FFF2-40B4-BE49-F238E27FC236}">
                  <a16:creationId xmlns:a16="http://schemas.microsoft.com/office/drawing/2014/main" id="{55ADF218-C22E-E781-0880-386DEE77FDC5}"/>
                </a:ext>
              </a:extLst>
            </p:cNvPr>
            <p:cNvCxnSpPr>
              <a:cxnSpLocks/>
              <a:endCxn id="91" idx="2"/>
            </p:cNvCxnSpPr>
            <p:nvPr/>
          </p:nvCxnSpPr>
          <p:spPr>
            <a:xfrm flipV="1">
              <a:off x="8367354" y="198938"/>
              <a:ext cx="2156772" cy="21808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necteur : en angle 96">
              <a:extLst>
                <a:ext uri="{FF2B5EF4-FFF2-40B4-BE49-F238E27FC236}">
                  <a16:creationId xmlns:a16="http://schemas.microsoft.com/office/drawing/2014/main" id="{8886D118-C459-C9BF-2086-41E581256FEE}"/>
                </a:ext>
              </a:extLst>
            </p:cNvPr>
            <p:cNvCxnSpPr>
              <a:cxnSpLocks/>
              <a:endCxn id="93" idx="2"/>
            </p:cNvCxnSpPr>
            <p:nvPr/>
          </p:nvCxnSpPr>
          <p:spPr>
            <a:xfrm>
              <a:off x="8367354" y="417019"/>
              <a:ext cx="2156771" cy="2792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9C4AFE99-6559-6008-6547-C2095135D7CC}"/>
              </a:ext>
            </a:extLst>
          </p:cNvPr>
          <p:cNvGrpSpPr/>
          <p:nvPr/>
        </p:nvGrpSpPr>
        <p:grpSpPr>
          <a:xfrm>
            <a:off x="8789552" y="125668"/>
            <a:ext cx="2821189" cy="478052"/>
            <a:chOff x="8367354" y="28961"/>
            <a:chExt cx="2821189" cy="478052"/>
          </a:xfrm>
        </p:grpSpPr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DA54E88D-3836-DACA-FFFA-D2D6F90987A7}"/>
                </a:ext>
              </a:extLst>
            </p:cNvPr>
            <p:cNvSpPr/>
            <p:nvPr/>
          </p:nvSpPr>
          <p:spPr>
            <a:xfrm>
              <a:off x="10524126" y="105688"/>
              <a:ext cx="664417" cy="18649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/>
                <a:t>Fait</a:t>
              </a:r>
              <a:endParaRPr lang="fr-FR" sz="800" dirty="0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6CFC870E-37CD-7A2D-F55E-0874A35461B3}"/>
                </a:ext>
              </a:extLst>
            </p:cNvPr>
            <p:cNvSpPr/>
            <p:nvPr/>
          </p:nvSpPr>
          <p:spPr>
            <a:xfrm>
              <a:off x="9038587" y="28961"/>
              <a:ext cx="1065016" cy="13881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/>
                <a:t>Empêchement </a:t>
              </a:r>
            </a:p>
          </p:txBody>
        </p:sp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C2E50236-930E-DA08-C6AD-EEBF202739E8}"/>
                </a:ext>
              </a:extLst>
            </p:cNvPr>
            <p:cNvSpPr/>
            <p:nvPr/>
          </p:nvSpPr>
          <p:spPr>
            <a:xfrm>
              <a:off x="10524125" y="332609"/>
              <a:ext cx="664417" cy="17440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/>
                <a:t>A faire</a:t>
              </a:r>
            </a:p>
          </p:txBody>
        </p:sp>
        <p:cxnSp>
          <p:nvCxnSpPr>
            <p:cNvPr id="103" name="Connecteur : en angle 102">
              <a:extLst>
                <a:ext uri="{FF2B5EF4-FFF2-40B4-BE49-F238E27FC236}">
                  <a16:creationId xmlns:a16="http://schemas.microsoft.com/office/drawing/2014/main" id="{60685E18-07A8-3220-013A-D191B844F9E5}"/>
                </a:ext>
              </a:extLst>
            </p:cNvPr>
            <p:cNvCxnSpPr>
              <a:cxnSpLocks/>
              <a:endCxn id="101" idx="2"/>
            </p:cNvCxnSpPr>
            <p:nvPr/>
          </p:nvCxnSpPr>
          <p:spPr>
            <a:xfrm flipV="1">
              <a:off x="8367354" y="98370"/>
              <a:ext cx="671233" cy="318649"/>
            </a:xfrm>
            <a:prstGeom prst="bentConnector3">
              <a:avLst>
                <a:gd name="adj1" fmla="val 60406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onnecteur : en angle 104">
              <a:extLst>
                <a:ext uri="{FF2B5EF4-FFF2-40B4-BE49-F238E27FC236}">
                  <a16:creationId xmlns:a16="http://schemas.microsoft.com/office/drawing/2014/main" id="{602C7941-B824-4AA1-E9E7-ECE66439C467}"/>
                </a:ext>
              </a:extLst>
            </p:cNvPr>
            <p:cNvCxnSpPr>
              <a:cxnSpLocks/>
              <a:endCxn id="100" idx="2"/>
            </p:cNvCxnSpPr>
            <p:nvPr/>
          </p:nvCxnSpPr>
          <p:spPr>
            <a:xfrm flipV="1">
              <a:off x="8367354" y="198938"/>
              <a:ext cx="2156772" cy="21808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Connecteur : en angle 105">
              <a:extLst>
                <a:ext uri="{FF2B5EF4-FFF2-40B4-BE49-F238E27FC236}">
                  <a16:creationId xmlns:a16="http://schemas.microsoft.com/office/drawing/2014/main" id="{3501DFAA-B36B-4628-1EED-5A68967CBA4D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>
              <a:off x="8367354" y="417019"/>
              <a:ext cx="2156771" cy="2792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7" name="Connecteur : en angle 106">
            <a:extLst>
              <a:ext uri="{FF2B5EF4-FFF2-40B4-BE49-F238E27FC236}">
                <a16:creationId xmlns:a16="http://schemas.microsoft.com/office/drawing/2014/main" id="{32A4438B-0641-8D63-3766-39ADF7AB83EA}"/>
              </a:ext>
            </a:extLst>
          </p:cNvPr>
          <p:cNvCxnSpPr>
            <a:cxnSpLocks/>
            <a:stCxn id="4" idx="0"/>
            <a:endCxn id="23" idx="1"/>
          </p:cNvCxnSpPr>
          <p:nvPr/>
        </p:nvCxnSpPr>
        <p:spPr>
          <a:xfrm flipV="1">
            <a:off x="1900166" y="479069"/>
            <a:ext cx="2095589" cy="2906142"/>
          </a:xfrm>
          <a:prstGeom prst="bentConnector3">
            <a:avLst>
              <a:gd name="adj1" fmla="val 1647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Connecteur : en angle 110">
            <a:extLst>
              <a:ext uri="{FF2B5EF4-FFF2-40B4-BE49-F238E27FC236}">
                <a16:creationId xmlns:a16="http://schemas.microsoft.com/office/drawing/2014/main" id="{87554750-A8CE-44FB-7367-9AC4017557ED}"/>
              </a:ext>
            </a:extLst>
          </p:cNvPr>
          <p:cNvCxnSpPr>
            <a:cxnSpLocks/>
            <a:stCxn id="4" idx="0"/>
            <a:endCxn id="26" idx="1"/>
          </p:cNvCxnSpPr>
          <p:nvPr/>
        </p:nvCxnSpPr>
        <p:spPr>
          <a:xfrm flipV="1">
            <a:off x="1900166" y="1799127"/>
            <a:ext cx="2094630" cy="1586084"/>
          </a:xfrm>
          <a:prstGeom prst="bentConnector3">
            <a:avLst>
              <a:gd name="adj1" fmla="val 16455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Connecteur : en angle 114">
            <a:extLst>
              <a:ext uri="{FF2B5EF4-FFF2-40B4-BE49-F238E27FC236}">
                <a16:creationId xmlns:a16="http://schemas.microsoft.com/office/drawing/2014/main" id="{DE4977C7-386E-FB03-AE63-6A7E6A0D23A0}"/>
              </a:ext>
            </a:extLst>
          </p:cNvPr>
          <p:cNvCxnSpPr>
            <a:cxnSpLocks/>
            <a:stCxn id="4" idx="0"/>
            <a:endCxn id="31" idx="1"/>
          </p:cNvCxnSpPr>
          <p:nvPr/>
        </p:nvCxnSpPr>
        <p:spPr>
          <a:xfrm flipV="1">
            <a:off x="1900166" y="3202063"/>
            <a:ext cx="2094630" cy="183148"/>
          </a:xfrm>
          <a:prstGeom prst="bentConnector3">
            <a:avLst>
              <a:gd name="adj1" fmla="val 16455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Connecteur : en angle 129">
            <a:extLst>
              <a:ext uri="{FF2B5EF4-FFF2-40B4-BE49-F238E27FC236}">
                <a16:creationId xmlns:a16="http://schemas.microsoft.com/office/drawing/2014/main" id="{73020BA6-2D33-27C5-6966-C8461AFEB78B}"/>
              </a:ext>
            </a:extLst>
          </p:cNvPr>
          <p:cNvCxnSpPr>
            <a:cxnSpLocks/>
            <a:stCxn id="23" idx="3"/>
            <a:endCxn id="41" idx="1"/>
          </p:cNvCxnSpPr>
          <p:nvPr/>
        </p:nvCxnSpPr>
        <p:spPr>
          <a:xfrm flipV="1">
            <a:off x="5513367" y="174659"/>
            <a:ext cx="1204864" cy="3044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Connecteur : en angle 132">
            <a:extLst>
              <a:ext uri="{FF2B5EF4-FFF2-40B4-BE49-F238E27FC236}">
                <a16:creationId xmlns:a16="http://schemas.microsoft.com/office/drawing/2014/main" id="{4B8BEAB7-92C2-89AE-F230-C7DC885C8320}"/>
              </a:ext>
            </a:extLst>
          </p:cNvPr>
          <p:cNvCxnSpPr>
            <a:cxnSpLocks/>
            <a:stCxn id="23" idx="3"/>
            <a:endCxn id="43" idx="1"/>
          </p:cNvCxnSpPr>
          <p:nvPr/>
        </p:nvCxnSpPr>
        <p:spPr>
          <a:xfrm>
            <a:off x="5513367" y="479069"/>
            <a:ext cx="1204864" cy="12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cteur : en angle 135">
            <a:extLst>
              <a:ext uri="{FF2B5EF4-FFF2-40B4-BE49-F238E27FC236}">
                <a16:creationId xmlns:a16="http://schemas.microsoft.com/office/drawing/2014/main" id="{187B3BA6-E3D1-536B-448D-452C613A6C68}"/>
              </a:ext>
            </a:extLst>
          </p:cNvPr>
          <p:cNvCxnSpPr>
            <a:cxnSpLocks/>
            <a:stCxn id="23" idx="3"/>
            <a:endCxn id="44" idx="1"/>
          </p:cNvCxnSpPr>
          <p:nvPr/>
        </p:nvCxnSpPr>
        <p:spPr>
          <a:xfrm>
            <a:off x="5513367" y="479069"/>
            <a:ext cx="1204864" cy="2803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Connecteur : en angle 138">
            <a:extLst>
              <a:ext uri="{FF2B5EF4-FFF2-40B4-BE49-F238E27FC236}">
                <a16:creationId xmlns:a16="http://schemas.microsoft.com/office/drawing/2014/main" id="{79B6FBAC-E2B7-4487-D153-D28A2CEE5F42}"/>
              </a:ext>
            </a:extLst>
          </p:cNvPr>
          <p:cNvCxnSpPr>
            <a:cxnSpLocks/>
            <a:stCxn id="26" idx="3"/>
            <a:endCxn id="49" idx="1"/>
          </p:cNvCxnSpPr>
          <p:nvPr/>
        </p:nvCxnSpPr>
        <p:spPr>
          <a:xfrm flipV="1">
            <a:off x="4842511" y="1556190"/>
            <a:ext cx="610709" cy="2429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Connecteur : en angle 139">
            <a:extLst>
              <a:ext uri="{FF2B5EF4-FFF2-40B4-BE49-F238E27FC236}">
                <a16:creationId xmlns:a16="http://schemas.microsoft.com/office/drawing/2014/main" id="{0D89CDC1-C781-5102-5C61-20C4AB02FA46}"/>
              </a:ext>
            </a:extLst>
          </p:cNvPr>
          <p:cNvCxnSpPr>
            <a:cxnSpLocks/>
            <a:stCxn id="26" idx="3"/>
            <a:endCxn id="50" idx="1"/>
          </p:cNvCxnSpPr>
          <p:nvPr/>
        </p:nvCxnSpPr>
        <p:spPr>
          <a:xfrm>
            <a:off x="4842511" y="1799127"/>
            <a:ext cx="610709" cy="508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Connecteur : en angle 140">
            <a:extLst>
              <a:ext uri="{FF2B5EF4-FFF2-40B4-BE49-F238E27FC236}">
                <a16:creationId xmlns:a16="http://schemas.microsoft.com/office/drawing/2014/main" id="{283D8FDC-F592-C9EE-4129-28A793B84C33}"/>
              </a:ext>
            </a:extLst>
          </p:cNvPr>
          <p:cNvCxnSpPr>
            <a:cxnSpLocks/>
            <a:stCxn id="26" idx="3"/>
            <a:endCxn id="51" idx="1"/>
          </p:cNvCxnSpPr>
          <p:nvPr/>
        </p:nvCxnSpPr>
        <p:spPr>
          <a:xfrm>
            <a:off x="4842511" y="1799127"/>
            <a:ext cx="610709" cy="3582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Connecteur : en angle 147">
            <a:extLst>
              <a:ext uri="{FF2B5EF4-FFF2-40B4-BE49-F238E27FC236}">
                <a16:creationId xmlns:a16="http://schemas.microsoft.com/office/drawing/2014/main" id="{AD2FD250-F5DD-EB96-D362-FA5D145B5624}"/>
              </a:ext>
            </a:extLst>
          </p:cNvPr>
          <p:cNvCxnSpPr>
            <a:cxnSpLocks/>
            <a:stCxn id="26" idx="3"/>
            <a:endCxn id="48" idx="1"/>
          </p:cNvCxnSpPr>
          <p:nvPr/>
        </p:nvCxnSpPr>
        <p:spPr>
          <a:xfrm flipV="1">
            <a:off x="4842511" y="1233146"/>
            <a:ext cx="610709" cy="5659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Connecteur : en angle 154">
            <a:extLst>
              <a:ext uri="{FF2B5EF4-FFF2-40B4-BE49-F238E27FC236}">
                <a16:creationId xmlns:a16="http://schemas.microsoft.com/office/drawing/2014/main" id="{96C7AF02-6AA0-F09F-4E27-3E95467D86EA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4839230" y="3187198"/>
            <a:ext cx="607427" cy="4417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Connecteur : en angle 155">
            <a:extLst>
              <a:ext uri="{FF2B5EF4-FFF2-40B4-BE49-F238E27FC236}">
                <a16:creationId xmlns:a16="http://schemas.microsoft.com/office/drawing/2014/main" id="{E8EBE3C0-C537-8438-EE3E-4AEAFD695667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4839230" y="3187198"/>
            <a:ext cx="607427" cy="4417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Connecteur : en angle 156">
            <a:extLst>
              <a:ext uri="{FF2B5EF4-FFF2-40B4-BE49-F238E27FC236}">
                <a16:creationId xmlns:a16="http://schemas.microsoft.com/office/drawing/2014/main" id="{8959E550-8678-A8CC-528C-2C479F42D5BE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4839230" y="3187198"/>
            <a:ext cx="607427" cy="4417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Connecteur : en angle 157">
            <a:extLst>
              <a:ext uri="{FF2B5EF4-FFF2-40B4-BE49-F238E27FC236}">
                <a16:creationId xmlns:a16="http://schemas.microsoft.com/office/drawing/2014/main" id="{CB529C05-735A-864D-E9D0-08B87F7E9E24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4839230" y="3187198"/>
            <a:ext cx="607427" cy="4417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Connecteur : en angle 162">
            <a:extLst>
              <a:ext uri="{FF2B5EF4-FFF2-40B4-BE49-F238E27FC236}">
                <a16:creationId xmlns:a16="http://schemas.microsoft.com/office/drawing/2014/main" id="{894D15B9-3C86-CA68-7040-50E18303EA96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4842512" y="3202063"/>
            <a:ext cx="577247" cy="157956"/>
          </a:xfrm>
          <a:prstGeom prst="bentConnector3">
            <a:avLst>
              <a:gd name="adj1" fmla="val 5448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Connecteur : en angle 166">
            <a:extLst>
              <a:ext uri="{FF2B5EF4-FFF2-40B4-BE49-F238E27FC236}">
                <a16:creationId xmlns:a16="http://schemas.microsoft.com/office/drawing/2014/main" id="{B1E905A7-5F88-E72E-58D0-3D0582DBE05F}"/>
              </a:ext>
            </a:extLst>
          </p:cNvPr>
          <p:cNvCxnSpPr>
            <a:cxnSpLocks/>
            <a:stCxn id="31" idx="3"/>
            <a:endCxn id="53" idx="1"/>
          </p:cNvCxnSpPr>
          <p:nvPr/>
        </p:nvCxnSpPr>
        <p:spPr>
          <a:xfrm flipV="1">
            <a:off x="4842512" y="3057569"/>
            <a:ext cx="610708" cy="1444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Connecteur : en angle 169">
            <a:extLst>
              <a:ext uri="{FF2B5EF4-FFF2-40B4-BE49-F238E27FC236}">
                <a16:creationId xmlns:a16="http://schemas.microsoft.com/office/drawing/2014/main" id="{771CEAB6-9829-B942-B21D-13E1FC3FB423}"/>
              </a:ext>
            </a:extLst>
          </p:cNvPr>
          <p:cNvCxnSpPr>
            <a:cxnSpLocks/>
            <a:stCxn id="31" idx="3"/>
            <a:endCxn id="52" idx="1"/>
          </p:cNvCxnSpPr>
          <p:nvPr/>
        </p:nvCxnSpPr>
        <p:spPr>
          <a:xfrm flipV="1">
            <a:off x="4842512" y="2724780"/>
            <a:ext cx="614050" cy="4772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Connecteur : en angle 176">
            <a:extLst>
              <a:ext uri="{FF2B5EF4-FFF2-40B4-BE49-F238E27FC236}">
                <a16:creationId xmlns:a16="http://schemas.microsoft.com/office/drawing/2014/main" id="{C6F0F8E7-B387-20D5-5822-B2C01E241F31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8341966" y="480363"/>
            <a:ext cx="447586" cy="28283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Connecteur : en angle 178">
            <a:extLst>
              <a:ext uri="{FF2B5EF4-FFF2-40B4-BE49-F238E27FC236}">
                <a16:creationId xmlns:a16="http://schemas.microsoft.com/office/drawing/2014/main" id="{CAF587B5-592C-3AA6-7C20-C2AD05567D3C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8020910" y="174659"/>
            <a:ext cx="768642" cy="341859"/>
          </a:xfrm>
          <a:prstGeom prst="bentConnector3">
            <a:avLst>
              <a:gd name="adj1" fmla="val 7048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Connecteur : en angle 182">
            <a:extLst>
              <a:ext uri="{FF2B5EF4-FFF2-40B4-BE49-F238E27FC236}">
                <a16:creationId xmlns:a16="http://schemas.microsoft.com/office/drawing/2014/main" id="{14D9382E-F1A9-D8CD-820D-9155EDDB83B8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8341966" y="508646"/>
            <a:ext cx="390554" cy="250740"/>
          </a:xfrm>
          <a:prstGeom prst="bentConnector3">
            <a:avLst>
              <a:gd name="adj1" fmla="val 5390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Connecteur : en angle 186">
            <a:extLst>
              <a:ext uri="{FF2B5EF4-FFF2-40B4-BE49-F238E27FC236}">
                <a16:creationId xmlns:a16="http://schemas.microsoft.com/office/drawing/2014/main" id="{92671322-587E-7B86-7649-A489FE0A3A26}"/>
              </a:ext>
            </a:extLst>
          </p:cNvPr>
          <p:cNvCxnSpPr>
            <a:cxnSpLocks/>
          </p:cNvCxnSpPr>
          <p:nvPr/>
        </p:nvCxnSpPr>
        <p:spPr>
          <a:xfrm>
            <a:off x="6564265" y="1228066"/>
            <a:ext cx="1026357" cy="502019"/>
          </a:xfrm>
          <a:prstGeom prst="bentConnector3">
            <a:avLst>
              <a:gd name="adj1" fmla="val 5445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Connecteur : en angle 188">
            <a:extLst>
              <a:ext uri="{FF2B5EF4-FFF2-40B4-BE49-F238E27FC236}">
                <a16:creationId xmlns:a16="http://schemas.microsoft.com/office/drawing/2014/main" id="{83373C18-AB28-8639-18C1-9FD254622D13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6724794" y="1556190"/>
            <a:ext cx="857425" cy="169977"/>
          </a:xfrm>
          <a:prstGeom prst="bentConnector3">
            <a:avLst>
              <a:gd name="adj1" fmla="val 4703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Connecteur : en angle 193">
            <a:extLst>
              <a:ext uri="{FF2B5EF4-FFF2-40B4-BE49-F238E27FC236}">
                <a16:creationId xmlns:a16="http://schemas.microsoft.com/office/drawing/2014/main" id="{D75824B8-6451-C17E-C5DD-3F787520953A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6724794" y="1733769"/>
            <a:ext cx="815512" cy="116219"/>
          </a:xfrm>
          <a:prstGeom prst="bentConnector3">
            <a:avLst>
              <a:gd name="adj1" fmla="val 4937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Connecteur : en angle 198">
            <a:extLst>
              <a:ext uri="{FF2B5EF4-FFF2-40B4-BE49-F238E27FC236}">
                <a16:creationId xmlns:a16="http://schemas.microsoft.com/office/drawing/2014/main" id="{5B1AE0BA-4879-CF21-0618-C36F1998371C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6724794" y="1730423"/>
            <a:ext cx="815512" cy="42690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Connecteur : en angle 205">
            <a:extLst>
              <a:ext uri="{FF2B5EF4-FFF2-40B4-BE49-F238E27FC236}">
                <a16:creationId xmlns:a16="http://schemas.microsoft.com/office/drawing/2014/main" id="{A8BF82E9-D3E6-DBB5-FBE8-12395BB7B96A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6638474" y="2724780"/>
            <a:ext cx="769188" cy="481842"/>
          </a:xfrm>
          <a:prstGeom prst="bentConnector3">
            <a:avLst>
              <a:gd name="adj1" fmla="val 6386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1" name="Connecteur : en angle 210">
            <a:extLst>
              <a:ext uri="{FF2B5EF4-FFF2-40B4-BE49-F238E27FC236}">
                <a16:creationId xmlns:a16="http://schemas.microsoft.com/office/drawing/2014/main" id="{12126552-02CF-19C8-3445-3755D4BAD195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6899032" y="3057569"/>
            <a:ext cx="451446" cy="15190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4" name="Connecteur : en angle 213">
            <a:extLst>
              <a:ext uri="{FF2B5EF4-FFF2-40B4-BE49-F238E27FC236}">
                <a16:creationId xmlns:a16="http://schemas.microsoft.com/office/drawing/2014/main" id="{BD2C01B2-A3BD-8D5B-5E56-4DA8715549F7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6718231" y="3207962"/>
            <a:ext cx="581923" cy="138595"/>
          </a:xfrm>
          <a:prstGeom prst="bentConnector3">
            <a:avLst>
              <a:gd name="adj1" fmla="val 7182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Connecteur : en angle 218">
            <a:extLst>
              <a:ext uri="{FF2B5EF4-FFF2-40B4-BE49-F238E27FC236}">
                <a16:creationId xmlns:a16="http://schemas.microsoft.com/office/drawing/2014/main" id="{BF2691BF-C4F1-21DB-18EA-EE9CB32B8283}"/>
              </a:ext>
            </a:extLst>
          </p:cNvPr>
          <p:cNvCxnSpPr>
            <a:cxnSpLocks/>
            <a:stCxn id="55" idx="3"/>
          </p:cNvCxnSpPr>
          <p:nvPr/>
        </p:nvCxnSpPr>
        <p:spPr>
          <a:xfrm flipV="1">
            <a:off x="6718231" y="3205170"/>
            <a:ext cx="764609" cy="423797"/>
          </a:xfrm>
          <a:prstGeom prst="bentConnector3">
            <a:avLst>
              <a:gd name="adj1" fmla="val 5398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4" name="Rectangle : avec coins arrondis en haut 223">
            <a:extLst>
              <a:ext uri="{FF2B5EF4-FFF2-40B4-BE49-F238E27FC236}">
                <a16:creationId xmlns:a16="http://schemas.microsoft.com/office/drawing/2014/main" id="{D70D8D8D-9B56-DCF9-BF62-C5C6672319C2}"/>
              </a:ext>
            </a:extLst>
          </p:cNvPr>
          <p:cNvSpPr/>
          <p:nvPr/>
        </p:nvSpPr>
        <p:spPr>
          <a:xfrm>
            <a:off x="717920" y="4945829"/>
            <a:ext cx="1055512" cy="531208"/>
          </a:xfrm>
          <a:prstGeom prst="round2Same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Parking en Sous-sol</a:t>
            </a:r>
          </a:p>
        </p:txBody>
      </p:sp>
      <p:cxnSp>
        <p:nvCxnSpPr>
          <p:cNvPr id="226" name="Connecteur : en angle 225">
            <a:extLst>
              <a:ext uri="{FF2B5EF4-FFF2-40B4-BE49-F238E27FC236}">
                <a16:creationId xmlns:a16="http://schemas.microsoft.com/office/drawing/2014/main" id="{DB4ADAC1-45B2-8CBA-76A0-FBFBC8794D9D}"/>
              </a:ext>
            </a:extLst>
          </p:cNvPr>
          <p:cNvCxnSpPr>
            <a:cxnSpLocks/>
            <a:stCxn id="224" idx="0"/>
            <a:endCxn id="227" idx="1"/>
          </p:cNvCxnSpPr>
          <p:nvPr/>
        </p:nvCxnSpPr>
        <p:spPr>
          <a:xfrm flipV="1">
            <a:off x="1773432" y="4811441"/>
            <a:ext cx="5105462" cy="39999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7" name="Organigramme : Bande perforée 226">
            <a:extLst>
              <a:ext uri="{FF2B5EF4-FFF2-40B4-BE49-F238E27FC236}">
                <a16:creationId xmlns:a16="http://schemas.microsoft.com/office/drawing/2014/main" id="{DC95449A-D4E1-AF50-F42A-B1AE14B0142E}"/>
              </a:ext>
            </a:extLst>
          </p:cNvPr>
          <p:cNvSpPr/>
          <p:nvPr/>
        </p:nvSpPr>
        <p:spPr>
          <a:xfrm>
            <a:off x="6878894" y="4621178"/>
            <a:ext cx="940489" cy="380525"/>
          </a:xfrm>
          <a:prstGeom prst="flowChartPunched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Piqueter les déchets</a:t>
            </a:r>
          </a:p>
        </p:txBody>
      </p:sp>
      <p:sp>
        <p:nvSpPr>
          <p:cNvPr id="228" name="Organigramme : Bande perforée 227">
            <a:extLst>
              <a:ext uri="{FF2B5EF4-FFF2-40B4-BE49-F238E27FC236}">
                <a16:creationId xmlns:a16="http://schemas.microsoft.com/office/drawing/2014/main" id="{C973E896-B631-D69B-A571-8C9553AE283B}"/>
              </a:ext>
            </a:extLst>
          </p:cNvPr>
          <p:cNvSpPr/>
          <p:nvPr/>
        </p:nvSpPr>
        <p:spPr>
          <a:xfrm>
            <a:off x="6878894" y="5187030"/>
            <a:ext cx="1055512" cy="408949"/>
          </a:xfrm>
          <a:prstGeom prst="flowChartPunchedTap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Enlever les toiles d’araignées</a:t>
            </a:r>
          </a:p>
        </p:txBody>
      </p:sp>
      <p:cxnSp>
        <p:nvCxnSpPr>
          <p:cNvPr id="230" name="Connecteur : en angle 229">
            <a:extLst>
              <a:ext uri="{FF2B5EF4-FFF2-40B4-BE49-F238E27FC236}">
                <a16:creationId xmlns:a16="http://schemas.microsoft.com/office/drawing/2014/main" id="{4FBC3715-3CA7-0637-101E-867B43ACF44E}"/>
              </a:ext>
            </a:extLst>
          </p:cNvPr>
          <p:cNvCxnSpPr>
            <a:cxnSpLocks/>
            <a:stCxn id="224" idx="0"/>
            <a:endCxn id="228" idx="1"/>
          </p:cNvCxnSpPr>
          <p:nvPr/>
        </p:nvCxnSpPr>
        <p:spPr>
          <a:xfrm>
            <a:off x="1773432" y="5211433"/>
            <a:ext cx="5105462" cy="18007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40" name="Groupe 239">
            <a:extLst>
              <a:ext uri="{FF2B5EF4-FFF2-40B4-BE49-F238E27FC236}">
                <a16:creationId xmlns:a16="http://schemas.microsoft.com/office/drawing/2014/main" id="{3CFD899E-1724-CAFC-8F68-7334D42BE185}"/>
              </a:ext>
            </a:extLst>
          </p:cNvPr>
          <p:cNvGrpSpPr/>
          <p:nvPr/>
        </p:nvGrpSpPr>
        <p:grpSpPr>
          <a:xfrm>
            <a:off x="8260460" y="4666128"/>
            <a:ext cx="2821189" cy="478052"/>
            <a:chOff x="8367354" y="28961"/>
            <a:chExt cx="2821189" cy="478052"/>
          </a:xfrm>
        </p:grpSpPr>
        <p:sp>
          <p:nvSpPr>
            <p:cNvPr id="242" name="Ellipse 241">
              <a:extLst>
                <a:ext uri="{FF2B5EF4-FFF2-40B4-BE49-F238E27FC236}">
                  <a16:creationId xmlns:a16="http://schemas.microsoft.com/office/drawing/2014/main" id="{0D75FB61-8FAB-66CD-257F-03FBE0329659}"/>
                </a:ext>
              </a:extLst>
            </p:cNvPr>
            <p:cNvSpPr/>
            <p:nvPr/>
          </p:nvSpPr>
          <p:spPr>
            <a:xfrm>
              <a:off x="10524126" y="105688"/>
              <a:ext cx="664417" cy="186499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/>
                <a:t>Fait</a:t>
              </a:r>
              <a:endParaRPr lang="fr-FR" sz="800" dirty="0"/>
            </a:p>
          </p:txBody>
        </p:sp>
        <p:sp>
          <p:nvSpPr>
            <p:cNvPr id="243" name="Ellipse 242">
              <a:extLst>
                <a:ext uri="{FF2B5EF4-FFF2-40B4-BE49-F238E27FC236}">
                  <a16:creationId xmlns:a16="http://schemas.microsoft.com/office/drawing/2014/main" id="{3DA3EFE4-A73E-0B30-4752-E864C2BE64C0}"/>
                </a:ext>
              </a:extLst>
            </p:cNvPr>
            <p:cNvSpPr/>
            <p:nvPr/>
          </p:nvSpPr>
          <p:spPr>
            <a:xfrm>
              <a:off x="9038587" y="28961"/>
              <a:ext cx="1065016" cy="13881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/>
                <a:t>Empêchement </a:t>
              </a:r>
            </a:p>
          </p:txBody>
        </p:sp>
        <p:sp>
          <p:nvSpPr>
            <p:cNvPr id="244" name="Ellipse 243">
              <a:extLst>
                <a:ext uri="{FF2B5EF4-FFF2-40B4-BE49-F238E27FC236}">
                  <a16:creationId xmlns:a16="http://schemas.microsoft.com/office/drawing/2014/main" id="{EDB2B8B1-AA58-71CD-6BAF-9C08CA95E151}"/>
                </a:ext>
              </a:extLst>
            </p:cNvPr>
            <p:cNvSpPr/>
            <p:nvPr/>
          </p:nvSpPr>
          <p:spPr>
            <a:xfrm>
              <a:off x="10524125" y="332609"/>
              <a:ext cx="664417" cy="17440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/>
                <a:t>A faire</a:t>
              </a:r>
            </a:p>
          </p:txBody>
        </p:sp>
        <p:cxnSp>
          <p:nvCxnSpPr>
            <p:cNvPr id="245" name="Connecteur : en angle 244">
              <a:extLst>
                <a:ext uri="{FF2B5EF4-FFF2-40B4-BE49-F238E27FC236}">
                  <a16:creationId xmlns:a16="http://schemas.microsoft.com/office/drawing/2014/main" id="{60BDAA4E-4E49-6875-20D0-69E40ECDB600}"/>
                </a:ext>
              </a:extLst>
            </p:cNvPr>
            <p:cNvCxnSpPr>
              <a:cxnSpLocks/>
              <a:endCxn id="243" idx="2"/>
            </p:cNvCxnSpPr>
            <p:nvPr/>
          </p:nvCxnSpPr>
          <p:spPr>
            <a:xfrm flipV="1">
              <a:off x="8367354" y="98370"/>
              <a:ext cx="671233" cy="318649"/>
            </a:xfrm>
            <a:prstGeom prst="bentConnector3">
              <a:avLst>
                <a:gd name="adj1" fmla="val 60406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Connecteur : en angle 246">
              <a:extLst>
                <a:ext uri="{FF2B5EF4-FFF2-40B4-BE49-F238E27FC236}">
                  <a16:creationId xmlns:a16="http://schemas.microsoft.com/office/drawing/2014/main" id="{A3594A5A-0CD1-E183-D412-807C61130783}"/>
                </a:ext>
              </a:extLst>
            </p:cNvPr>
            <p:cNvCxnSpPr>
              <a:cxnSpLocks/>
              <a:endCxn id="242" idx="2"/>
            </p:cNvCxnSpPr>
            <p:nvPr/>
          </p:nvCxnSpPr>
          <p:spPr>
            <a:xfrm flipV="1">
              <a:off x="8367354" y="198938"/>
              <a:ext cx="2156772" cy="21808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Connecteur : en angle 247">
              <a:extLst>
                <a:ext uri="{FF2B5EF4-FFF2-40B4-BE49-F238E27FC236}">
                  <a16:creationId xmlns:a16="http://schemas.microsoft.com/office/drawing/2014/main" id="{5BF6F3CF-6197-25BB-D09E-CAFA90875932}"/>
                </a:ext>
              </a:extLst>
            </p:cNvPr>
            <p:cNvCxnSpPr>
              <a:cxnSpLocks/>
              <a:endCxn id="244" idx="2"/>
            </p:cNvCxnSpPr>
            <p:nvPr/>
          </p:nvCxnSpPr>
          <p:spPr>
            <a:xfrm>
              <a:off x="8367354" y="417019"/>
              <a:ext cx="2156771" cy="2792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4" name="Bulle narrative : ronde 273">
            <a:extLst>
              <a:ext uri="{FF2B5EF4-FFF2-40B4-BE49-F238E27FC236}">
                <a16:creationId xmlns:a16="http://schemas.microsoft.com/office/drawing/2014/main" id="{5255C92C-845D-62DC-3984-426C3945AA05}"/>
              </a:ext>
            </a:extLst>
          </p:cNvPr>
          <p:cNvSpPr/>
          <p:nvPr/>
        </p:nvSpPr>
        <p:spPr>
          <a:xfrm>
            <a:off x="397016" y="4526974"/>
            <a:ext cx="1515410" cy="250840"/>
          </a:xfrm>
          <a:prstGeom prst="wedgeEllipseCallout">
            <a:avLst>
              <a:gd name="adj1" fmla="val 16287"/>
              <a:gd name="adj2" fmla="val 9657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>
                <a:solidFill>
                  <a:schemeClr val="tx1"/>
                </a:solidFill>
              </a:rPr>
              <a:t>1 fois par mois</a:t>
            </a:r>
          </a:p>
        </p:txBody>
      </p:sp>
      <p:cxnSp>
        <p:nvCxnSpPr>
          <p:cNvPr id="277" name="Connecteur : en angle 276">
            <a:extLst>
              <a:ext uri="{FF2B5EF4-FFF2-40B4-BE49-F238E27FC236}">
                <a16:creationId xmlns:a16="http://schemas.microsoft.com/office/drawing/2014/main" id="{4BD47ADE-B9C0-4711-75CB-BD7362C80739}"/>
              </a:ext>
            </a:extLst>
          </p:cNvPr>
          <p:cNvCxnSpPr>
            <a:stCxn id="227" idx="3"/>
          </p:cNvCxnSpPr>
          <p:nvPr/>
        </p:nvCxnSpPr>
        <p:spPr>
          <a:xfrm>
            <a:off x="7819383" y="4811441"/>
            <a:ext cx="729671" cy="242745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8" name="Connecteur : en angle 277">
            <a:extLst>
              <a:ext uri="{FF2B5EF4-FFF2-40B4-BE49-F238E27FC236}">
                <a16:creationId xmlns:a16="http://schemas.microsoft.com/office/drawing/2014/main" id="{384BA379-C585-1012-BD98-4324F589E3EF}"/>
              </a:ext>
            </a:extLst>
          </p:cNvPr>
          <p:cNvCxnSpPr>
            <a:cxnSpLocks/>
            <a:stCxn id="228" idx="3"/>
          </p:cNvCxnSpPr>
          <p:nvPr/>
        </p:nvCxnSpPr>
        <p:spPr>
          <a:xfrm flipV="1">
            <a:off x="7934406" y="5053526"/>
            <a:ext cx="527943" cy="337979"/>
          </a:xfrm>
          <a:prstGeom prst="bentConnector3">
            <a:avLst>
              <a:gd name="adj1" fmla="val 4879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5473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1029</Words>
  <Application>Microsoft Office PowerPoint</Application>
  <PresentationFormat>Grand écran</PresentationFormat>
  <Paragraphs>513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Symbol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MAKRI Abdallah</dc:creator>
  <cp:lastModifiedBy>MAKRI Abdallah</cp:lastModifiedBy>
  <cp:revision>11</cp:revision>
  <dcterms:created xsi:type="dcterms:W3CDTF">2025-01-24T09:32:22Z</dcterms:created>
  <dcterms:modified xsi:type="dcterms:W3CDTF">2025-01-25T17:16:00Z</dcterms:modified>
</cp:coreProperties>
</file>