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408" r:id="rId3"/>
    <p:sldId id="386" r:id="rId4"/>
    <p:sldId id="417" r:id="rId5"/>
    <p:sldId id="260" r:id="rId6"/>
    <p:sldId id="448" r:id="rId7"/>
    <p:sldId id="264" r:id="rId8"/>
    <p:sldId id="360" r:id="rId9"/>
    <p:sldId id="261" r:id="rId10"/>
    <p:sldId id="258" r:id="rId11"/>
    <p:sldId id="259" r:id="rId12"/>
    <p:sldId id="412" r:id="rId13"/>
    <p:sldId id="411" r:id="rId14"/>
    <p:sldId id="407" r:id="rId15"/>
    <p:sldId id="382" r:id="rId16"/>
    <p:sldId id="265" r:id="rId17"/>
    <p:sldId id="387" r:id="rId18"/>
    <p:sldId id="388" r:id="rId19"/>
    <p:sldId id="288" r:id="rId20"/>
    <p:sldId id="389" r:id="rId21"/>
    <p:sldId id="280" r:id="rId22"/>
    <p:sldId id="268" r:id="rId23"/>
    <p:sldId id="263" r:id="rId24"/>
    <p:sldId id="418" r:id="rId25"/>
    <p:sldId id="390" r:id="rId26"/>
    <p:sldId id="273" r:id="rId27"/>
    <p:sldId id="429" r:id="rId28"/>
    <p:sldId id="284" r:id="rId29"/>
    <p:sldId id="272" r:id="rId30"/>
    <p:sldId id="419" r:id="rId31"/>
    <p:sldId id="449" r:id="rId32"/>
    <p:sldId id="391" r:id="rId33"/>
    <p:sldId id="277" r:id="rId34"/>
    <p:sldId id="285" r:id="rId35"/>
    <p:sldId id="276" r:id="rId36"/>
    <p:sldId id="420" r:id="rId37"/>
    <p:sldId id="392" r:id="rId38"/>
    <p:sldId id="283" r:id="rId39"/>
    <p:sldId id="332" r:id="rId40"/>
    <p:sldId id="333" r:id="rId41"/>
    <p:sldId id="287" r:id="rId42"/>
    <p:sldId id="324" r:id="rId43"/>
    <p:sldId id="286" r:id="rId44"/>
    <p:sldId id="262" r:id="rId45"/>
    <p:sldId id="421" r:id="rId46"/>
    <p:sldId id="430" r:id="rId47"/>
    <p:sldId id="303" r:id="rId48"/>
    <p:sldId id="302" r:id="rId49"/>
    <p:sldId id="307" r:id="rId50"/>
    <p:sldId id="325" r:id="rId51"/>
    <p:sldId id="306" r:id="rId52"/>
    <p:sldId id="422" r:id="rId53"/>
    <p:sldId id="431" r:id="rId54"/>
    <p:sldId id="334" r:id="rId55"/>
    <p:sldId id="335" r:id="rId56"/>
    <p:sldId id="338" r:id="rId57"/>
    <p:sldId id="450" r:id="rId58"/>
    <p:sldId id="437" r:id="rId59"/>
    <p:sldId id="308" r:id="rId60"/>
    <p:sldId id="393" r:id="rId61"/>
    <p:sldId id="309" r:id="rId62"/>
    <p:sldId id="312" r:id="rId63"/>
    <p:sldId id="310" r:id="rId64"/>
    <p:sldId id="424" r:id="rId65"/>
    <p:sldId id="404" r:id="rId66"/>
    <p:sldId id="297" r:id="rId67"/>
    <p:sldId id="357" r:id="rId68"/>
    <p:sldId id="394" r:id="rId69"/>
    <p:sldId id="395" r:id="rId70"/>
    <p:sldId id="398" r:id="rId71"/>
    <p:sldId id="299" r:id="rId72"/>
    <p:sldId id="399" r:id="rId73"/>
    <p:sldId id="402" r:id="rId74"/>
    <p:sldId id="400" r:id="rId75"/>
    <p:sldId id="401" r:id="rId76"/>
    <p:sldId id="403" r:id="rId77"/>
    <p:sldId id="298" r:id="rId78"/>
    <p:sldId id="425" r:id="rId79"/>
    <p:sldId id="439" r:id="rId80"/>
    <p:sldId id="378" r:id="rId81"/>
    <p:sldId id="438" r:id="rId82"/>
    <p:sldId id="313" r:id="rId83"/>
    <p:sldId id="432" r:id="rId84"/>
    <p:sldId id="314" r:id="rId85"/>
    <p:sldId id="315" r:id="rId86"/>
    <p:sldId id="358" r:id="rId87"/>
    <p:sldId id="316" r:id="rId88"/>
    <p:sldId id="318" r:id="rId89"/>
    <p:sldId id="433" r:id="rId90"/>
    <p:sldId id="319" r:id="rId91"/>
    <p:sldId id="320" r:id="rId92"/>
    <p:sldId id="321" r:id="rId93"/>
    <p:sldId id="326" r:id="rId94"/>
    <p:sldId id="479" r:id="rId95"/>
    <p:sldId id="478" r:id="rId96"/>
    <p:sldId id="441" r:id="rId97"/>
    <p:sldId id="406" r:id="rId98"/>
    <p:sldId id="415" r:id="rId99"/>
    <p:sldId id="464" r:id="rId100"/>
    <p:sldId id="435" r:id="rId101"/>
    <p:sldId id="323" r:id="rId102"/>
    <p:sldId id="440" r:id="rId103"/>
    <p:sldId id="328" r:id="rId104"/>
    <p:sldId id="436" r:id="rId105"/>
    <p:sldId id="330" r:id="rId106"/>
    <p:sldId id="331" r:id="rId107"/>
    <p:sldId id="455" r:id="rId108"/>
    <p:sldId id="456" r:id="rId109"/>
    <p:sldId id="339" r:id="rId110"/>
    <p:sldId id="481" r:id="rId111"/>
    <p:sldId id="480" r:id="rId112"/>
    <p:sldId id="457" r:id="rId113"/>
    <p:sldId id="461" r:id="rId114"/>
    <p:sldId id="482" r:id="rId115"/>
    <p:sldId id="340" r:id="rId116"/>
    <p:sldId id="459" r:id="rId117"/>
    <p:sldId id="460" r:id="rId118"/>
    <p:sldId id="462" r:id="rId119"/>
    <p:sldId id="341" r:id="rId120"/>
    <p:sldId id="483" r:id="rId121"/>
    <p:sldId id="356" r:id="rId122"/>
    <p:sldId id="484" r:id="rId123"/>
    <p:sldId id="342" r:id="rId124"/>
    <p:sldId id="359" r:id="rId125"/>
    <p:sldId id="493" r:id="rId126"/>
    <p:sldId id="485" r:id="rId127"/>
    <p:sldId id="361" r:id="rId128"/>
    <p:sldId id="486" r:id="rId129"/>
    <p:sldId id="345" r:id="rId130"/>
    <p:sldId id="453" r:id="rId131"/>
    <p:sldId id="363" r:id="rId132"/>
    <p:sldId id="487" r:id="rId133"/>
    <p:sldId id="477" r:id="rId134"/>
    <p:sldId id="413" r:id="rId135"/>
    <p:sldId id="383" r:id="rId136"/>
    <p:sldId id="447" r:id="rId137"/>
    <p:sldId id="347" r:id="rId138"/>
    <p:sldId id="366" r:id="rId139"/>
    <p:sldId id="451" r:id="rId140"/>
    <p:sldId id="488" r:id="rId141"/>
    <p:sldId id="371" r:id="rId142"/>
    <p:sldId id="370" r:id="rId143"/>
    <p:sldId id="489" r:id="rId144"/>
    <p:sldId id="368" r:id="rId145"/>
    <p:sldId id="492" r:id="rId146"/>
    <p:sldId id="476" r:id="rId147"/>
    <p:sldId id="443" r:id="rId148"/>
    <p:sldId id="444" r:id="rId149"/>
    <p:sldId id="442" r:id="rId150"/>
    <p:sldId id="364" r:id="rId151"/>
    <p:sldId id="445" r:id="rId152"/>
    <p:sldId id="446" r:id="rId153"/>
    <p:sldId id="463" r:id="rId154"/>
    <p:sldId id="365" r:id="rId155"/>
    <p:sldId id="452" r:id="rId156"/>
    <p:sldId id="475" r:id="rId157"/>
    <p:sldId id="372" r:id="rId158"/>
    <p:sldId id="474" r:id="rId159"/>
    <p:sldId id="373" r:id="rId160"/>
    <p:sldId id="374" r:id="rId161"/>
    <p:sldId id="375" r:id="rId162"/>
    <p:sldId id="376" r:id="rId163"/>
    <p:sldId id="380" r:id="rId164"/>
    <p:sldId id="381" r:id="rId165"/>
    <p:sldId id="269" r:id="rId16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ilote" id="{8280CA31-0BA6-430F-8967-C8FFDE746872}">
          <p14:sldIdLst>
            <p14:sldId id="267"/>
            <p14:sldId id="408"/>
            <p14:sldId id="386"/>
            <p14:sldId id="417"/>
            <p14:sldId id="260"/>
            <p14:sldId id="448"/>
            <p14:sldId id="264"/>
            <p14:sldId id="360"/>
            <p14:sldId id="261"/>
            <p14:sldId id="258"/>
            <p14:sldId id="259"/>
            <p14:sldId id="412"/>
            <p14:sldId id="411"/>
          </p14:sldIdLst>
        </p14:section>
        <p14:section name="Saison 1 - Episode 1" id="{F9F925BB-66FC-45ED-8D79-D5F3EB434F78}">
          <p14:sldIdLst>
            <p14:sldId id="407"/>
            <p14:sldId id="382"/>
            <p14:sldId id="265"/>
            <p14:sldId id="387"/>
            <p14:sldId id="388"/>
            <p14:sldId id="288"/>
            <p14:sldId id="389"/>
            <p14:sldId id="280"/>
            <p14:sldId id="268"/>
            <p14:sldId id="263"/>
            <p14:sldId id="418"/>
            <p14:sldId id="390"/>
            <p14:sldId id="273"/>
            <p14:sldId id="429"/>
            <p14:sldId id="284"/>
            <p14:sldId id="272"/>
            <p14:sldId id="419"/>
            <p14:sldId id="449"/>
            <p14:sldId id="391"/>
            <p14:sldId id="277"/>
            <p14:sldId id="285"/>
            <p14:sldId id="276"/>
            <p14:sldId id="420"/>
            <p14:sldId id="392"/>
            <p14:sldId id="283"/>
            <p14:sldId id="332"/>
            <p14:sldId id="333"/>
            <p14:sldId id="287"/>
            <p14:sldId id="324"/>
            <p14:sldId id="286"/>
            <p14:sldId id="262"/>
            <p14:sldId id="421"/>
            <p14:sldId id="430"/>
            <p14:sldId id="303"/>
            <p14:sldId id="302"/>
            <p14:sldId id="307"/>
            <p14:sldId id="325"/>
            <p14:sldId id="306"/>
            <p14:sldId id="422"/>
            <p14:sldId id="431"/>
            <p14:sldId id="334"/>
            <p14:sldId id="335"/>
            <p14:sldId id="338"/>
            <p14:sldId id="450"/>
            <p14:sldId id="437"/>
            <p14:sldId id="308"/>
            <p14:sldId id="393"/>
            <p14:sldId id="309"/>
            <p14:sldId id="312"/>
            <p14:sldId id="310"/>
            <p14:sldId id="424"/>
            <p14:sldId id="404"/>
            <p14:sldId id="297"/>
            <p14:sldId id="357"/>
            <p14:sldId id="394"/>
            <p14:sldId id="395"/>
            <p14:sldId id="398"/>
            <p14:sldId id="299"/>
            <p14:sldId id="399"/>
            <p14:sldId id="402"/>
            <p14:sldId id="400"/>
            <p14:sldId id="401"/>
            <p14:sldId id="403"/>
            <p14:sldId id="298"/>
            <p14:sldId id="425"/>
            <p14:sldId id="439"/>
            <p14:sldId id="378"/>
            <p14:sldId id="438"/>
            <p14:sldId id="313"/>
            <p14:sldId id="432"/>
            <p14:sldId id="314"/>
            <p14:sldId id="315"/>
            <p14:sldId id="358"/>
            <p14:sldId id="316"/>
            <p14:sldId id="318"/>
            <p14:sldId id="433"/>
            <p14:sldId id="319"/>
            <p14:sldId id="320"/>
            <p14:sldId id="321"/>
            <p14:sldId id="326"/>
            <p14:sldId id="479"/>
            <p14:sldId id="478"/>
            <p14:sldId id="441"/>
          </p14:sldIdLst>
        </p14:section>
        <p14:section name="Saison 1 - Episode 2" id="{06B4078B-EA0D-4327-BAE6-44B829546CF4}">
          <p14:sldIdLst>
            <p14:sldId id="406"/>
            <p14:sldId id="415"/>
            <p14:sldId id="464"/>
            <p14:sldId id="435"/>
            <p14:sldId id="323"/>
            <p14:sldId id="440"/>
            <p14:sldId id="328"/>
            <p14:sldId id="436"/>
            <p14:sldId id="330"/>
            <p14:sldId id="331"/>
            <p14:sldId id="455"/>
            <p14:sldId id="456"/>
            <p14:sldId id="339"/>
            <p14:sldId id="481"/>
            <p14:sldId id="480"/>
            <p14:sldId id="457"/>
            <p14:sldId id="461"/>
            <p14:sldId id="482"/>
            <p14:sldId id="340"/>
            <p14:sldId id="459"/>
            <p14:sldId id="460"/>
            <p14:sldId id="462"/>
            <p14:sldId id="341"/>
            <p14:sldId id="483"/>
            <p14:sldId id="356"/>
            <p14:sldId id="484"/>
            <p14:sldId id="342"/>
            <p14:sldId id="359"/>
            <p14:sldId id="493"/>
            <p14:sldId id="485"/>
            <p14:sldId id="361"/>
            <p14:sldId id="486"/>
            <p14:sldId id="345"/>
            <p14:sldId id="453"/>
            <p14:sldId id="363"/>
            <p14:sldId id="487"/>
            <p14:sldId id="477"/>
          </p14:sldIdLst>
        </p14:section>
        <p14:section name="Saison 1 - Episode 3" id="{BF98A729-AEA8-4E52-99BC-E6BB654E3B1F}">
          <p14:sldIdLst>
            <p14:sldId id="413"/>
            <p14:sldId id="383"/>
            <p14:sldId id="447"/>
            <p14:sldId id="347"/>
            <p14:sldId id="366"/>
            <p14:sldId id="451"/>
            <p14:sldId id="488"/>
            <p14:sldId id="371"/>
            <p14:sldId id="370"/>
            <p14:sldId id="489"/>
            <p14:sldId id="368"/>
            <p14:sldId id="492"/>
            <p14:sldId id="476"/>
            <p14:sldId id="443"/>
            <p14:sldId id="444"/>
            <p14:sldId id="442"/>
            <p14:sldId id="364"/>
            <p14:sldId id="445"/>
            <p14:sldId id="446"/>
            <p14:sldId id="463"/>
            <p14:sldId id="365"/>
            <p14:sldId id="452"/>
            <p14:sldId id="475"/>
            <p14:sldId id="372"/>
            <p14:sldId id="474"/>
            <p14:sldId id="373"/>
            <p14:sldId id="374"/>
            <p14:sldId id="375"/>
            <p14:sldId id="376"/>
            <p14:sldId id="380"/>
            <p14:sldId id="38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472C4"/>
    <a:srgbClr val="CC00CC"/>
    <a:srgbClr val="CC66FF"/>
    <a:srgbClr val="A6A6A6"/>
    <a:srgbClr val="FF99CC"/>
    <a:srgbClr val="B4C7E7"/>
    <a:srgbClr val="CCFF66"/>
    <a:srgbClr val="FF9933"/>
    <a:srgbClr val="401B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39FEA-36AF-48A4-AD85-F2639C362ACD}" v="2" dt="2019-09-14T11:00:12.87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4" d="100"/>
          <a:sy n="114" d="100"/>
        </p:scale>
        <p:origin x="19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MAKRI" userId="7329fab5bf426460" providerId="LiveId" clId="{C1F4B791-22E9-434E-96CF-F9F6E4E2A7FD}"/>
    <pc:docChg chg="undo redo custSel addSld delSld modSld sldOrd delSection modSection">
      <pc:chgData name="Ali MAKRI" userId="7329fab5bf426460" providerId="LiveId" clId="{C1F4B791-22E9-434E-96CF-F9F6E4E2A7FD}" dt="2018-10-22T05:49:37.350" v="43301" actId="2696"/>
      <pc:docMkLst>
        <pc:docMk/>
      </pc:docMkLst>
      <pc:sldChg chg="addSp modSp">
        <pc:chgData name="Ali MAKRI" userId="7329fab5bf426460" providerId="LiveId" clId="{C1F4B791-22E9-434E-96CF-F9F6E4E2A7FD}" dt="2018-09-17T11:38:04.397" v="9936" actId="1076"/>
        <pc:sldMkLst>
          <pc:docMk/>
          <pc:sldMk cId="2712499107" sldId="258"/>
        </pc:sldMkLst>
        <pc:picChg chg="add mod">
          <ac:chgData name="Ali MAKRI" userId="7329fab5bf426460" providerId="LiveId" clId="{C1F4B791-22E9-434E-96CF-F9F6E4E2A7FD}" dt="2018-09-17T11:37:59.412" v="9935" actId="1076"/>
          <ac:picMkLst>
            <pc:docMk/>
            <pc:sldMk cId="2712499107" sldId="258"/>
            <ac:picMk id="5" creationId="{3CE971B5-62C5-457C-8F6A-03D0D1D816FB}"/>
          </ac:picMkLst>
        </pc:picChg>
        <pc:picChg chg="mod">
          <ac:chgData name="Ali MAKRI" userId="7329fab5bf426460" providerId="LiveId" clId="{C1F4B791-22E9-434E-96CF-F9F6E4E2A7FD}" dt="2018-09-17T11:38:04.397" v="9936" actId="1076"/>
          <ac:picMkLst>
            <pc:docMk/>
            <pc:sldMk cId="2712499107" sldId="258"/>
            <ac:picMk id="8" creationId="{5C58583C-FFA5-4BFF-849D-D276F3C6BFEC}"/>
          </ac:picMkLst>
        </pc:picChg>
      </pc:sldChg>
      <pc:sldChg chg="modSp">
        <pc:chgData name="Ali MAKRI" userId="7329fab5bf426460" providerId="LiveId" clId="{C1F4B791-22E9-434E-96CF-F9F6E4E2A7FD}" dt="2018-10-22T04:40:36.056" v="41302" actId="20577"/>
        <pc:sldMkLst>
          <pc:docMk/>
          <pc:sldMk cId="1286809202" sldId="260"/>
        </pc:sldMkLst>
        <pc:spChg chg="mod">
          <ac:chgData name="Ali MAKRI" userId="7329fab5bf426460" providerId="LiveId" clId="{C1F4B791-22E9-434E-96CF-F9F6E4E2A7FD}" dt="2018-10-22T04:40:36.056" v="41302" actId="20577"/>
          <ac:spMkLst>
            <pc:docMk/>
            <pc:sldMk cId="1286809202" sldId="260"/>
            <ac:spMk id="3" creationId="{5D22D087-FFA7-4B78-B39D-570CF4469761}"/>
          </ac:spMkLst>
        </pc:spChg>
      </pc:sldChg>
      <pc:sldChg chg="addSp delSp modSp">
        <pc:chgData name="Ali MAKRI" userId="7329fab5bf426460" providerId="LiveId" clId="{C1F4B791-22E9-434E-96CF-F9F6E4E2A7FD}" dt="2018-09-15T09:10:23.473" v="2017" actId="207"/>
        <pc:sldMkLst>
          <pc:docMk/>
          <pc:sldMk cId="2773615817" sldId="262"/>
        </pc:sldMkLst>
        <pc:spChg chg="mod">
          <ac:chgData name="Ali MAKRI" userId="7329fab5bf426460" providerId="LiveId" clId="{C1F4B791-22E9-434E-96CF-F9F6E4E2A7FD}" dt="2018-09-15T09:10:23.473" v="2017" actId="207"/>
          <ac:spMkLst>
            <pc:docMk/>
            <pc:sldMk cId="2773615817" sldId="262"/>
            <ac:spMk id="2" creationId="{15BA1297-9155-40C6-91FB-5226CC57FC13}"/>
          </ac:spMkLst>
        </pc:spChg>
        <pc:spChg chg="mod">
          <ac:chgData name="Ali MAKRI" userId="7329fab5bf426460" providerId="LiveId" clId="{C1F4B791-22E9-434E-96CF-F9F6E4E2A7FD}" dt="2018-09-14T20:33:33.748" v="2015" actId="20577"/>
          <ac:spMkLst>
            <pc:docMk/>
            <pc:sldMk cId="2773615817" sldId="262"/>
            <ac:spMk id="3" creationId="{6A3E2F02-C026-4E51-885D-344B81ED24EE}"/>
          </ac:spMkLst>
        </pc:spChg>
        <pc:spChg chg="add del">
          <ac:chgData name="Ali MAKRI" userId="7329fab5bf426460" providerId="LiveId" clId="{C1F4B791-22E9-434E-96CF-F9F6E4E2A7FD}" dt="2018-09-14T18:37:33.538" v="184"/>
          <ac:spMkLst>
            <pc:docMk/>
            <pc:sldMk cId="2773615817" sldId="262"/>
            <ac:spMk id="5" creationId="{A0F20F45-C382-435C-8B83-68A26CE21309}"/>
          </ac:spMkLst>
        </pc:spChg>
      </pc:sldChg>
      <pc:sldChg chg="modSp">
        <pc:chgData name="Ali MAKRI" userId="7329fab5bf426460" providerId="LiveId" clId="{C1F4B791-22E9-434E-96CF-F9F6E4E2A7FD}" dt="2018-09-17T10:00:44.460" v="9844" actId="20577"/>
        <pc:sldMkLst>
          <pc:docMk/>
          <pc:sldMk cId="3888719623" sldId="263"/>
        </pc:sldMkLst>
        <pc:spChg chg="mod">
          <ac:chgData name="Ali MAKRI" userId="7329fab5bf426460" providerId="LiveId" clId="{C1F4B791-22E9-434E-96CF-F9F6E4E2A7FD}" dt="2018-09-17T10:00:44.460" v="9844" actId="20577"/>
          <ac:spMkLst>
            <pc:docMk/>
            <pc:sldMk cId="3888719623" sldId="263"/>
            <ac:spMk id="2" creationId="{64EB085A-882A-40CC-8C28-0CCF82519F58}"/>
          </ac:spMkLst>
        </pc:spChg>
      </pc:sldChg>
      <pc:sldChg chg="addSp modSp">
        <pc:chgData name="Ali MAKRI" userId="7329fab5bf426460" providerId="LiveId" clId="{C1F4B791-22E9-434E-96CF-F9F6E4E2A7FD}" dt="2018-09-23T09:37:58.695" v="35906" actId="6549"/>
        <pc:sldMkLst>
          <pc:docMk/>
          <pc:sldMk cId="668183957" sldId="265"/>
        </pc:sldMkLst>
        <pc:spChg chg="mod">
          <ac:chgData name="Ali MAKRI" userId="7329fab5bf426460" providerId="LiveId" clId="{C1F4B791-22E9-434E-96CF-F9F6E4E2A7FD}" dt="2018-09-17T10:00:33.144" v="9843" actId="20577"/>
          <ac:spMkLst>
            <pc:docMk/>
            <pc:sldMk cId="668183957" sldId="265"/>
            <ac:spMk id="2" creationId="{64EB085A-882A-40CC-8C28-0CCF82519F58}"/>
          </ac:spMkLst>
        </pc:spChg>
        <pc:spChg chg="add mod">
          <ac:chgData name="Ali MAKRI" userId="7329fab5bf426460" providerId="LiveId" clId="{C1F4B791-22E9-434E-96CF-F9F6E4E2A7FD}" dt="2018-09-23T09:37:58.695" v="35906" actId="6549"/>
          <ac:spMkLst>
            <pc:docMk/>
            <pc:sldMk cId="668183957" sldId="265"/>
            <ac:spMk id="4" creationId="{6FA69B14-EDE9-48DE-B6F1-FCBC354254E8}"/>
          </ac:spMkLst>
        </pc:spChg>
      </pc:sldChg>
      <pc:sldChg chg="addSp modSp ord">
        <pc:chgData name="Ali MAKRI" userId="7329fab5bf426460" providerId="LiveId" clId="{C1F4B791-22E9-434E-96CF-F9F6E4E2A7FD}" dt="2018-10-22T04:38:52.636" v="41226" actId="20577"/>
        <pc:sldMkLst>
          <pc:docMk/>
          <pc:sldMk cId="3850196592" sldId="267"/>
        </pc:sldMkLst>
        <pc:spChg chg="mod">
          <ac:chgData name="Ali MAKRI" userId="7329fab5bf426460" providerId="LiveId" clId="{C1F4B791-22E9-434E-96CF-F9F6E4E2A7FD}" dt="2018-10-22T04:38:52.636" v="41226" actId="20577"/>
          <ac:spMkLst>
            <pc:docMk/>
            <pc:sldMk cId="3850196592" sldId="267"/>
            <ac:spMk id="3" creationId="{F7DA3CC4-B521-4A07-BC3D-C56B266A1ED7}"/>
          </ac:spMkLst>
        </pc:spChg>
        <pc:spChg chg="add mod">
          <ac:chgData name="Ali MAKRI" userId="7329fab5bf426460" providerId="LiveId" clId="{C1F4B791-22E9-434E-96CF-F9F6E4E2A7FD}" dt="2018-09-22T11:41:29.284" v="29935" actId="1076"/>
          <ac:spMkLst>
            <pc:docMk/>
            <pc:sldMk cId="3850196592" sldId="267"/>
            <ac:spMk id="4" creationId="{E67E88EB-491F-4960-8F6A-C9B1B56C7D82}"/>
          </ac:spMkLst>
        </pc:spChg>
      </pc:sldChg>
      <pc:sldChg chg="modSp">
        <pc:chgData name="Ali MAKRI" userId="7329fab5bf426460" providerId="LiveId" clId="{C1F4B791-22E9-434E-96CF-F9F6E4E2A7FD}" dt="2018-09-20T01:54:31.884" v="11132" actId="1036"/>
        <pc:sldMkLst>
          <pc:docMk/>
          <pc:sldMk cId="1583266151" sldId="268"/>
        </pc:sldMkLst>
        <pc:spChg chg="mod">
          <ac:chgData name="Ali MAKRI" userId="7329fab5bf426460" providerId="LiveId" clId="{C1F4B791-22E9-434E-96CF-F9F6E4E2A7FD}" dt="2018-09-15T11:48:53.542" v="6089"/>
          <ac:spMkLst>
            <pc:docMk/>
            <pc:sldMk cId="1583266151" sldId="268"/>
            <ac:spMk id="2" creationId="{3F89556B-2970-4877-A6AB-721389010B1F}"/>
          </ac:spMkLst>
        </pc:spChg>
        <pc:spChg chg="mod">
          <ac:chgData name="Ali MAKRI" userId="7329fab5bf426460" providerId="LiveId" clId="{C1F4B791-22E9-434E-96CF-F9F6E4E2A7FD}" dt="2018-09-20T01:54:24.694" v="11100" actId="1036"/>
          <ac:spMkLst>
            <pc:docMk/>
            <pc:sldMk cId="1583266151" sldId="268"/>
            <ac:spMk id="3" creationId="{311E03A2-BE12-465C-AA6B-70C1F41177D6}"/>
          </ac:spMkLst>
        </pc:spChg>
        <pc:spChg chg="mod">
          <ac:chgData name="Ali MAKRI" userId="7329fab5bf426460" providerId="LiveId" clId="{C1F4B791-22E9-434E-96CF-F9F6E4E2A7FD}" dt="2018-09-20T01:54:31.884" v="11132" actId="1036"/>
          <ac:spMkLst>
            <pc:docMk/>
            <pc:sldMk cId="1583266151" sldId="268"/>
            <ac:spMk id="4" creationId="{CC0C3B76-026B-43B1-8F2E-D918C407B7ED}"/>
          </ac:spMkLst>
        </pc:spChg>
      </pc:sldChg>
      <pc:sldChg chg="modSp">
        <pc:chgData name="Ali MAKRI" userId="7329fab5bf426460" providerId="LiveId" clId="{C1F4B791-22E9-434E-96CF-F9F6E4E2A7FD}" dt="2018-09-25T05:11:52.339" v="38240" actId="108"/>
        <pc:sldMkLst>
          <pc:docMk/>
          <pc:sldMk cId="690713662" sldId="269"/>
        </pc:sldMkLst>
        <pc:spChg chg="mod">
          <ac:chgData name="Ali MAKRI" userId="7329fab5bf426460" providerId="LiveId" clId="{C1F4B791-22E9-434E-96CF-F9F6E4E2A7FD}" dt="2018-09-25T05:11:52.339" v="38240" actId="108"/>
          <ac:spMkLst>
            <pc:docMk/>
            <pc:sldMk cId="690713662" sldId="269"/>
            <ac:spMk id="3" creationId="{3847858C-F67A-4C82-AC01-AD4F2A24D9F5}"/>
          </ac:spMkLst>
        </pc:spChg>
      </pc:sldChg>
      <pc:sldChg chg="addSp delSp modSp">
        <pc:chgData name="Ali MAKRI" userId="7329fab5bf426460" providerId="LiveId" clId="{C1F4B791-22E9-434E-96CF-F9F6E4E2A7FD}" dt="2018-10-22T04:42:56.977" v="41303" actId="478"/>
        <pc:sldMkLst>
          <pc:docMk/>
          <pc:sldMk cId="2353335619" sldId="277"/>
        </pc:sldMkLst>
        <pc:spChg chg="add del mod">
          <ac:chgData name="Ali MAKRI" userId="7329fab5bf426460" providerId="LiveId" clId="{C1F4B791-22E9-434E-96CF-F9F6E4E2A7FD}" dt="2018-09-23T07:24:55.453" v="32045"/>
          <ac:spMkLst>
            <pc:docMk/>
            <pc:sldMk cId="2353335619" sldId="277"/>
            <ac:spMk id="3" creationId="{D6ADB6EC-DABE-4A2D-8D73-EE6740719E28}"/>
          </ac:spMkLst>
        </pc:spChg>
        <pc:spChg chg="mod">
          <ac:chgData name="Ali MAKRI" userId="7329fab5bf426460" providerId="LiveId" clId="{C1F4B791-22E9-434E-96CF-F9F6E4E2A7FD}" dt="2018-09-23T07:27:35.099" v="32203" actId="1076"/>
          <ac:spMkLst>
            <pc:docMk/>
            <pc:sldMk cId="2353335619" sldId="277"/>
            <ac:spMk id="21" creationId="{FE35CE38-6E47-4A94-979E-BAFC25CD037E}"/>
          </ac:spMkLst>
        </pc:spChg>
        <pc:grpChg chg="add del mod">
          <ac:chgData name="Ali MAKRI" userId="7329fab5bf426460" providerId="LiveId" clId="{C1F4B791-22E9-434E-96CF-F9F6E4E2A7FD}" dt="2018-10-22T04:42:56.977" v="41303" actId="478"/>
          <ac:grpSpMkLst>
            <pc:docMk/>
            <pc:sldMk cId="2353335619" sldId="277"/>
            <ac:grpSpMk id="6" creationId="{99B3F839-76D7-4B1D-B76D-7C881B0466A5}"/>
          </ac:grpSpMkLst>
        </pc:grpChg>
      </pc:sldChg>
      <pc:sldChg chg="addSp delSp modSp">
        <pc:chgData name="Ali MAKRI" userId="7329fab5bf426460" providerId="LiveId" clId="{C1F4B791-22E9-434E-96CF-F9F6E4E2A7FD}" dt="2018-09-22T09:31:29.944" v="28611" actId="1076"/>
        <pc:sldMkLst>
          <pc:docMk/>
          <pc:sldMk cId="1033452945" sldId="280"/>
        </pc:sldMkLst>
        <pc:spChg chg="add mod">
          <ac:chgData name="Ali MAKRI" userId="7329fab5bf426460" providerId="LiveId" clId="{C1F4B791-22E9-434E-96CF-F9F6E4E2A7FD}" dt="2018-09-22T09:31:29.944" v="28611" actId="1076"/>
          <ac:spMkLst>
            <pc:docMk/>
            <pc:sldMk cId="1033452945" sldId="280"/>
            <ac:spMk id="3" creationId="{0ACF3646-1A70-48FD-BC6D-EF89AD7D46B0}"/>
          </ac:spMkLst>
        </pc:spChg>
        <pc:spChg chg="mod">
          <ac:chgData name="Ali MAKRI" userId="7329fab5bf426460" providerId="LiveId" clId="{C1F4B791-22E9-434E-96CF-F9F6E4E2A7FD}" dt="2018-09-22T09:30:55.341" v="28607" actId="20577"/>
          <ac:spMkLst>
            <pc:docMk/>
            <pc:sldMk cId="1033452945" sldId="280"/>
            <ac:spMk id="6" creationId="{C7C226A6-4D5F-4610-AC13-6D754431197D}"/>
          </ac:spMkLst>
        </pc:spChg>
        <pc:spChg chg="add mod">
          <ac:chgData name="Ali MAKRI" userId="7329fab5bf426460" providerId="LiveId" clId="{C1F4B791-22E9-434E-96CF-F9F6E4E2A7FD}" dt="2018-09-22T09:29:31.631" v="28519" actId="14100"/>
          <ac:spMkLst>
            <pc:docMk/>
            <pc:sldMk cId="1033452945" sldId="280"/>
            <ac:spMk id="7" creationId="{D692CAD5-BEE5-4FDB-8647-64BBED0C0FD1}"/>
          </ac:spMkLst>
        </pc:spChg>
        <pc:spChg chg="add del mod">
          <ac:chgData name="Ali MAKRI" userId="7329fab5bf426460" providerId="LiveId" clId="{C1F4B791-22E9-434E-96CF-F9F6E4E2A7FD}" dt="2018-09-22T09:28:16.023" v="28505" actId="478"/>
          <ac:spMkLst>
            <pc:docMk/>
            <pc:sldMk cId="1033452945" sldId="280"/>
            <ac:spMk id="8" creationId="{DC5B1F60-33E8-48A8-8BCD-BCC5A85346BB}"/>
          </ac:spMkLst>
        </pc:spChg>
        <pc:spChg chg="add del mod">
          <ac:chgData name="Ali MAKRI" userId="7329fab5bf426460" providerId="LiveId" clId="{C1F4B791-22E9-434E-96CF-F9F6E4E2A7FD}" dt="2018-09-22T09:27:36.684" v="28498" actId="478"/>
          <ac:spMkLst>
            <pc:docMk/>
            <pc:sldMk cId="1033452945" sldId="280"/>
            <ac:spMk id="9" creationId="{6D541CC7-59FC-4BB0-849E-C308DC36831F}"/>
          </ac:spMkLst>
        </pc:spChg>
        <pc:spChg chg="add del mod">
          <ac:chgData name="Ali MAKRI" userId="7329fab5bf426460" providerId="LiveId" clId="{C1F4B791-22E9-434E-96CF-F9F6E4E2A7FD}" dt="2018-09-22T09:28:36.497" v="28510" actId="478"/>
          <ac:spMkLst>
            <pc:docMk/>
            <pc:sldMk cId="1033452945" sldId="280"/>
            <ac:spMk id="10" creationId="{EEECD5A1-ADBC-4D82-9B33-26D3A6C403E1}"/>
          </ac:spMkLst>
        </pc:spChg>
        <pc:spChg chg="add del mod">
          <ac:chgData name="Ali MAKRI" userId="7329fab5bf426460" providerId="LiveId" clId="{C1F4B791-22E9-434E-96CF-F9F6E4E2A7FD}" dt="2018-09-22T09:28:16.023" v="28505" actId="478"/>
          <ac:spMkLst>
            <pc:docMk/>
            <pc:sldMk cId="1033452945" sldId="280"/>
            <ac:spMk id="11" creationId="{CE50EA37-76E6-443B-9A07-217F898D1E9D}"/>
          </ac:spMkLst>
        </pc:spChg>
        <pc:spChg chg="add del mod">
          <ac:chgData name="Ali MAKRI" userId="7329fab5bf426460" providerId="LiveId" clId="{C1F4B791-22E9-434E-96CF-F9F6E4E2A7FD}" dt="2018-09-22T09:27:36.684" v="28498" actId="478"/>
          <ac:spMkLst>
            <pc:docMk/>
            <pc:sldMk cId="1033452945" sldId="280"/>
            <ac:spMk id="12" creationId="{69361EBC-CBB6-4672-8B87-884AED97EBAB}"/>
          </ac:spMkLst>
        </pc:spChg>
        <pc:spChg chg="add del mod">
          <ac:chgData name="Ali MAKRI" userId="7329fab5bf426460" providerId="LiveId" clId="{C1F4B791-22E9-434E-96CF-F9F6E4E2A7FD}" dt="2018-09-22T09:28:16.023" v="28505" actId="478"/>
          <ac:spMkLst>
            <pc:docMk/>
            <pc:sldMk cId="1033452945" sldId="280"/>
            <ac:spMk id="13" creationId="{746EAA87-4CA0-4D2D-886D-99D790E76469}"/>
          </ac:spMkLst>
        </pc:spChg>
        <pc:spChg chg="add del mod">
          <ac:chgData name="Ali MAKRI" userId="7329fab5bf426460" providerId="LiveId" clId="{C1F4B791-22E9-434E-96CF-F9F6E4E2A7FD}" dt="2018-09-22T09:28:31.386" v="28509" actId="478"/>
          <ac:spMkLst>
            <pc:docMk/>
            <pc:sldMk cId="1033452945" sldId="280"/>
            <ac:spMk id="14" creationId="{1418BFFE-AA80-4DC8-AFA8-F1B7CC7BF8B6}"/>
          </ac:spMkLst>
        </pc:spChg>
        <pc:spChg chg="add del mod">
          <ac:chgData name="Ali MAKRI" userId="7329fab5bf426460" providerId="LiveId" clId="{C1F4B791-22E9-434E-96CF-F9F6E4E2A7FD}" dt="2018-09-22T09:28:31.386" v="28509" actId="478"/>
          <ac:spMkLst>
            <pc:docMk/>
            <pc:sldMk cId="1033452945" sldId="280"/>
            <ac:spMk id="15" creationId="{53434528-282B-4605-A0AE-BC8852484856}"/>
          </ac:spMkLst>
        </pc:spChg>
        <pc:spChg chg="add del mod">
          <ac:chgData name="Ali MAKRI" userId="7329fab5bf426460" providerId="LiveId" clId="{C1F4B791-22E9-434E-96CF-F9F6E4E2A7FD}" dt="2018-09-22T09:28:31.386" v="28509" actId="478"/>
          <ac:spMkLst>
            <pc:docMk/>
            <pc:sldMk cId="1033452945" sldId="280"/>
            <ac:spMk id="16" creationId="{9821645B-49F2-4644-A7BE-505522C38521}"/>
          </ac:spMkLst>
        </pc:spChg>
        <pc:spChg chg="add del mod">
          <ac:chgData name="Ali MAKRI" userId="7329fab5bf426460" providerId="LiveId" clId="{C1F4B791-22E9-434E-96CF-F9F6E4E2A7FD}" dt="2018-09-22T09:28:16.023" v="28505" actId="478"/>
          <ac:spMkLst>
            <pc:docMk/>
            <pc:sldMk cId="1033452945" sldId="280"/>
            <ac:spMk id="17" creationId="{684113BE-36D0-4D81-9F4A-95F50E169103}"/>
          </ac:spMkLst>
        </pc:spChg>
        <pc:spChg chg="add del mod">
          <ac:chgData name="Ali MAKRI" userId="7329fab5bf426460" providerId="LiveId" clId="{C1F4B791-22E9-434E-96CF-F9F6E4E2A7FD}" dt="2018-09-22T09:28:16.023" v="28505" actId="478"/>
          <ac:spMkLst>
            <pc:docMk/>
            <pc:sldMk cId="1033452945" sldId="280"/>
            <ac:spMk id="18" creationId="{6FC25A77-BC75-41DD-B471-5E66A91AC46E}"/>
          </ac:spMkLst>
        </pc:spChg>
        <pc:spChg chg="add del mod">
          <ac:chgData name="Ali MAKRI" userId="7329fab5bf426460" providerId="LiveId" clId="{C1F4B791-22E9-434E-96CF-F9F6E4E2A7FD}" dt="2018-09-22T09:27:36.684" v="28498" actId="478"/>
          <ac:spMkLst>
            <pc:docMk/>
            <pc:sldMk cId="1033452945" sldId="280"/>
            <ac:spMk id="19" creationId="{F4E7BC7C-426E-47B8-BF88-DFA82A71C60B}"/>
          </ac:spMkLst>
        </pc:spChg>
        <pc:spChg chg="add del mod">
          <ac:chgData name="Ali MAKRI" userId="7329fab5bf426460" providerId="LiveId" clId="{C1F4B791-22E9-434E-96CF-F9F6E4E2A7FD}" dt="2018-09-22T09:28:31.386" v="28509" actId="478"/>
          <ac:spMkLst>
            <pc:docMk/>
            <pc:sldMk cId="1033452945" sldId="280"/>
            <ac:spMk id="20" creationId="{89653A46-B8A2-470D-A603-565DACA2D30E}"/>
          </ac:spMkLst>
        </pc:spChg>
        <pc:spChg chg="add del mod">
          <ac:chgData name="Ali MAKRI" userId="7329fab5bf426460" providerId="LiveId" clId="{C1F4B791-22E9-434E-96CF-F9F6E4E2A7FD}" dt="2018-09-22T09:28:16.023" v="28505" actId="478"/>
          <ac:spMkLst>
            <pc:docMk/>
            <pc:sldMk cId="1033452945" sldId="280"/>
            <ac:spMk id="21" creationId="{9238DF3E-6374-4F53-9F08-F579E560FCD0}"/>
          </ac:spMkLst>
        </pc:spChg>
        <pc:spChg chg="add del mod">
          <ac:chgData name="Ali MAKRI" userId="7329fab5bf426460" providerId="LiveId" clId="{C1F4B791-22E9-434E-96CF-F9F6E4E2A7FD}" dt="2018-09-22T09:28:19.103" v="28506" actId="478"/>
          <ac:spMkLst>
            <pc:docMk/>
            <pc:sldMk cId="1033452945" sldId="280"/>
            <ac:spMk id="22" creationId="{1662D3A1-AC4D-48F8-9219-63C6B2AE8F31}"/>
          </ac:spMkLst>
        </pc:spChg>
        <pc:spChg chg="add del mod">
          <ac:chgData name="Ali MAKRI" userId="7329fab5bf426460" providerId="LiveId" clId="{C1F4B791-22E9-434E-96CF-F9F6E4E2A7FD}" dt="2018-09-22T09:27:36.684" v="28498" actId="478"/>
          <ac:spMkLst>
            <pc:docMk/>
            <pc:sldMk cId="1033452945" sldId="280"/>
            <ac:spMk id="23" creationId="{E1E43543-8E77-4C26-9346-016863F35B98}"/>
          </ac:spMkLst>
        </pc:spChg>
        <pc:spChg chg="add del mod">
          <ac:chgData name="Ali MAKRI" userId="7329fab5bf426460" providerId="LiveId" clId="{C1F4B791-22E9-434E-96CF-F9F6E4E2A7FD}" dt="2018-09-22T09:28:40.232" v="28511" actId="478"/>
          <ac:spMkLst>
            <pc:docMk/>
            <pc:sldMk cId="1033452945" sldId="280"/>
            <ac:spMk id="24" creationId="{E08FE64D-2EFE-43D5-89F4-FD72B60289A0}"/>
          </ac:spMkLst>
        </pc:spChg>
        <pc:spChg chg="add mod">
          <ac:chgData name="Ali MAKRI" userId="7329fab5bf426460" providerId="LiveId" clId="{C1F4B791-22E9-434E-96CF-F9F6E4E2A7FD}" dt="2018-09-22T09:28:51.516" v="28512" actId="1076"/>
          <ac:spMkLst>
            <pc:docMk/>
            <pc:sldMk cId="1033452945" sldId="280"/>
            <ac:spMk id="26" creationId="{79E7C29B-B511-44C5-A897-C4F7C1061FEE}"/>
          </ac:spMkLst>
        </pc:spChg>
        <pc:spChg chg="add mod">
          <ac:chgData name="Ali MAKRI" userId="7329fab5bf426460" providerId="LiveId" clId="{C1F4B791-22E9-434E-96CF-F9F6E4E2A7FD}" dt="2018-09-22T09:29:15.064" v="28518" actId="20577"/>
          <ac:spMkLst>
            <pc:docMk/>
            <pc:sldMk cId="1033452945" sldId="280"/>
            <ac:spMk id="27" creationId="{19C2DFDA-7B26-4911-A2EB-5E3C1698565A}"/>
          </ac:spMkLst>
        </pc:spChg>
        <pc:spChg chg="add del mod">
          <ac:chgData name="Ali MAKRI" userId="7329fab5bf426460" providerId="LiveId" clId="{C1F4B791-22E9-434E-96CF-F9F6E4E2A7FD}" dt="2018-09-22T09:28:22.963" v="28507" actId="478"/>
          <ac:spMkLst>
            <pc:docMk/>
            <pc:sldMk cId="1033452945" sldId="280"/>
            <ac:spMk id="31" creationId="{028924CA-DF1B-42F5-889A-BA45C1FF264C}"/>
          </ac:spMkLst>
        </pc:spChg>
        <pc:spChg chg="add del mod">
          <ac:chgData name="Ali MAKRI" userId="7329fab5bf426460" providerId="LiveId" clId="{C1F4B791-22E9-434E-96CF-F9F6E4E2A7FD}" dt="2018-09-22T09:28:22.963" v="28507" actId="478"/>
          <ac:spMkLst>
            <pc:docMk/>
            <pc:sldMk cId="1033452945" sldId="280"/>
            <ac:spMk id="32" creationId="{A923A57D-5D1B-4D75-B81E-BF5284007A8C}"/>
          </ac:spMkLst>
        </pc:spChg>
        <pc:spChg chg="add del mod">
          <ac:chgData name="Ali MAKRI" userId="7329fab5bf426460" providerId="LiveId" clId="{C1F4B791-22E9-434E-96CF-F9F6E4E2A7FD}" dt="2018-09-22T09:27:36.684" v="28498" actId="478"/>
          <ac:spMkLst>
            <pc:docMk/>
            <pc:sldMk cId="1033452945" sldId="280"/>
            <ac:spMk id="35" creationId="{67DED7A7-F2F4-44F6-909E-071B5F351872}"/>
          </ac:spMkLst>
        </pc:spChg>
        <pc:spChg chg="add del mod">
          <ac:chgData name="Ali MAKRI" userId="7329fab5bf426460" providerId="LiveId" clId="{C1F4B791-22E9-434E-96CF-F9F6E4E2A7FD}" dt="2018-09-22T09:27:36.684" v="28498" actId="478"/>
          <ac:spMkLst>
            <pc:docMk/>
            <pc:sldMk cId="1033452945" sldId="280"/>
            <ac:spMk id="36" creationId="{9D9538AB-31BB-40FD-9BD9-87A5552741DF}"/>
          </ac:spMkLst>
        </pc:spChg>
        <pc:spChg chg="add del mod">
          <ac:chgData name="Ali MAKRI" userId="7329fab5bf426460" providerId="LiveId" clId="{C1F4B791-22E9-434E-96CF-F9F6E4E2A7FD}" dt="2018-09-22T09:27:47.375" v="28501" actId="478"/>
          <ac:spMkLst>
            <pc:docMk/>
            <pc:sldMk cId="1033452945" sldId="280"/>
            <ac:spMk id="37" creationId="{99543600-0F31-410E-AA45-44D7CE40E9CA}"/>
          </ac:spMkLst>
        </pc:spChg>
        <pc:spChg chg="add mod">
          <ac:chgData name="Ali MAKRI" userId="7329fab5bf426460" providerId="LiveId" clId="{C1F4B791-22E9-434E-96CF-F9F6E4E2A7FD}" dt="2018-09-22T09:28:51.516" v="28512" actId="1076"/>
          <ac:spMkLst>
            <pc:docMk/>
            <pc:sldMk cId="1033452945" sldId="280"/>
            <ac:spMk id="38" creationId="{2F7BE94C-3783-476B-BBDD-05A908A5B701}"/>
          </ac:spMkLst>
        </pc:spChg>
        <pc:spChg chg="add del mod">
          <ac:chgData name="Ali MAKRI" userId="7329fab5bf426460" providerId="LiveId" clId="{C1F4B791-22E9-434E-96CF-F9F6E4E2A7FD}" dt="2018-09-22T09:27:56.721" v="28503" actId="478"/>
          <ac:spMkLst>
            <pc:docMk/>
            <pc:sldMk cId="1033452945" sldId="280"/>
            <ac:spMk id="39" creationId="{56BD1C7F-EE95-4678-85EE-D50EA568B835}"/>
          </ac:spMkLst>
        </pc:spChg>
        <pc:spChg chg="add del mod">
          <ac:chgData name="Ali MAKRI" userId="7329fab5bf426460" providerId="LiveId" clId="{C1F4B791-22E9-434E-96CF-F9F6E4E2A7FD}" dt="2018-09-22T09:27:36.684" v="28498" actId="478"/>
          <ac:spMkLst>
            <pc:docMk/>
            <pc:sldMk cId="1033452945" sldId="280"/>
            <ac:spMk id="42" creationId="{0CC8F6D5-5717-45CF-BBC5-E6538D9AF55B}"/>
          </ac:spMkLst>
        </pc:spChg>
        <pc:spChg chg="add mod">
          <ac:chgData name="Ali MAKRI" userId="7329fab5bf426460" providerId="LiveId" clId="{C1F4B791-22E9-434E-96CF-F9F6E4E2A7FD}" dt="2018-09-22T09:29:43.619" v="28528" actId="20577"/>
          <ac:spMkLst>
            <pc:docMk/>
            <pc:sldMk cId="1033452945" sldId="280"/>
            <ac:spMk id="43" creationId="{D2EA8580-B5B9-4ED6-88A7-2EFF255226DC}"/>
          </ac:spMkLst>
        </pc:spChg>
        <pc:spChg chg="add mod">
          <ac:chgData name="Ali MAKRI" userId="7329fab5bf426460" providerId="LiveId" clId="{C1F4B791-22E9-434E-96CF-F9F6E4E2A7FD}" dt="2018-09-22T09:30:15.002" v="28577" actId="20577"/>
          <ac:spMkLst>
            <pc:docMk/>
            <pc:sldMk cId="1033452945" sldId="280"/>
            <ac:spMk id="44" creationId="{69215F89-0C9C-4401-9838-3B75EBD9E6DB}"/>
          </ac:spMkLst>
        </pc:spChg>
        <pc:picChg chg="mod">
          <ac:chgData name="Ali MAKRI" userId="7329fab5bf426460" providerId="LiveId" clId="{C1F4B791-22E9-434E-96CF-F9F6E4E2A7FD}" dt="2018-09-22T09:31:21.161" v="28610" actId="1076"/>
          <ac:picMkLst>
            <pc:docMk/>
            <pc:sldMk cId="1033452945" sldId="280"/>
            <ac:picMk id="4" creationId="{615AE618-89A6-4C62-8F3F-55B9D60D3756}"/>
          </ac:picMkLst>
        </pc:picChg>
        <pc:cxnChg chg="add del mod">
          <ac:chgData name="Ali MAKRI" userId="7329fab5bf426460" providerId="LiveId" clId="{C1F4B791-22E9-434E-96CF-F9F6E4E2A7FD}" dt="2018-09-22T09:27:36.684" v="28498" actId="478"/>
          <ac:cxnSpMkLst>
            <pc:docMk/>
            <pc:sldMk cId="1033452945" sldId="280"/>
            <ac:cxnSpMk id="25" creationId="{413F2606-9F19-4400-ADE4-F015ACF2794B}"/>
          </ac:cxnSpMkLst>
        </pc:cxnChg>
        <pc:cxnChg chg="add mod">
          <ac:chgData name="Ali MAKRI" userId="7329fab5bf426460" providerId="LiveId" clId="{C1F4B791-22E9-434E-96CF-F9F6E4E2A7FD}" dt="2018-09-22T09:28:51.516" v="28512" actId="1076"/>
          <ac:cxnSpMkLst>
            <pc:docMk/>
            <pc:sldMk cId="1033452945" sldId="280"/>
            <ac:cxnSpMk id="28" creationId="{A9B11856-C0AE-47F2-ADEE-3232A2CC56BC}"/>
          </ac:cxnSpMkLst>
        </pc:cxnChg>
        <pc:cxnChg chg="add del mod">
          <ac:chgData name="Ali MAKRI" userId="7329fab5bf426460" providerId="LiveId" clId="{C1F4B791-22E9-434E-96CF-F9F6E4E2A7FD}" dt="2018-09-22T09:28:16.023" v="28505" actId="478"/>
          <ac:cxnSpMkLst>
            <pc:docMk/>
            <pc:sldMk cId="1033452945" sldId="280"/>
            <ac:cxnSpMk id="29" creationId="{A66E5E58-41B0-4F33-888D-65B4AA9F5EAF}"/>
          </ac:cxnSpMkLst>
        </pc:cxnChg>
        <pc:cxnChg chg="add del mod">
          <ac:chgData name="Ali MAKRI" userId="7329fab5bf426460" providerId="LiveId" clId="{C1F4B791-22E9-434E-96CF-F9F6E4E2A7FD}" dt="2018-09-22T09:28:16.023" v="28505" actId="478"/>
          <ac:cxnSpMkLst>
            <pc:docMk/>
            <pc:sldMk cId="1033452945" sldId="280"/>
            <ac:cxnSpMk id="30" creationId="{C4F4C712-6A06-438E-B260-97F34C4E47AE}"/>
          </ac:cxnSpMkLst>
        </pc:cxnChg>
        <pc:cxnChg chg="add del mod">
          <ac:chgData name="Ali MAKRI" userId="7329fab5bf426460" providerId="LiveId" clId="{C1F4B791-22E9-434E-96CF-F9F6E4E2A7FD}" dt="2018-09-22T09:28:22.963" v="28507" actId="478"/>
          <ac:cxnSpMkLst>
            <pc:docMk/>
            <pc:sldMk cId="1033452945" sldId="280"/>
            <ac:cxnSpMk id="33" creationId="{FB38FB66-D979-40B6-8786-9E0A63A9D531}"/>
          </ac:cxnSpMkLst>
        </pc:cxnChg>
        <pc:cxnChg chg="add del mod">
          <ac:chgData name="Ali MAKRI" userId="7329fab5bf426460" providerId="LiveId" clId="{C1F4B791-22E9-434E-96CF-F9F6E4E2A7FD}" dt="2018-09-22T09:28:22.963" v="28507" actId="478"/>
          <ac:cxnSpMkLst>
            <pc:docMk/>
            <pc:sldMk cId="1033452945" sldId="280"/>
            <ac:cxnSpMk id="34" creationId="{531B2BC0-58CE-406E-B568-4E14745726FB}"/>
          </ac:cxnSpMkLst>
        </pc:cxnChg>
        <pc:cxnChg chg="add del mod">
          <ac:chgData name="Ali MAKRI" userId="7329fab5bf426460" providerId="LiveId" clId="{C1F4B791-22E9-434E-96CF-F9F6E4E2A7FD}" dt="2018-09-22T09:28:02.395" v="28504" actId="478"/>
          <ac:cxnSpMkLst>
            <pc:docMk/>
            <pc:sldMk cId="1033452945" sldId="280"/>
            <ac:cxnSpMk id="40" creationId="{8B6A22AA-5797-4F61-AF6D-F0ED94D188E6}"/>
          </ac:cxnSpMkLst>
        </pc:cxnChg>
        <pc:cxnChg chg="add del mod">
          <ac:chgData name="Ali MAKRI" userId="7329fab5bf426460" providerId="LiveId" clId="{C1F4B791-22E9-434E-96CF-F9F6E4E2A7FD}" dt="2018-09-22T09:28:40.232" v="28511" actId="478"/>
          <ac:cxnSpMkLst>
            <pc:docMk/>
            <pc:sldMk cId="1033452945" sldId="280"/>
            <ac:cxnSpMk id="41" creationId="{C9E8B2AF-235C-4474-B1BA-70E48F4ADA44}"/>
          </ac:cxnSpMkLst>
        </pc:cxnChg>
        <pc:cxnChg chg="add mod">
          <ac:chgData name="Ali MAKRI" userId="7329fab5bf426460" providerId="LiveId" clId="{C1F4B791-22E9-434E-96CF-F9F6E4E2A7FD}" dt="2018-09-22T09:30:10.485" v="28573" actId="1076"/>
          <ac:cxnSpMkLst>
            <pc:docMk/>
            <pc:sldMk cId="1033452945" sldId="280"/>
            <ac:cxnSpMk id="45" creationId="{215473C7-BFCC-4567-96CD-3BE3C9D2679B}"/>
          </ac:cxnSpMkLst>
        </pc:cxnChg>
      </pc:sldChg>
      <pc:sldChg chg="addSp delSp modSp">
        <pc:chgData name="Ali MAKRI" userId="7329fab5bf426460" providerId="LiveId" clId="{C1F4B791-22E9-434E-96CF-F9F6E4E2A7FD}" dt="2018-10-22T04:43:57.591" v="41304" actId="478"/>
        <pc:sldMkLst>
          <pc:docMk/>
          <pc:sldMk cId="3574468119" sldId="283"/>
        </pc:sldMkLst>
        <pc:spChg chg="mod">
          <ac:chgData name="Ali MAKRI" userId="7329fab5bf426460" providerId="LiveId" clId="{C1F4B791-22E9-434E-96CF-F9F6E4E2A7FD}" dt="2018-09-23T09:24:55.491" v="35895" actId="20577"/>
          <ac:spMkLst>
            <pc:docMk/>
            <pc:sldMk cId="3574468119" sldId="283"/>
            <ac:spMk id="21" creationId="{FE35CE38-6E47-4A94-979E-BAFC25CD037E}"/>
          </ac:spMkLst>
        </pc:spChg>
        <pc:grpChg chg="add del mod">
          <ac:chgData name="Ali MAKRI" userId="7329fab5bf426460" providerId="LiveId" clId="{C1F4B791-22E9-434E-96CF-F9F6E4E2A7FD}" dt="2018-10-22T04:43:57.591" v="41304" actId="478"/>
          <ac:grpSpMkLst>
            <pc:docMk/>
            <pc:sldMk cId="3574468119" sldId="283"/>
            <ac:grpSpMk id="5" creationId="{C971BF00-EFC4-4740-A017-5AD684DC9CB0}"/>
          </ac:grpSpMkLst>
        </pc:grpChg>
      </pc:sldChg>
      <pc:sldChg chg="modSp">
        <pc:chgData name="Ali MAKRI" userId="7329fab5bf426460" providerId="LiveId" clId="{C1F4B791-22E9-434E-96CF-F9F6E4E2A7FD}" dt="2018-09-20T02:05:06.706" v="11326"/>
        <pc:sldMkLst>
          <pc:docMk/>
          <pc:sldMk cId="2761067519" sldId="284"/>
        </pc:sldMkLst>
        <pc:spChg chg="mod">
          <ac:chgData name="Ali MAKRI" userId="7329fab5bf426460" providerId="LiveId" clId="{C1F4B791-22E9-434E-96CF-F9F6E4E2A7FD}" dt="2018-09-15T11:49:02.434" v="6090"/>
          <ac:spMkLst>
            <pc:docMk/>
            <pc:sldMk cId="2761067519" sldId="284"/>
            <ac:spMk id="2" creationId="{3F89556B-2970-4877-A6AB-721389010B1F}"/>
          </ac:spMkLst>
        </pc:spChg>
        <pc:spChg chg="mod">
          <ac:chgData name="Ali MAKRI" userId="7329fab5bf426460" providerId="LiveId" clId="{C1F4B791-22E9-434E-96CF-F9F6E4E2A7FD}" dt="2018-09-20T02:05:06.706" v="11326"/>
          <ac:spMkLst>
            <pc:docMk/>
            <pc:sldMk cId="2761067519" sldId="284"/>
            <ac:spMk id="4" creationId="{CC0C3B76-026B-43B1-8F2E-D918C407B7ED}"/>
          </ac:spMkLst>
        </pc:spChg>
      </pc:sldChg>
      <pc:sldChg chg="modSp">
        <pc:chgData name="Ali MAKRI" userId="7329fab5bf426460" providerId="LiveId" clId="{C1F4B791-22E9-434E-96CF-F9F6E4E2A7FD}" dt="2018-09-15T11:48:33.568" v="6088" actId="20577"/>
        <pc:sldMkLst>
          <pc:docMk/>
          <pc:sldMk cId="1337008960" sldId="285"/>
        </pc:sldMkLst>
        <pc:spChg chg="mod">
          <ac:chgData name="Ali MAKRI" userId="7329fab5bf426460" providerId="LiveId" clId="{C1F4B791-22E9-434E-96CF-F9F6E4E2A7FD}" dt="2018-09-15T11:48:33.568" v="6088" actId="20577"/>
          <ac:spMkLst>
            <pc:docMk/>
            <pc:sldMk cId="1337008960" sldId="285"/>
            <ac:spMk id="2" creationId="{3F89556B-2970-4877-A6AB-721389010B1F}"/>
          </ac:spMkLst>
        </pc:spChg>
      </pc:sldChg>
      <pc:sldChg chg="addSp delSp modSp">
        <pc:chgData name="Ali MAKRI" userId="7329fab5bf426460" providerId="LiveId" clId="{C1F4B791-22E9-434E-96CF-F9F6E4E2A7FD}" dt="2018-09-15T11:49:14.843" v="6091"/>
        <pc:sldMkLst>
          <pc:docMk/>
          <pc:sldMk cId="1251018544" sldId="287"/>
        </pc:sldMkLst>
        <pc:spChg chg="mod">
          <ac:chgData name="Ali MAKRI" userId="7329fab5bf426460" providerId="LiveId" clId="{C1F4B791-22E9-434E-96CF-F9F6E4E2A7FD}" dt="2018-09-15T11:49:14.843" v="6091"/>
          <ac:spMkLst>
            <pc:docMk/>
            <pc:sldMk cId="1251018544" sldId="287"/>
            <ac:spMk id="2" creationId="{3F89556B-2970-4877-A6AB-721389010B1F}"/>
          </ac:spMkLst>
        </pc:spChg>
        <pc:spChg chg="add del mod">
          <ac:chgData name="Ali MAKRI" userId="7329fab5bf426460" providerId="LiveId" clId="{C1F4B791-22E9-434E-96CF-F9F6E4E2A7FD}" dt="2018-09-15T11:43:32.227" v="5806" actId="767"/>
          <ac:spMkLst>
            <pc:docMk/>
            <pc:sldMk cId="1251018544" sldId="287"/>
            <ac:spMk id="5" creationId="{75EA839A-B82A-45D3-951E-8B3CB9B36B52}"/>
          </ac:spMkLst>
        </pc:spChg>
      </pc:sldChg>
      <pc:sldChg chg="addSp delSp modSp">
        <pc:chgData name="Ali MAKRI" userId="7329fab5bf426460" providerId="LiveId" clId="{C1F4B791-22E9-434E-96CF-F9F6E4E2A7FD}" dt="2018-09-23T05:23:25.964" v="30692" actId="478"/>
        <pc:sldMkLst>
          <pc:docMk/>
          <pc:sldMk cId="2680005433" sldId="288"/>
        </pc:sldMkLst>
        <pc:spChg chg="mod">
          <ac:chgData name="Ali MAKRI" userId="7329fab5bf426460" providerId="LiveId" clId="{C1F4B791-22E9-434E-96CF-F9F6E4E2A7FD}" dt="2018-09-20T01:52:21.939" v="11073" actId="20577"/>
          <ac:spMkLst>
            <pc:docMk/>
            <pc:sldMk cId="2680005433" sldId="288"/>
            <ac:spMk id="2" creationId="{DF088A5C-36CC-46D1-B792-25045CA8D20E}"/>
          </ac:spMkLst>
        </pc:spChg>
        <pc:spChg chg="mod">
          <ac:chgData name="Ali MAKRI" userId="7329fab5bf426460" providerId="LiveId" clId="{C1F4B791-22E9-434E-96CF-F9F6E4E2A7FD}" dt="2018-09-17T12:30:00.544" v="10212" actId="14100"/>
          <ac:spMkLst>
            <pc:docMk/>
            <pc:sldMk cId="2680005433" sldId="288"/>
            <ac:spMk id="3" creationId="{CCBC9A3C-76B5-4E9E-B73E-8DA27BD2C7EB}"/>
          </ac:spMkLst>
        </pc:spChg>
        <pc:spChg chg="del mod">
          <ac:chgData name="Ali MAKRI" userId="7329fab5bf426460" providerId="LiveId" clId="{C1F4B791-22E9-434E-96CF-F9F6E4E2A7FD}" dt="2018-09-23T05:23:25.964" v="30692" actId="478"/>
          <ac:spMkLst>
            <pc:docMk/>
            <pc:sldMk cId="2680005433" sldId="288"/>
            <ac:spMk id="25" creationId="{FBF25B53-9AB1-4F27-9EF3-38B8A09004FF}"/>
          </ac:spMkLst>
        </pc:spChg>
        <pc:spChg chg="del mod">
          <ac:chgData name="Ali MAKRI" userId="7329fab5bf426460" providerId="LiveId" clId="{C1F4B791-22E9-434E-96CF-F9F6E4E2A7FD}" dt="2018-09-23T05:23:25.964" v="30692" actId="478"/>
          <ac:spMkLst>
            <pc:docMk/>
            <pc:sldMk cId="2680005433" sldId="288"/>
            <ac:spMk id="26" creationId="{113811A2-2AE3-4679-BBF2-6E20F1326EE5}"/>
          </ac:spMkLst>
        </pc:spChg>
        <pc:spChg chg="del mod">
          <ac:chgData name="Ali MAKRI" userId="7329fab5bf426460" providerId="LiveId" clId="{C1F4B791-22E9-434E-96CF-F9F6E4E2A7FD}" dt="2018-09-23T05:23:25.964" v="30692" actId="478"/>
          <ac:spMkLst>
            <pc:docMk/>
            <pc:sldMk cId="2680005433" sldId="288"/>
            <ac:spMk id="27" creationId="{4904357C-706E-496D-8E87-BE2952777AF7}"/>
          </ac:spMkLst>
        </pc:spChg>
        <pc:spChg chg="del mod">
          <ac:chgData name="Ali MAKRI" userId="7329fab5bf426460" providerId="LiveId" clId="{C1F4B791-22E9-434E-96CF-F9F6E4E2A7FD}" dt="2018-09-23T05:23:25.964" v="30692" actId="478"/>
          <ac:spMkLst>
            <pc:docMk/>
            <pc:sldMk cId="2680005433" sldId="288"/>
            <ac:spMk id="28" creationId="{E9714926-4C8F-4808-916A-DAB02DF561F8}"/>
          </ac:spMkLst>
        </pc:spChg>
        <pc:spChg chg="del mod">
          <ac:chgData name="Ali MAKRI" userId="7329fab5bf426460" providerId="LiveId" clId="{C1F4B791-22E9-434E-96CF-F9F6E4E2A7FD}" dt="2018-09-23T05:23:25.964" v="30692" actId="478"/>
          <ac:spMkLst>
            <pc:docMk/>
            <pc:sldMk cId="2680005433" sldId="288"/>
            <ac:spMk id="29" creationId="{ADF54C1B-8A68-4B7C-AC25-C83762459952}"/>
          </ac:spMkLst>
        </pc:spChg>
        <pc:spChg chg="del mod">
          <ac:chgData name="Ali MAKRI" userId="7329fab5bf426460" providerId="LiveId" clId="{C1F4B791-22E9-434E-96CF-F9F6E4E2A7FD}" dt="2018-09-23T05:23:25.964" v="30692" actId="478"/>
          <ac:spMkLst>
            <pc:docMk/>
            <pc:sldMk cId="2680005433" sldId="288"/>
            <ac:spMk id="30" creationId="{AC1FC073-51F8-44AB-9AE9-4F1A71B1BD2A}"/>
          </ac:spMkLst>
        </pc:spChg>
        <pc:spChg chg="del mod">
          <ac:chgData name="Ali MAKRI" userId="7329fab5bf426460" providerId="LiveId" clId="{C1F4B791-22E9-434E-96CF-F9F6E4E2A7FD}" dt="2018-09-23T05:23:25.964" v="30692" actId="478"/>
          <ac:spMkLst>
            <pc:docMk/>
            <pc:sldMk cId="2680005433" sldId="288"/>
            <ac:spMk id="31" creationId="{EF9DF1ED-CA49-4B44-9464-B3429C3FE21D}"/>
          </ac:spMkLst>
        </pc:spChg>
        <pc:spChg chg="del mod">
          <ac:chgData name="Ali MAKRI" userId="7329fab5bf426460" providerId="LiveId" clId="{C1F4B791-22E9-434E-96CF-F9F6E4E2A7FD}" dt="2018-09-23T05:23:25.964" v="30692" actId="478"/>
          <ac:spMkLst>
            <pc:docMk/>
            <pc:sldMk cId="2680005433" sldId="288"/>
            <ac:spMk id="32" creationId="{006A58BD-A105-436E-ADA5-B57BCE7089B8}"/>
          </ac:spMkLst>
        </pc:spChg>
        <pc:spChg chg="del mod">
          <ac:chgData name="Ali MAKRI" userId="7329fab5bf426460" providerId="LiveId" clId="{C1F4B791-22E9-434E-96CF-F9F6E4E2A7FD}" dt="2018-09-23T05:23:25.964" v="30692" actId="478"/>
          <ac:spMkLst>
            <pc:docMk/>
            <pc:sldMk cId="2680005433" sldId="288"/>
            <ac:spMk id="33" creationId="{EB39A1A5-6F70-49C1-8E99-6D3C6B22A1F9}"/>
          </ac:spMkLst>
        </pc:spChg>
        <pc:spChg chg="del mod">
          <ac:chgData name="Ali MAKRI" userId="7329fab5bf426460" providerId="LiveId" clId="{C1F4B791-22E9-434E-96CF-F9F6E4E2A7FD}" dt="2018-09-23T05:23:25.964" v="30692" actId="478"/>
          <ac:spMkLst>
            <pc:docMk/>
            <pc:sldMk cId="2680005433" sldId="288"/>
            <ac:spMk id="34" creationId="{A557A880-308D-4C41-BF0D-7CF540A11854}"/>
          </ac:spMkLst>
        </pc:spChg>
        <pc:spChg chg="del mod">
          <ac:chgData name="Ali MAKRI" userId="7329fab5bf426460" providerId="LiveId" clId="{C1F4B791-22E9-434E-96CF-F9F6E4E2A7FD}" dt="2018-09-23T05:23:25.964" v="30692" actId="478"/>
          <ac:spMkLst>
            <pc:docMk/>
            <pc:sldMk cId="2680005433" sldId="288"/>
            <ac:spMk id="35" creationId="{F52E6303-34B7-4B6B-9B8D-A4FBDF766AB6}"/>
          </ac:spMkLst>
        </pc:spChg>
        <pc:spChg chg="del mod">
          <ac:chgData name="Ali MAKRI" userId="7329fab5bf426460" providerId="LiveId" clId="{C1F4B791-22E9-434E-96CF-F9F6E4E2A7FD}" dt="2018-09-23T05:23:25.964" v="30692" actId="478"/>
          <ac:spMkLst>
            <pc:docMk/>
            <pc:sldMk cId="2680005433" sldId="288"/>
            <ac:spMk id="36" creationId="{34B0D072-E7F2-4E91-A56E-4740D5F919C3}"/>
          </ac:spMkLst>
        </pc:spChg>
        <pc:spChg chg="del mod">
          <ac:chgData name="Ali MAKRI" userId="7329fab5bf426460" providerId="LiveId" clId="{C1F4B791-22E9-434E-96CF-F9F6E4E2A7FD}" dt="2018-09-23T05:23:25.964" v="30692" actId="478"/>
          <ac:spMkLst>
            <pc:docMk/>
            <pc:sldMk cId="2680005433" sldId="288"/>
            <ac:spMk id="37" creationId="{6D9ABEC8-70A7-40F9-859E-C94CECC6A6AD}"/>
          </ac:spMkLst>
        </pc:spChg>
        <pc:spChg chg="del mod">
          <ac:chgData name="Ali MAKRI" userId="7329fab5bf426460" providerId="LiveId" clId="{C1F4B791-22E9-434E-96CF-F9F6E4E2A7FD}" dt="2018-09-23T05:23:25.964" v="30692" actId="478"/>
          <ac:spMkLst>
            <pc:docMk/>
            <pc:sldMk cId="2680005433" sldId="288"/>
            <ac:spMk id="38" creationId="{40BCBBA6-CC99-4186-8A46-8CC706F4D7D9}"/>
          </ac:spMkLst>
        </pc:spChg>
        <pc:spChg chg="del mod">
          <ac:chgData name="Ali MAKRI" userId="7329fab5bf426460" providerId="LiveId" clId="{C1F4B791-22E9-434E-96CF-F9F6E4E2A7FD}" dt="2018-09-23T05:23:25.964" v="30692" actId="478"/>
          <ac:spMkLst>
            <pc:docMk/>
            <pc:sldMk cId="2680005433" sldId="288"/>
            <ac:spMk id="39" creationId="{29A7DFB9-9418-4C00-A4F5-58FB467DD1D7}"/>
          </ac:spMkLst>
        </pc:spChg>
        <pc:spChg chg="del mod">
          <ac:chgData name="Ali MAKRI" userId="7329fab5bf426460" providerId="LiveId" clId="{C1F4B791-22E9-434E-96CF-F9F6E4E2A7FD}" dt="2018-09-23T05:23:25.964" v="30692" actId="478"/>
          <ac:spMkLst>
            <pc:docMk/>
            <pc:sldMk cId="2680005433" sldId="288"/>
            <ac:spMk id="40" creationId="{049E510B-D74B-4954-9628-D78101E15965}"/>
          </ac:spMkLst>
        </pc:spChg>
        <pc:spChg chg="del mod">
          <ac:chgData name="Ali MAKRI" userId="7329fab5bf426460" providerId="LiveId" clId="{C1F4B791-22E9-434E-96CF-F9F6E4E2A7FD}" dt="2018-09-23T05:23:25.964" v="30692" actId="478"/>
          <ac:spMkLst>
            <pc:docMk/>
            <pc:sldMk cId="2680005433" sldId="288"/>
            <ac:spMk id="41" creationId="{F32D61B5-4E35-4C51-85F6-5746C67553E6}"/>
          </ac:spMkLst>
        </pc:spChg>
        <pc:spChg chg="add del mod">
          <ac:chgData name="Ali MAKRI" userId="7329fab5bf426460" providerId="LiveId" clId="{C1F4B791-22E9-434E-96CF-F9F6E4E2A7FD}" dt="2018-09-23T05:23:25.964" v="30692" actId="478"/>
          <ac:spMkLst>
            <pc:docMk/>
            <pc:sldMk cId="2680005433" sldId="288"/>
            <ac:spMk id="42" creationId="{014F85B1-AC9F-475C-A8CD-292B8F1C4760}"/>
          </ac:spMkLst>
        </pc:spChg>
        <pc:spChg chg="add del mod">
          <ac:chgData name="Ali MAKRI" userId="7329fab5bf426460" providerId="LiveId" clId="{C1F4B791-22E9-434E-96CF-F9F6E4E2A7FD}" dt="2018-09-23T05:23:25.964" v="30692" actId="478"/>
          <ac:spMkLst>
            <pc:docMk/>
            <pc:sldMk cId="2680005433" sldId="288"/>
            <ac:spMk id="43" creationId="{2BB96E59-736B-4C16-9775-B7F5F80EC137}"/>
          </ac:spMkLst>
        </pc:spChg>
        <pc:spChg chg="del mod">
          <ac:chgData name="Ali MAKRI" userId="7329fab5bf426460" providerId="LiveId" clId="{C1F4B791-22E9-434E-96CF-F9F6E4E2A7FD}" dt="2018-09-23T05:23:25.964" v="30692" actId="478"/>
          <ac:spMkLst>
            <pc:docMk/>
            <pc:sldMk cId="2680005433" sldId="288"/>
            <ac:spMk id="44" creationId="{CF0D2023-413C-40E4-99E2-6BB959476B79}"/>
          </ac:spMkLst>
        </pc:spChg>
        <pc:spChg chg="del mod">
          <ac:chgData name="Ali MAKRI" userId="7329fab5bf426460" providerId="LiveId" clId="{C1F4B791-22E9-434E-96CF-F9F6E4E2A7FD}" dt="2018-09-23T05:23:25.964" v="30692" actId="478"/>
          <ac:spMkLst>
            <pc:docMk/>
            <pc:sldMk cId="2680005433" sldId="288"/>
            <ac:spMk id="45" creationId="{18C8E0E5-CEE7-4AEE-B570-B5207DC8546A}"/>
          </ac:spMkLst>
        </pc:spChg>
        <pc:spChg chg="add del mod ord">
          <ac:chgData name="Ali MAKRI" userId="7329fab5bf426460" providerId="LiveId" clId="{C1F4B791-22E9-434E-96CF-F9F6E4E2A7FD}" dt="2018-09-23T05:23:25.964" v="30692" actId="478"/>
          <ac:spMkLst>
            <pc:docMk/>
            <pc:sldMk cId="2680005433" sldId="288"/>
            <ac:spMk id="53" creationId="{2033F9FF-9F8F-4C8C-80E2-E235D405D6A4}"/>
          </ac:spMkLst>
        </pc:spChg>
        <pc:spChg chg="add del mod">
          <ac:chgData name="Ali MAKRI" userId="7329fab5bf426460" providerId="LiveId" clId="{C1F4B791-22E9-434E-96CF-F9F6E4E2A7FD}" dt="2018-09-23T05:23:25.964" v="30692" actId="478"/>
          <ac:spMkLst>
            <pc:docMk/>
            <pc:sldMk cId="2680005433" sldId="288"/>
            <ac:spMk id="54" creationId="{9FA5FB45-C335-4773-A2D6-8D9B4DF76379}"/>
          </ac:spMkLst>
        </pc:spChg>
        <pc:spChg chg="add del mod">
          <ac:chgData name="Ali MAKRI" userId="7329fab5bf426460" providerId="LiveId" clId="{C1F4B791-22E9-434E-96CF-F9F6E4E2A7FD}" dt="2018-09-23T05:23:25.964" v="30692" actId="478"/>
          <ac:spMkLst>
            <pc:docMk/>
            <pc:sldMk cId="2680005433" sldId="288"/>
            <ac:spMk id="55" creationId="{29364B51-E66F-47AB-89ED-93C35C65BF40}"/>
          </ac:spMkLst>
        </pc:spChg>
        <pc:spChg chg="add del mod">
          <ac:chgData name="Ali MAKRI" userId="7329fab5bf426460" providerId="LiveId" clId="{C1F4B791-22E9-434E-96CF-F9F6E4E2A7FD}" dt="2018-09-23T05:23:25.964" v="30692" actId="478"/>
          <ac:spMkLst>
            <pc:docMk/>
            <pc:sldMk cId="2680005433" sldId="288"/>
            <ac:spMk id="56" creationId="{67F1CC0B-DDD8-4E48-9ABA-326CDB5FE89F}"/>
          </ac:spMkLst>
        </pc:spChg>
        <pc:spChg chg="add del mod">
          <ac:chgData name="Ali MAKRI" userId="7329fab5bf426460" providerId="LiveId" clId="{C1F4B791-22E9-434E-96CF-F9F6E4E2A7FD}" dt="2018-09-20T02:13:59.178" v="11421" actId="478"/>
          <ac:spMkLst>
            <pc:docMk/>
            <pc:sldMk cId="2680005433" sldId="288"/>
            <ac:spMk id="58" creationId="{5AEB2279-0136-4970-B183-FC3C6FF13271}"/>
          </ac:spMkLst>
        </pc:spChg>
        <pc:spChg chg="add del mod">
          <ac:chgData name="Ali MAKRI" userId="7329fab5bf426460" providerId="LiveId" clId="{C1F4B791-22E9-434E-96CF-F9F6E4E2A7FD}" dt="2018-09-23T05:23:25.964" v="30692" actId="478"/>
          <ac:spMkLst>
            <pc:docMk/>
            <pc:sldMk cId="2680005433" sldId="288"/>
            <ac:spMk id="59" creationId="{2963668F-F2E2-4B5D-BFDB-A1847158FFE0}"/>
          </ac:spMkLst>
        </pc:spChg>
        <pc:spChg chg="add del mod">
          <ac:chgData name="Ali MAKRI" userId="7329fab5bf426460" providerId="LiveId" clId="{C1F4B791-22E9-434E-96CF-F9F6E4E2A7FD}" dt="2018-09-23T05:23:25.964" v="30692" actId="478"/>
          <ac:spMkLst>
            <pc:docMk/>
            <pc:sldMk cId="2680005433" sldId="288"/>
            <ac:spMk id="60" creationId="{A44552CD-BFCD-40FC-9B53-A1E35A76F1C0}"/>
          </ac:spMkLst>
        </pc:spChg>
        <pc:spChg chg="add del mod">
          <ac:chgData name="Ali MAKRI" userId="7329fab5bf426460" providerId="LiveId" clId="{C1F4B791-22E9-434E-96CF-F9F6E4E2A7FD}" dt="2018-09-20T02:19:53.882" v="11567" actId="478"/>
          <ac:spMkLst>
            <pc:docMk/>
            <pc:sldMk cId="2680005433" sldId="288"/>
            <ac:spMk id="63" creationId="{1263B50D-F15D-4D08-BB7B-A31A2E350C68}"/>
          </ac:spMkLst>
        </pc:spChg>
        <pc:spChg chg="add del mod">
          <ac:chgData name="Ali MAKRI" userId="7329fab5bf426460" providerId="LiveId" clId="{C1F4B791-22E9-434E-96CF-F9F6E4E2A7FD}" dt="2018-09-20T02:19:07.119" v="11558" actId="478"/>
          <ac:spMkLst>
            <pc:docMk/>
            <pc:sldMk cId="2680005433" sldId="288"/>
            <ac:spMk id="64" creationId="{6F429981-E433-49DF-82BD-F3CDDD548CB3}"/>
          </ac:spMkLst>
        </pc:spChg>
        <pc:spChg chg="add del mod">
          <ac:chgData name="Ali MAKRI" userId="7329fab5bf426460" providerId="LiveId" clId="{C1F4B791-22E9-434E-96CF-F9F6E4E2A7FD}" dt="2018-09-20T02:19:43.942" v="11566" actId="478"/>
          <ac:spMkLst>
            <pc:docMk/>
            <pc:sldMk cId="2680005433" sldId="288"/>
            <ac:spMk id="65" creationId="{EC208AE0-B31B-4F57-A9E9-EFA1AB382DAE}"/>
          </ac:spMkLst>
        </pc:spChg>
        <pc:spChg chg="add del mod">
          <ac:chgData name="Ali MAKRI" userId="7329fab5bf426460" providerId="LiveId" clId="{C1F4B791-22E9-434E-96CF-F9F6E4E2A7FD}" dt="2018-09-20T02:19:35.783" v="11563" actId="478"/>
          <ac:spMkLst>
            <pc:docMk/>
            <pc:sldMk cId="2680005433" sldId="288"/>
            <ac:spMk id="66" creationId="{DDB9C8CA-B99D-4C75-801E-5D6C96BF97C3}"/>
          </ac:spMkLst>
        </pc:spChg>
        <pc:spChg chg="add del mod">
          <ac:chgData name="Ali MAKRI" userId="7329fab5bf426460" providerId="LiveId" clId="{C1F4B791-22E9-434E-96CF-F9F6E4E2A7FD}" dt="2018-09-23T05:23:25.964" v="30692" actId="478"/>
          <ac:spMkLst>
            <pc:docMk/>
            <pc:sldMk cId="2680005433" sldId="288"/>
            <ac:spMk id="67" creationId="{323FE1E5-6673-469F-9B09-7A63480BA0CB}"/>
          </ac:spMkLst>
        </pc:spChg>
        <pc:cxnChg chg="add del mod">
          <ac:chgData name="Ali MAKRI" userId="7329fab5bf426460" providerId="LiveId" clId="{C1F4B791-22E9-434E-96CF-F9F6E4E2A7FD}" dt="2018-09-23T05:23:25.964" v="30692" actId="478"/>
          <ac:cxnSpMkLst>
            <pc:docMk/>
            <pc:sldMk cId="2680005433" sldId="288"/>
            <ac:cxnSpMk id="5" creationId="{FA23BEC1-892C-4EC1-81BA-389F5D211E77}"/>
          </ac:cxnSpMkLst>
        </pc:cxnChg>
        <pc:cxnChg chg="add del mod">
          <ac:chgData name="Ali MAKRI" userId="7329fab5bf426460" providerId="LiveId" clId="{C1F4B791-22E9-434E-96CF-F9F6E4E2A7FD}" dt="2018-09-20T01:59:34.845" v="11148" actId="478"/>
          <ac:cxnSpMkLst>
            <pc:docMk/>
            <pc:sldMk cId="2680005433" sldId="288"/>
            <ac:cxnSpMk id="9" creationId="{C2159A98-4695-4FAD-9C0F-C256E1659D28}"/>
          </ac:cxnSpMkLst>
        </pc:cxnChg>
        <pc:cxnChg chg="del mod">
          <ac:chgData name="Ali MAKRI" userId="7329fab5bf426460" providerId="LiveId" clId="{C1F4B791-22E9-434E-96CF-F9F6E4E2A7FD}" dt="2018-09-23T05:23:25.964" v="30692" actId="478"/>
          <ac:cxnSpMkLst>
            <pc:docMk/>
            <pc:sldMk cId="2680005433" sldId="288"/>
            <ac:cxnSpMk id="46" creationId="{A509583F-A21F-4F7A-A03A-0E50C97F7F96}"/>
          </ac:cxnSpMkLst>
        </pc:cxnChg>
        <pc:cxnChg chg="del">
          <ac:chgData name="Ali MAKRI" userId="7329fab5bf426460" providerId="LiveId" clId="{C1F4B791-22E9-434E-96CF-F9F6E4E2A7FD}" dt="2018-09-20T02:16:11.919" v="11503" actId="478"/>
          <ac:cxnSpMkLst>
            <pc:docMk/>
            <pc:sldMk cId="2680005433" sldId="288"/>
            <ac:cxnSpMk id="47" creationId="{6178379E-08F3-4851-8798-CA429AD0C327}"/>
          </ac:cxnSpMkLst>
        </pc:cxnChg>
        <pc:cxnChg chg="del mod">
          <ac:chgData name="Ali MAKRI" userId="7329fab5bf426460" providerId="LiveId" clId="{C1F4B791-22E9-434E-96CF-F9F6E4E2A7FD}" dt="2018-09-23T05:23:25.964" v="30692" actId="478"/>
          <ac:cxnSpMkLst>
            <pc:docMk/>
            <pc:sldMk cId="2680005433" sldId="288"/>
            <ac:cxnSpMk id="48" creationId="{EE920720-45B9-400D-B2A5-0F4740E5B987}"/>
          </ac:cxnSpMkLst>
        </pc:cxnChg>
        <pc:cxnChg chg="del mod">
          <ac:chgData name="Ali MAKRI" userId="7329fab5bf426460" providerId="LiveId" clId="{C1F4B791-22E9-434E-96CF-F9F6E4E2A7FD}" dt="2018-09-23T05:23:25.964" v="30692" actId="478"/>
          <ac:cxnSpMkLst>
            <pc:docMk/>
            <pc:sldMk cId="2680005433" sldId="288"/>
            <ac:cxnSpMk id="49" creationId="{0C1E8CF7-7760-435C-A147-16880EF4F3F7}"/>
          </ac:cxnSpMkLst>
        </pc:cxnChg>
        <pc:cxnChg chg="add del mod">
          <ac:chgData name="Ali MAKRI" userId="7329fab5bf426460" providerId="LiveId" clId="{C1F4B791-22E9-434E-96CF-F9F6E4E2A7FD}" dt="2018-09-20T01:55:55.033" v="11136" actId="478"/>
          <ac:cxnSpMkLst>
            <pc:docMk/>
            <pc:sldMk cId="2680005433" sldId="288"/>
            <ac:cxnSpMk id="50" creationId="{4ECD517C-39A6-4F6B-8B3B-D8355511A321}"/>
          </ac:cxnSpMkLst>
        </pc:cxnChg>
        <pc:cxnChg chg="add del mod">
          <ac:chgData name="Ali MAKRI" userId="7329fab5bf426460" providerId="LiveId" clId="{C1F4B791-22E9-434E-96CF-F9F6E4E2A7FD}" dt="2018-09-20T01:55:51.844" v="11135" actId="478"/>
          <ac:cxnSpMkLst>
            <pc:docMk/>
            <pc:sldMk cId="2680005433" sldId="288"/>
            <ac:cxnSpMk id="51" creationId="{6D11FE73-3439-47F2-A5F4-33B9FF756F27}"/>
          </ac:cxnSpMkLst>
        </pc:cxnChg>
        <pc:cxnChg chg="add del mod">
          <ac:chgData name="Ali MAKRI" userId="7329fab5bf426460" providerId="LiveId" clId="{C1F4B791-22E9-434E-96CF-F9F6E4E2A7FD}" dt="2018-09-23T05:23:25.964" v="30692" actId="478"/>
          <ac:cxnSpMkLst>
            <pc:docMk/>
            <pc:sldMk cId="2680005433" sldId="288"/>
            <ac:cxnSpMk id="52" creationId="{41F3874C-490E-4CA9-945A-62CD00D93CCC}"/>
          </ac:cxnSpMkLst>
        </pc:cxnChg>
        <pc:cxnChg chg="del mod">
          <ac:chgData name="Ali MAKRI" userId="7329fab5bf426460" providerId="LiveId" clId="{C1F4B791-22E9-434E-96CF-F9F6E4E2A7FD}" dt="2018-09-23T05:23:25.964" v="30692" actId="478"/>
          <ac:cxnSpMkLst>
            <pc:docMk/>
            <pc:sldMk cId="2680005433" sldId="288"/>
            <ac:cxnSpMk id="57" creationId="{BF70B1A6-D46A-4D2E-8D86-F73B0CAC0F77}"/>
          </ac:cxnSpMkLst>
        </pc:cxnChg>
        <pc:cxnChg chg="add del mod">
          <ac:chgData name="Ali MAKRI" userId="7329fab5bf426460" providerId="LiveId" clId="{C1F4B791-22E9-434E-96CF-F9F6E4E2A7FD}" dt="2018-09-23T05:23:25.964" v="30692" actId="478"/>
          <ac:cxnSpMkLst>
            <pc:docMk/>
            <pc:sldMk cId="2680005433" sldId="288"/>
            <ac:cxnSpMk id="61" creationId="{125F008C-4097-4B94-96E7-50028A7EDAE6}"/>
          </ac:cxnSpMkLst>
        </pc:cxnChg>
        <pc:cxnChg chg="add del mod">
          <ac:chgData name="Ali MAKRI" userId="7329fab5bf426460" providerId="LiveId" clId="{C1F4B791-22E9-434E-96CF-F9F6E4E2A7FD}" dt="2018-09-23T05:23:25.964" v="30692" actId="478"/>
          <ac:cxnSpMkLst>
            <pc:docMk/>
            <pc:sldMk cId="2680005433" sldId="288"/>
            <ac:cxnSpMk id="62" creationId="{662D7BEA-34C6-408F-B6DF-08A1157A5CA3}"/>
          </ac:cxnSpMkLst>
        </pc:cxnChg>
      </pc:sldChg>
      <pc:sldChg chg="delSp add">
        <pc:chgData name="Ali MAKRI" userId="7329fab5bf426460" providerId="LiveId" clId="{C1F4B791-22E9-434E-96CF-F9F6E4E2A7FD}" dt="2018-10-22T04:53:25.568" v="41604" actId="478"/>
        <pc:sldMkLst>
          <pc:docMk/>
          <pc:sldMk cId="4072295627" sldId="297"/>
        </pc:sldMkLst>
        <pc:grpChg chg="del">
          <ac:chgData name="Ali MAKRI" userId="7329fab5bf426460" providerId="LiveId" clId="{C1F4B791-22E9-434E-96CF-F9F6E4E2A7FD}" dt="2018-10-22T04:53:25.568" v="41604" actId="478"/>
          <ac:grpSpMkLst>
            <pc:docMk/>
            <pc:sldMk cId="4072295627" sldId="297"/>
            <ac:grpSpMk id="4" creationId="{4E9DD7E6-D5EE-4288-A845-72FA29563A36}"/>
          </ac:grpSpMkLst>
        </pc:grpChg>
      </pc:sldChg>
      <pc:sldChg chg="add">
        <pc:chgData name="Ali MAKRI" userId="7329fab5bf426460" providerId="LiveId" clId="{C1F4B791-22E9-434E-96CF-F9F6E4E2A7FD}" dt="2018-09-23T08:11:27.475" v="34276"/>
        <pc:sldMkLst>
          <pc:docMk/>
          <pc:sldMk cId="204927460" sldId="299"/>
        </pc:sldMkLst>
      </pc:sldChg>
      <pc:sldChg chg="modSp">
        <pc:chgData name="Ali MAKRI" userId="7329fab5bf426460" providerId="LiveId" clId="{C1F4B791-22E9-434E-96CF-F9F6E4E2A7FD}" dt="2018-10-15T04:44:28.774" v="41118" actId="20577"/>
        <pc:sldMkLst>
          <pc:docMk/>
          <pc:sldMk cId="4272083002" sldId="303"/>
        </pc:sldMkLst>
        <pc:graphicFrameChg chg="modGraphic">
          <ac:chgData name="Ali MAKRI" userId="7329fab5bf426460" providerId="LiveId" clId="{C1F4B791-22E9-434E-96CF-F9F6E4E2A7FD}" dt="2018-10-15T04:44:28.774" v="41118" actId="20577"/>
          <ac:graphicFrameMkLst>
            <pc:docMk/>
            <pc:sldMk cId="4272083002" sldId="303"/>
            <ac:graphicFrameMk id="5" creationId="{08F4710A-39B6-4D44-8426-2905498341A1}"/>
          </ac:graphicFrameMkLst>
        </pc:graphicFrameChg>
        <pc:graphicFrameChg chg="modGraphic">
          <ac:chgData name="Ali MAKRI" userId="7329fab5bf426460" providerId="LiveId" clId="{C1F4B791-22E9-434E-96CF-F9F6E4E2A7FD}" dt="2018-10-15T04:44:26.351" v="41117" actId="20577"/>
          <ac:graphicFrameMkLst>
            <pc:docMk/>
            <pc:sldMk cId="4272083002" sldId="303"/>
            <ac:graphicFrameMk id="10" creationId="{AE2F2BA1-9C86-43B3-BE31-D146986CC45B}"/>
          </ac:graphicFrameMkLst>
        </pc:graphicFrameChg>
        <pc:graphicFrameChg chg="modGraphic">
          <ac:chgData name="Ali MAKRI" userId="7329fab5bf426460" providerId="LiveId" clId="{C1F4B791-22E9-434E-96CF-F9F6E4E2A7FD}" dt="2018-09-14T18:20:23.947" v="122" actId="20577"/>
          <ac:graphicFrameMkLst>
            <pc:docMk/>
            <pc:sldMk cId="4272083002" sldId="303"/>
            <ac:graphicFrameMk id="16" creationId="{F43B2B10-9DBB-4E00-8E09-393025EE4B66}"/>
          </ac:graphicFrameMkLst>
        </pc:graphicFrameChg>
      </pc:sldChg>
      <pc:sldChg chg="addSp delSp modSp">
        <pc:chgData name="Ali MAKRI" userId="7329fab5bf426460" providerId="LiveId" clId="{C1F4B791-22E9-434E-96CF-F9F6E4E2A7FD}" dt="2018-09-20T02:44:49.028" v="11955" actId="14100"/>
        <pc:sldMkLst>
          <pc:docMk/>
          <pc:sldMk cId="3653629378" sldId="307"/>
        </pc:sldMkLst>
        <pc:spChg chg="mod">
          <ac:chgData name="Ali MAKRI" userId="7329fab5bf426460" providerId="LiveId" clId="{C1F4B791-22E9-434E-96CF-F9F6E4E2A7FD}" dt="2018-09-14T20:27:09.218" v="1992" actId="1076"/>
          <ac:spMkLst>
            <pc:docMk/>
            <pc:sldMk cId="3653629378" sldId="307"/>
            <ac:spMk id="7" creationId="{882B7958-B3E4-456F-91FA-6FE671213BE6}"/>
          </ac:spMkLst>
        </pc:spChg>
        <pc:spChg chg="mod">
          <ac:chgData name="Ali MAKRI" userId="7329fab5bf426460" providerId="LiveId" clId="{C1F4B791-22E9-434E-96CF-F9F6E4E2A7FD}" dt="2018-09-20T02:44:49.028" v="11955" actId="14100"/>
          <ac:spMkLst>
            <pc:docMk/>
            <pc:sldMk cId="3653629378" sldId="307"/>
            <ac:spMk id="12" creationId="{4AF7A43C-1F2A-4EBA-B586-F76656AA0FF6}"/>
          </ac:spMkLst>
        </pc:spChg>
        <pc:spChg chg="del mod">
          <ac:chgData name="Ali MAKRI" userId="7329fab5bf426460" providerId="LiveId" clId="{C1F4B791-22E9-434E-96CF-F9F6E4E2A7FD}" dt="2018-09-14T18:27:17.124" v="170" actId="478"/>
          <ac:spMkLst>
            <pc:docMk/>
            <pc:sldMk cId="3653629378" sldId="307"/>
            <ac:spMk id="55" creationId="{196C8C56-9600-4B60-BDAF-2C8B3E24E639}"/>
          </ac:spMkLst>
        </pc:spChg>
        <pc:spChg chg="add del mod">
          <ac:chgData name="Ali MAKRI" userId="7329fab5bf426460" providerId="LiveId" clId="{C1F4B791-22E9-434E-96CF-F9F6E4E2A7FD}" dt="2018-09-14T20:26:55.154" v="1991" actId="1076"/>
          <ac:spMkLst>
            <pc:docMk/>
            <pc:sldMk cId="3653629378" sldId="307"/>
            <ac:spMk id="56" creationId="{F27E2635-35C5-4EE8-9125-9B78D54B0638}"/>
          </ac:spMkLst>
        </pc:spChg>
        <pc:grpChg chg="add mod">
          <ac:chgData name="Ali MAKRI" userId="7329fab5bf426460" providerId="LiveId" clId="{C1F4B791-22E9-434E-96CF-F9F6E4E2A7FD}" dt="2018-09-14T20:29:24.519" v="1999" actId="1076"/>
          <ac:grpSpMkLst>
            <pc:docMk/>
            <pc:sldMk cId="3653629378" sldId="307"/>
            <ac:grpSpMk id="21" creationId="{EEA9340F-3A62-472B-BC26-936BF93F7EEB}"/>
          </ac:grpSpMkLst>
        </pc:grpChg>
        <pc:grpChg chg="add mod">
          <ac:chgData name="Ali MAKRI" userId="7329fab5bf426460" providerId="LiveId" clId="{C1F4B791-22E9-434E-96CF-F9F6E4E2A7FD}" dt="2018-09-14T20:31:28.429" v="2006" actId="1076"/>
          <ac:grpSpMkLst>
            <pc:docMk/>
            <pc:sldMk cId="3653629378" sldId="307"/>
            <ac:grpSpMk id="24" creationId="{E3DBDF43-D871-4DDD-809E-B51F718CC34D}"/>
          </ac:grpSpMkLst>
        </pc:grpChg>
        <pc:graphicFrameChg chg="del mod modGraphic">
          <ac:chgData name="Ali MAKRI" userId="7329fab5bf426460" providerId="LiveId" clId="{C1F4B791-22E9-434E-96CF-F9F6E4E2A7FD}" dt="2018-09-14T19:41:19.417" v="1373" actId="478"/>
          <ac:graphicFrameMkLst>
            <pc:docMk/>
            <pc:sldMk cId="3653629378" sldId="307"/>
            <ac:graphicFrameMk id="13" creationId="{F9D5CA7B-E748-423B-8667-F29D57BC818E}"/>
          </ac:graphicFrameMkLst>
        </pc:graphicFrameChg>
        <pc:graphicFrameChg chg="del mod">
          <ac:chgData name="Ali MAKRI" userId="7329fab5bf426460" providerId="LiveId" clId="{C1F4B791-22E9-434E-96CF-F9F6E4E2A7FD}" dt="2018-09-14T19:31:34.815" v="1293" actId="478"/>
          <ac:graphicFrameMkLst>
            <pc:docMk/>
            <pc:sldMk cId="3653629378" sldId="307"/>
            <ac:graphicFrameMk id="16" creationId="{E9825893-D876-4019-B2E5-6A9E9F33EEA7}"/>
          </ac:graphicFrameMkLst>
        </pc:graphicFrameChg>
        <pc:graphicFrameChg chg="add mod modGraphic">
          <ac:chgData name="Ali MAKRI" userId="7329fab5bf426460" providerId="LiveId" clId="{C1F4B791-22E9-434E-96CF-F9F6E4E2A7FD}" dt="2018-09-14T20:29:01.781" v="1997" actId="20577"/>
          <ac:graphicFrameMkLst>
            <pc:docMk/>
            <pc:sldMk cId="3653629378" sldId="307"/>
            <ac:graphicFrameMk id="19" creationId="{6236C605-9E33-4166-9727-726D68ECB279}"/>
          </ac:graphicFrameMkLst>
        </pc:graphicFrameChg>
        <pc:graphicFrameChg chg="add mod modGraphic">
          <ac:chgData name="Ali MAKRI" userId="7329fab5bf426460" providerId="LiveId" clId="{C1F4B791-22E9-434E-96CF-F9F6E4E2A7FD}" dt="2018-09-20T02:44:16.488" v="11950" actId="20577"/>
          <ac:graphicFrameMkLst>
            <pc:docMk/>
            <pc:sldMk cId="3653629378" sldId="307"/>
            <ac:graphicFrameMk id="20" creationId="{C5DAE195-B56F-4AA4-BA9F-3A9D0F3B3A03}"/>
          </ac:graphicFrameMkLst>
        </pc:graphicFrameChg>
        <pc:graphicFrameChg chg="mod modGraphic">
          <ac:chgData name="Ali MAKRI" userId="7329fab5bf426460" providerId="LiveId" clId="{C1F4B791-22E9-434E-96CF-F9F6E4E2A7FD}" dt="2018-09-15T16:55:25.602" v="6439" actId="20577"/>
          <ac:graphicFrameMkLst>
            <pc:docMk/>
            <pc:sldMk cId="3653629378" sldId="307"/>
            <ac:graphicFrameMk id="49" creationId="{42021246-9065-4E19-835C-91F538E84278}"/>
          </ac:graphicFrameMkLst>
        </pc:graphicFrameChg>
        <pc:graphicFrameChg chg="mod modGraphic">
          <ac:chgData name="Ali MAKRI" userId="7329fab5bf426460" providerId="LiveId" clId="{C1F4B791-22E9-434E-96CF-F9F6E4E2A7FD}" dt="2018-09-15T11:23:28.148" v="5224" actId="255"/>
          <ac:graphicFrameMkLst>
            <pc:docMk/>
            <pc:sldMk cId="3653629378" sldId="307"/>
            <ac:graphicFrameMk id="51" creationId="{E7577E6A-786B-4B39-853C-1768093B295F}"/>
          </ac:graphicFrameMkLst>
        </pc:graphicFrameChg>
        <pc:cxnChg chg="mod">
          <ac:chgData name="Ali MAKRI" userId="7329fab5bf426460" providerId="LiveId" clId="{C1F4B791-22E9-434E-96CF-F9F6E4E2A7FD}" dt="2018-09-14T20:26:55.154" v="1991" actId="1076"/>
          <ac:cxnSpMkLst>
            <pc:docMk/>
            <pc:sldMk cId="3653629378" sldId="307"/>
            <ac:cxnSpMk id="15" creationId="{B9D13711-1B00-4C8E-8D90-97683E428593}"/>
          </ac:cxnSpMkLst>
        </pc:cxnChg>
        <pc:cxnChg chg="mod">
          <ac:chgData name="Ali MAKRI" userId="7329fab5bf426460" providerId="LiveId" clId="{C1F4B791-22E9-434E-96CF-F9F6E4E2A7FD}" dt="2018-09-14T20:26:55.154" v="1991" actId="1076"/>
          <ac:cxnSpMkLst>
            <pc:docMk/>
            <pc:sldMk cId="3653629378" sldId="307"/>
            <ac:cxnSpMk id="17" creationId="{BA85B7C9-F45C-44C5-B9D3-505DAE372518}"/>
          </ac:cxnSpMkLst>
        </pc:cxnChg>
        <pc:cxnChg chg="mod">
          <ac:chgData name="Ali MAKRI" userId="7329fab5bf426460" providerId="LiveId" clId="{C1F4B791-22E9-434E-96CF-F9F6E4E2A7FD}" dt="2018-09-14T20:26:55.154" v="1991" actId="1076"/>
          <ac:cxnSpMkLst>
            <pc:docMk/>
            <pc:sldMk cId="3653629378" sldId="307"/>
            <ac:cxnSpMk id="28" creationId="{AF8CF5CA-90EA-46FB-B2BB-1A77B617C277}"/>
          </ac:cxnSpMkLst>
        </pc:cxnChg>
        <pc:cxnChg chg="mod">
          <ac:chgData name="Ali MAKRI" userId="7329fab5bf426460" providerId="LiveId" clId="{C1F4B791-22E9-434E-96CF-F9F6E4E2A7FD}" dt="2018-09-14T20:26:55.154" v="1991" actId="1076"/>
          <ac:cxnSpMkLst>
            <pc:docMk/>
            <pc:sldMk cId="3653629378" sldId="307"/>
            <ac:cxnSpMk id="31" creationId="{06888A0A-548C-4BA3-B5FB-7B2487321042}"/>
          </ac:cxnSpMkLst>
        </pc:cxnChg>
        <pc:cxnChg chg="mod">
          <ac:chgData name="Ali MAKRI" userId="7329fab5bf426460" providerId="LiveId" clId="{C1F4B791-22E9-434E-96CF-F9F6E4E2A7FD}" dt="2018-09-14T20:26:55.154" v="1991" actId="1076"/>
          <ac:cxnSpMkLst>
            <pc:docMk/>
            <pc:sldMk cId="3653629378" sldId="307"/>
            <ac:cxnSpMk id="50" creationId="{0E05EBED-8364-4022-9B73-47962AC71372}"/>
          </ac:cxnSpMkLst>
        </pc:cxnChg>
        <pc:cxnChg chg="mod">
          <ac:chgData name="Ali MAKRI" userId="7329fab5bf426460" providerId="LiveId" clId="{C1F4B791-22E9-434E-96CF-F9F6E4E2A7FD}" dt="2018-09-14T20:26:55.154" v="1991" actId="1076"/>
          <ac:cxnSpMkLst>
            <pc:docMk/>
            <pc:sldMk cId="3653629378" sldId="307"/>
            <ac:cxnSpMk id="52" creationId="{0F679956-61D0-4696-9BE0-486FCD977679}"/>
          </ac:cxnSpMkLst>
        </pc:cxnChg>
      </pc:sldChg>
      <pc:sldChg chg="modSp add">
        <pc:chgData name="Ali MAKRI" userId="7329fab5bf426460" providerId="LiveId" clId="{C1F4B791-22E9-434E-96CF-F9F6E4E2A7FD}" dt="2018-09-14T19:20:44.029" v="1159" actId="20577"/>
        <pc:sldMkLst>
          <pc:docMk/>
          <pc:sldMk cId="4112440029" sldId="308"/>
        </pc:sldMkLst>
        <pc:spChg chg="mod">
          <ac:chgData name="Ali MAKRI" userId="7329fab5bf426460" providerId="LiveId" clId="{C1F4B791-22E9-434E-96CF-F9F6E4E2A7FD}" dt="2018-09-14T19:20:44.029" v="1159" actId="20577"/>
          <ac:spMkLst>
            <pc:docMk/>
            <pc:sldMk cId="4112440029" sldId="308"/>
            <ac:spMk id="2" creationId="{64EB085A-882A-40CC-8C28-0CCF82519F58}"/>
          </ac:spMkLst>
        </pc:spChg>
      </pc:sldChg>
      <pc:sldChg chg="addSp delSp modSp add">
        <pc:chgData name="Ali MAKRI" userId="7329fab5bf426460" providerId="LiveId" clId="{C1F4B791-22E9-434E-96CF-F9F6E4E2A7FD}" dt="2018-09-23T08:26:05.170" v="34565" actId="478"/>
        <pc:sldMkLst>
          <pc:docMk/>
          <pc:sldMk cId="1127484884" sldId="309"/>
        </pc:sldMkLst>
        <pc:spChg chg="mod">
          <ac:chgData name="Ali MAKRI" userId="7329fab5bf426460" providerId="LiveId" clId="{C1F4B791-22E9-434E-96CF-F9F6E4E2A7FD}" dt="2018-09-14T18:54:11.166" v="653" actId="20577"/>
          <ac:spMkLst>
            <pc:docMk/>
            <pc:sldMk cId="1127484884" sldId="309"/>
            <ac:spMk id="2" creationId="{CEF51E6B-FC99-4694-83D5-39AEE5787BD3}"/>
          </ac:spMkLst>
        </pc:spChg>
        <pc:spChg chg="mod">
          <ac:chgData name="Ali MAKRI" userId="7329fab5bf426460" providerId="LiveId" clId="{C1F4B791-22E9-434E-96CF-F9F6E4E2A7FD}" dt="2018-09-20T02:47:11.726" v="12012" actId="27636"/>
          <ac:spMkLst>
            <pc:docMk/>
            <pc:sldMk cId="1127484884" sldId="309"/>
            <ac:spMk id="3" creationId="{2011D973-70A0-4A32-BB6E-9BE523061DD3}"/>
          </ac:spMkLst>
        </pc:spChg>
        <pc:spChg chg="add del mod">
          <ac:chgData name="Ali MAKRI" userId="7329fab5bf426460" providerId="LiveId" clId="{C1F4B791-22E9-434E-96CF-F9F6E4E2A7FD}" dt="2018-09-14T18:50:48.920" v="595" actId="478"/>
          <ac:spMkLst>
            <pc:docMk/>
            <pc:sldMk cId="1127484884" sldId="309"/>
            <ac:spMk id="5" creationId="{F8D48238-E6DC-452B-BFEF-A53B286AA663}"/>
          </ac:spMkLst>
        </pc:spChg>
        <pc:spChg chg="add del mod">
          <ac:chgData name="Ali MAKRI" userId="7329fab5bf426460" providerId="LiveId" clId="{C1F4B791-22E9-434E-96CF-F9F6E4E2A7FD}" dt="2018-09-14T18:50:48.920" v="595" actId="478"/>
          <ac:spMkLst>
            <pc:docMk/>
            <pc:sldMk cId="1127484884" sldId="309"/>
            <ac:spMk id="6" creationId="{99A8C3B7-345E-4607-A1BB-1B97267E442F}"/>
          </ac:spMkLst>
        </pc:spChg>
        <pc:spChg chg="add del mod">
          <ac:chgData name="Ali MAKRI" userId="7329fab5bf426460" providerId="LiveId" clId="{C1F4B791-22E9-434E-96CF-F9F6E4E2A7FD}" dt="2018-09-23T08:26:05.170" v="34565" actId="478"/>
          <ac:spMkLst>
            <pc:docMk/>
            <pc:sldMk cId="1127484884" sldId="309"/>
            <ac:spMk id="8" creationId="{E84F5770-0AC3-4F6B-B73E-6398C2EA7218}"/>
          </ac:spMkLst>
        </pc:spChg>
        <pc:spChg chg="add del mod">
          <ac:chgData name="Ali MAKRI" userId="7329fab5bf426460" providerId="LiveId" clId="{C1F4B791-22E9-434E-96CF-F9F6E4E2A7FD}" dt="2018-09-14T18:52:15.730" v="600" actId="478"/>
          <ac:spMkLst>
            <pc:docMk/>
            <pc:sldMk cId="1127484884" sldId="309"/>
            <ac:spMk id="9" creationId="{49F76509-63C3-4394-A6B9-5BD558C9559E}"/>
          </ac:spMkLst>
        </pc:spChg>
        <pc:spChg chg="add mod">
          <ac:chgData name="Ali MAKRI" userId="7329fab5bf426460" providerId="LiveId" clId="{C1F4B791-22E9-434E-96CF-F9F6E4E2A7FD}" dt="2018-09-23T08:26:01.731" v="34564" actId="108"/>
          <ac:spMkLst>
            <pc:docMk/>
            <pc:sldMk cId="1127484884" sldId="309"/>
            <ac:spMk id="10" creationId="{2DA43F65-805D-41DF-BC29-B635CC0B6B2E}"/>
          </ac:spMkLst>
        </pc:spChg>
        <pc:graphicFrameChg chg="add mod modGraphic">
          <ac:chgData name="Ali MAKRI" userId="7329fab5bf426460" providerId="LiveId" clId="{C1F4B791-22E9-434E-96CF-F9F6E4E2A7FD}" dt="2018-09-15T12:09:39.937" v="6426" actId="20577"/>
          <ac:graphicFrameMkLst>
            <pc:docMk/>
            <pc:sldMk cId="1127484884" sldId="309"/>
            <ac:graphicFrameMk id="4" creationId="{F5DE208D-1FD6-4AAE-961D-B35423DB2F64}"/>
          </ac:graphicFrameMkLst>
        </pc:graphicFrameChg>
        <pc:graphicFrameChg chg="add mod modGraphic">
          <ac:chgData name="Ali MAKRI" userId="7329fab5bf426460" providerId="LiveId" clId="{C1F4B791-22E9-434E-96CF-F9F6E4E2A7FD}" dt="2018-09-20T02:48:37.566" v="12016" actId="20577"/>
          <ac:graphicFrameMkLst>
            <pc:docMk/>
            <pc:sldMk cId="1127484884" sldId="309"/>
            <ac:graphicFrameMk id="7" creationId="{2FD49826-1224-4666-B06D-67EDC6B1ED1E}"/>
          </ac:graphicFrameMkLst>
        </pc:graphicFrameChg>
        <pc:graphicFrameChg chg="add del mod modGraphic">
          <ac:chgData name="Ali MAKRI" userId="7329fab5bf426460" providerId="LiveId" clId="{C1F4B791-22E9-434E-96CF-F9F6E4E2A7FD}" dt="2018-09-14T19:53:00.603" v="1570" actId="478"/>
          <ac:graphicFrameMkLst>
            <pc:docMk/>
            <pc:sldMk cId="1127484884" sldId="309"/>
            <ac:graphicFrameMk id="8" creationId="{93710728-4533-4746-BBC2-56665AE3E1F8}"/>
          </ac:graphicFrameMkLst>
        </pc:graphicFrameChg>
        <pc:graphicFrameChg chg="add mod modGraphic">
          <ac:chgData name="Ali MAKRI" userId="7329fab5bf426460" providerId="LiveId" clId="{C1F4B791-22E9-434E-96CF-F9F6E4E2A7FD}" dt="2018-09-20T02:48:42.005" v="12020" actId="20577"/>
          <ac:graphicFrameMkLst>
            <pc:docMk/>
            <pc:sldMk cId="1127484884" sldId="309"/>
            <ac:graphicFrameMk id="11" creationId="{E381B9DB-983D-4F69-80D3-ED4920A6B9BC}"/>
          </ac:graphicFrameMkLst>
        </pc:graphicFrameChg>
      </pc:sldChg>
      <pc:sldChg chg="modSp add">
        <pc:chgData name="Ali MAKRI" userId="7329fab5bf426460" providerId="LiveId" clId="{C1F4B791-22E9-434E-96CF-F9F6E4E2A7FD}" dt="2018-09-15T09:20:47.775" v="2252"/>
        <pc:sldMkLst>
          <pc:docMk/>
          <pc:sldMk cId="1332801636" sldId="310"/>
        </pc:sldMkLst>
        <pc:spChg chg="mod">
          <ac:chgData name="Ali MAKRI" userId="7329fab5bf426460" providerId="LiveId" clId="{C1F4B791-22E9-434E-96CF-F9F6E4E2A7FD}" dt="2018-09-15T09:20:47.775" v="2252"/>
          <ac:spMkLst>
            <pc:docMk/>
            <pc:sldMk cId="1332801636" sldId="310"/>
            <ac:spMk id="2" creationId="{64EB085A-882A-40CC-8C28-0CCF82519F58}"/>
          </ac:spMkLst>
        </pc:spChg>
      </pc:sldChg>
      <pc:sldChg chg="modSp add">
        <pc:chgData name="Ali MAKRI" userId="7329fab5bf426460" providerId="LiveId" clId="{C1F4B791-22E9-434E-96CF-F9F6E4E2A7FD}" dt="2018-09-20T02:49:37.975" v="12026" actId="20577"/>
        <pc:sldMkLst>
          <pc:docMk/>
          <pc:sldMk cId="1577777314" sldId="312"/>
        </pc:sldMkLst>
        <pc:spChg chg="mod">
          <ac:chgData name="Ali MAKRI" userId="7329fab5bf426460" providerId="LiveId" clId="{C1F4B791-22E9-434E-96CF-F9F6E4E2A7FD}" dt="2018-09-15T11:25:39.214" v="5265" actId="20577"/>
          <ac:spMkLst>
            <pc:docMk/>
            <pc:sldMk cId="1577777314" sldId="312"/>
            <ac:spMk id="2" creationId="{22A26983-5FE1-4364-A430-05FE02F7AFBC}"/>
          </ac:spMkLst>
        </pc:spChg>
        <pc:spChg chg="mod">
          <ac:chgData name="Ali MAKRI" userId="7329fab5bf426460" providerId="LiveId" clId="{C1F4B791-22E9-434E-96CF-F9F6E4E2A7FD}" dt="2018-09-20T02:49:37.975" v="12026" actId="20577"/>
          <ac:spMkLst>
            <pc:docMk/>
            <pc:sldMk cId="1577777314" sldId="312"/>
            <ac:spMk id="3" creationId="{D0EF3FF4-1CAE-4D8D-B0DE-3AD319573828}"/>
          </ac:spMkLst>
        </pc:spChg>
      </pc:sldChg>
      <pc:sldChg chg="modSp add">
        <pc:chgData name="Ali MAKRI" userId="7329fab5bf426460" providerId="LiveId" clId="{C1F4B791-22E9-434E-96CF-F9F6E4E2A7FD}" dt="2018-09-15T09:55:43.502" v="3473" actId="20577"/>
        <pc:sldMkLst>
          <pc:docMk/>
          <pc:sldMk cId="2741886469" sldId="313"/>
        </pc:sldMkLst>
        <pc:spChg chg="mod">
          <ac:chgData name="Ali MAKRI" userId="7329fab5bf426460" providerId="LiveId" clId="{C1F4B791-22E9-434E-96CF-F9F6E4E2A7FD}" dt="2018-09-15T09:55:43.502" v="3473" actId="20577"/>
          <ac:spMkLst>
            <pc:docMk/>
            <pc:sldMk cId="2741886469" sldId="313"/>
            <ac:spMk id="2" creationId="{64EB085A-882A-40CC-8C28-0CCF82519F58}"/>
          </ac:spMkLst>
        </pc:spChg>
      </pc:sldChg>
      <pc:sldChg chg="modSp add">
        <pc:chgData name="Ali MAKRI" userId="7329fab5bf426460" providerId="LiveId" clId="{C1F4B791-22E9-434E-96CF-F9F6E4E2A7FD}" dt="2018-09-15T09:57:44.268" v="3593" actId="20577"/>
        <pc:sldMkLst>
          <pc:docMk/>
          <pc:sldMk cId="1262485001" sldId="314"/>
        </pc:sldMkLst>
        <pc:spChg chg="mod">
          <ac:chgData name="Ali MAKRI" userId="7329fab5bf426460" providerId="LiveId" clId="{C1F4B791-22E9-434E-96CF-F9F6E4E2A7FD}" dt="2018-09-15T09:31:13.131" v="2629" actId="20577"/>
          <ac:spMkLst>
            <pc:docMk/>
            <pc:sldMk cId="1262485001" sldId="314"/>
            <ac:spMk id="2" creationId="{E0C64726-7422-4705-B595-8C8C405E8934}"/>
          </ac:spMkLst>
        </pc:spChg>
        <pc:spChg chg="mod">
          <ac:chgData name="Ali MAKRI" userId="7329fab5bf426460" providerId="LiveId" clId="{C1F4B791-22E9-434E-96CF-F9F6E4E2A7FD}" dt="2018-09-15T09:57:44.268" v="3593" actId="20577"/>
          <ac:spMkLst>
            <pc:docMk/>
            <pc:sldMk cId="1262485001" sldId="314"/>
            <ac:spMk id="3" creationId="{7A66FE1D-A025-47D1-9DE3-44C4AE417D2F}"/>
          </ac:spMkLst>
        </pc:spChg>
      </pc:sldChg>
      <pc:sldChg chg="addSp modSp add">
        <pc:chgData name="Ali MAKRI" userId="7329fab5bf426460" providerId="LiveId" clId="{C1F4B791-22E9-434E-96CF-F9F6E4E2A7FD}" dt="2018-10-15T04:52:23.380" v="41212" actId="20577"/>
        <pc:sldMkLst>
          <pc:docMk/>
          <pc:sldMk cId="1332482745" sldId="315"/>
        </pc:sldMkLst>
        <pc:spChg chg="mod">
          <ac:chgData name="Ali MAKRI" userId="7329fab5bf426460" providerId="LiveId" clId="{C1F4B791-22E9-434E-96CF-F9F6E4E2A7FD}" dt="2018-10-15T04:52:23.380" v="41212" actId="20577"/>
          <ac:spMkLst>
            <pc:docMk/>
            <pc:sldMk cId="1332482745" sldId="315"/>
            <ac:spMk id="2" creationId="{42CD08C7-4EAA-42FA-B0E0-FC50DA60643E}"/>
          </ac:spMkLst>
        </pc:spChg>
        <pc:spChg chg="mod">
          <ac:chgData name="Ali MAKRI" userId="7329fab5bf426460" providerId="LiveId" clId="{C1F4B791-22E9-434E-96CF-F9F6E4E2A7FD}" dt="2018-09-23T06:40:34.099" v="32017" actId="14100"/>
          <ac:spMkLst>
            <pc:docMk/>
            <pc:sldMk cId="1332482745" sldId="315"/>
            <ac:spMk id="3" creationId="{C51A5444-FCDF-4A6E-8FE7-C547BEEDF1CE}"/>
          </ac:spMkLst>
        </pc:spChg>
        <pc:spChg chg="add mod">
          <ac:chgData name="Ali MAKRI" userId="7329fab5bf426460" providerId="LiveId" clId="{C1F4B791-22E9-434E-96CF-F9F6E4E2A7FD}" dt="2018-09-23T06:39:04.572" v="32009" actId="207"/>
          <ac:spMkLst>
            <pc:docMk/>
            <pc:sldMk cId="1332482745" sldId="315"/>
            <ac:spMk id="4" creationId="{87072EB3-4886-44EC-B3F6-D052CF4F35F2}"/>
          </ac:spMkLst>
        </pc:spChg>
        <pc:spChg chg="add mod">
          <ac:chgData name="Ali MAKRI" userId="7329fab5bf426460" providerId="LiveId" clId="{C1F4B791-22E9-434E-96CF-F9F6E4E2A7FD}" dt="2018-09-23T06:38:37.719" v="32008" actId="1076"/>
          <ac:spMkLst>
            <pc:docMk/>
            <pc:sldMk cId="1332482745" sldId="315"/>
            <ac:spMk id="5" creationId="{D7081FD3-FAAA-4924-BB20-A6D79A180700}"/>
          </ac:spMkLst>
        </pc:spChg>
        <pc:spChg chg="add mod ord">
          <ac:chgData name="Ali MAKRI" userId="7329fab5bf426460" providerId="LiveId" clId="{C1F4B791-22E9-434E-96CF-F9F6E4E2A7FD}" dt="2018-09-23T09:48:26.384" v="36035" actId="1037"/>
          <ac:spMkLst>
            <pc:docMk/>
            <pc:sldMk cId="1332482745" sldId="315"/>
            <ac:spMk id="6" creationId="{BB41D9E5-1989-4B76-BC85-801647A5818B}"/>
          </ac:spMkLst>
        </pc:spChg>
        <pc:spChg chg="add mod ord">
          <ac:chgData name="Ali MAKRI" userId="7329fab5bf426460" providerId="LiveId" clId="{C1F4B791-22E9-434E-96CF-F9F6E4E2A7FD}" dt="2018-09-23T09:49:28.434" v="36037" actId="208"/>
          <ac:spMkLst>
            <pc:docMk/>
            <pc:sldMk cId="1332482745" sldId="315"/>
            <ac:spMk id="7" creationId="{91866D1B-196D-4363-B916-560C57C27648}"/>
          </ac:spMkLst>
        </pc:spChg>
      </pc:sldChg>
      <pc:sldChg chg="modSp add">
        <pc:chgData name="Ali MAKRI" userId="7329fab5bf426460" providerId="LiveId" clId="{C1F4B791-22E9-434E-96CF-F9F6E4E2A7FD}" dt="2018-09-15T11:26:53.718" v="5268"/>
        <pc:sldMkLst>
          <pc:docMk/>
          <pc:sldMk cId="1933839211" sldId="316"/>
        </pc:sldMkLst>
        <pc:spChg chg="mod">
          <ac:chgData name="Ali MAKRI" userId="7329fab5bf426460" providerId="LiveId" clId="{C1F4B791-22E9-434E-96CF-F9F6E4E2A7FD}" dt="2018-09-15T11:26:53.718" v="5268"/>
          <ac:spMkLst>
            <pc:docMk/>
            <pc:sldMk cId="1933839211" sldId="316"/>
            <ac:spMk id="2" creationId="{64EB085A-882A-40CC-8C28-0CCF82519F58}"/>
          </ac:spMkLst>
        </pc:spChg>
      </pc:sldChg>
      <pc:sldChg chg="modSp add">
        <pc:chgData name="Ali MAKRI" userId="7329fab5bf426460" providerId="LiveId" clId="{C1F4B791-22E9-434E-96CF-F9F6E4E2A7FD}" dt="2018-09-15T10:08:56.558" v="3994" actId="20577"/>
        <pc:sldMkLst>
          <pc:docMk/>
          <pc:sldMk cId="1099980873" sldId="318"/>
        </pc:sldMkLst>
        <pc:spChg chg="mod">
          <ac:chgData name="Ali MAKRI" userId="7329fab5bf426460" providerId="LiveId" clId="{C1F4B791-22E9-434E-96CF-F9F6E4E2A7FD}" dt="2018-09-15T10:08:56.558" v="3994" actId="20577"/>
          <ac:spMkLst>
            <pc:docMk/>
            <pc:sldMk cId="1099980873" sldId="318"/>
            <ac:spMk id="2" creationId="{64EB085A-882A-40CC-8C28-0CCF82519F58}"/>
          </ac:spMkLst>
        </pc:spChg>
      </pc:sldChg>
      <pc:sldChg chg="modSp add">
        <pc:chgData name="Ali MAKRI" userId="7329fab5bf426460" providerId="LiveId" clId="{C1F4B791-22E9-434E-96CF-F9F6E4E2A7FD}" dt="2018-09-15T10:13:11.590" v="4398" actId="20577"/>
        <pc:sldMkLst>
          <pc:docMk/>
          <pc:sldMk cId="953254359" sldId="319"/>
        </pc:sldMkLst>
        <pc:spChg chg="mod">
          <ac:chgData name="Ali MAKRI" userId="7329fab5bf426460" providerId="LiveId" clId="{C1F4B791-22E9-434E-96CF-F9F6E4E2A7FD}" dt="2018-09-15T10:13:11.590" v="4398" actId="20577"/>
          <ac:spMkLst>
            <pc:docMk/>
            <pc:sldMk cId="953254359" sldId="319"/>
            <ac:spMk id="2" creationId="{5358E256-6D68-4935-A99E-131F93875AB1}"/>
          </ac:spMkLst>
        </pc:spChg>
        <pc:spChg chg="mod">
          <ac:chgData name="Ali MAKRI" userId="7329fab5bf426460" providerId="LiveId" clId="{C1F4B791-22E9-434E-96CF-F9F6E4E2A7FD}" dt="2018-09-15T10:12:49.834" v="4366" actId="20577"/>
          <ac:spMkLst>
            <pc:docMk/>
            <pc:sldMk cId="953254359" sldId="319"/>
            <ac:spMk id="3" creationId="{1F75590F-5129-4073-9C37-5339B26512C8}"/>
          </ac:spMkLst>
        </pc:spChg>
      </pc:sldChg>
      <pc:sldChg chg="addSp delSp modSp add">
        <pc:chgData name="Ali MAKRI" userId="7329fab5bf426460" providerId="LiveId" clId="{C1F4B791-22E9-434E-96CF-F9F6E4E2A7FD}" dt="2018-09-15T10:30:02.625" v="4943" actId="20577"/>
        <pc:sldMkLst>
          <pc:docMk/>
          <pc:sldMk cId="2808744035" sldId="320"/>
        </pc:sldMkLst>
        <pc:spChg chg="mod">
          <ac:chgData name="Ali MAKRI" userId="7329fab5bf426460" providerId="LiveId" clId="{C1F4B791-22E9-434E-96CF-F9F6E4E2A7FD}" dt="2018-09-15T10:30:02.625" v="4943" actId="20577"/>
          <ac:spMkLst>
            <pc:docMk/>
            <pc:sldMk cId="2808744035" sldId="320"/>
            <ac:spMk id="2" creationId="{5358E256-6D68-4935-A99E-131F93875AB1}"/>
          </ac:spMkLst>
        </pc:spChg>
        <pc:spChg chg="del mod">
          <ac:chgData name="Ali MAKRI" userId="7329fab5bf426460" providerId="LiveId" clId="{C1F4B791-22E9-434E-96CF-F9F6E4E2A7FD}" dt="2018-09-15T10:22:58.636" v="4898" actId="478"/>
          <ac:spMkLst>
            <pc:docMk/>
            <pc:sldMk cId="2808744035" sldId="320"/>
            <ac:spMk id="3" creationId="{1F75590F-5129-4073-9C37-5339B26512C8}"/>
          </ac:spMkLst>
        </pc:spChg>
        <pc:spChg chg="add mod">
          <ac:chgData name="Ali MAKRI" userId="7329fab5bf426460" providerId="LiveId" clId="{C1F4B791-22E9-434E-96CF-F9F6E4E2A7FD}" dt="2018-09-15T10:29:43.715" v="4941" actId="14861"/>
          <ac:spMkLst>
            <pc:docMk/>
            <pc:sldMk cId="2808744035" sldId="320"/>
            <ac:spMk id="4" creationId="{B23FDDD5-4172-4178-AA95-2BF81849E225}"/>
          </ac:spMkLst>
        </pc:spChg>
        <pc:spChg chg="add mod">
          <ac:chgData name="Ali MAKRI" userId="7329fab5bf426460" providerId="LiveId" clId="{C1F4B791-22E9-434E-96CF-F9F6E4E2A7FD}" dt="2018-09-15T10:25:46.844" v="4937" actId="1076"/>
          <ac:spMkLst>
            <pc:docMk/>
            <pc:sldMk cId="2808744035" sldId="320"/>
            <ac:spMk id="5" creationId="{A94D0F52-0D50-46D1-B0BC-F9F7BC5804B5}"/>
          </ac:spMkLst>
        </pc:spChg>
        <pc:spChg chg="add mod">
          <ac:chgData name="Ali MAKRI" userId="7329fab5bf426460" providerId="LiveId" clId="{C1F4B791-22E9-434E-96CF-F9F6E4E2A7FD}" dt="2018-09-15T10:25:31.513" v="4936" actId="1076"/>
          <ac:spMkLst>
            <pc:docMk/>
            <pc:sldMk cId="2808744035" sldId="320"/>
            <ac:spMk id="6" creationId="{6CE9DEA1-923D-49E6-9A39-45067F265F29}"/>
          </ac:spMkLst>
        </pc:spChg>
        <pc:spChg chg="add del mod">
          <ac:chgData name="Ali MAKRI" userId="7329fab5bf426460" providerId="LiveId" clId="{C1F4B791-22E9-434E-96CF-F9F6E4E2A7FD}" dt="2018-09-15T10:21:20.267" v="4818" actId="478"/>
          <ac:spMkLst>
            <pc:docMk/>
            <pc:sldMk cId="2808744035" sldId="320"/>
            <ac:spMk id="7" creationId="{A6B6EA8C-8BF0-4B75-B3A0-B07FD0BF749B}"/>
          </ac:spMkLst>
        </pc:spChg>
        <pc:spChg chg="add del mod">
          <ac:chgData name="Ali MAKRI" userId="7329fab5bf426460" providerId="LiveId" clId="{C1F4B791-22E9-434E-96CF-F9F6E4E2A7FD}" dt="2018-09-15T10:23:01.073" v="4899" actId="478"/>
          <ac:spMkLst>
            <pc:docMk/>
            <pc:sldMk cId="2808744035" sldId="320"/>
            <ac:spMk id="9" creationId="{31E37FF0-710D-4689-B493-1C98A74ADC9B}"/>
          </ac:spMkLst>
        </pc:spChg>
      </pc:sldChg>
      <pc:sldChg chg="modSp add">
        <pc:chgData name="Ali MAKRI" userId="7329fab5bf426460" providerId="LiveId" clId="{C1F4B791-22E9-434E-96CF-F9F6E4E2A7FD}" dt="2018-09-15T11:29:22.598" v="5298" actId="255"/>
        <pc:sldMkLst>
          <pc:docMk/>
          <pc:sldMk cId="1242347323" sldId="321"/>
        </pc:sldMkLst>
        <pc:spChg chg="mod">
          <ac:chgData name="Ali MAKRI" userId="7329fab5bf426460" providerId="LiveId" clId="{C1F4B791-22E9-434E-96CF-F9F6E4E2A7FD}" dt="2018-09-15T10:30:36.353" v="4970" actId="20577"/>
          <ac:spMkLst>
            <pc:docMk/>
            <pc:sldMk cId="1242347323" sldId="321"/>
            <ac:spMk id="2" creationId="{7DCB67A3-D74A-4D01-AC89-86D0AA059EF9}"/>
          </ac:spMkLst>
        </pc:spChg>
        <pc:spChg chg="mod">
          <ac:chgData name="Ali MAKRI" userId="7329fab5bf426460" providerId="LiveId" clId="{C1F4B791-22E9-434E-96CF-F9F6E4E2A7FD}" dt="2018-09-15T11:29:22.598" v="5298" actId="255"/>
          <ac:spMkLst>
            <pc:docMk/>
            <pc:sldMk cId="1242347323" sldId="321"/>
            <ac:spMk id="3" creationId="{D3CAAB0E-DD83-4F4E-B840-1B024A56C990}"/>
          </ac:spMkLst>
        </pc:spChg>
      </pc:sldChg>
      <pc:sldChg chg="addSp delSp modSp add">
        <pc:chgData name="Ali MAKRI" userId="7329fab5bf426460" providerId="LiveId" clId="{C1F4B791-22E9-434E-96CF-F9F6E4E2A7FD}" dt="2018-09-23T10:10:50.182" v="36178" actId="6549"/>
        <pc:sldMkLst>
          <pc:docMk/>
          <pc:sldMk cId="1701750458" sldId="323"/>
        </pc:sldMkLst>
        <pc:spChg chg="mod">
          <ac:chgData name="Ali MAKRI" userId="7329fab5bf426460" providerId="LiveId" clId="{C1F4B791-22E9-434E-96CF-F9F6E4E2A7FD}" dt="2018-09-23T10:10:50.182" v="36178" actId="6549"/>
          <ac:spMkLst>
            <pc:docMk/>
            <pc:sldMk cId="1701750458" sldId="323"/>
            <ac:spMk id="2" creationId="{82CF749D-BDE4-4ED0-9E5C-501E4FD1070D}"/>
          </ac:spMkLst>
        </pc:spChg>
        <pc:spChg chg="mod">
          <ac:chgData name="Ali MAKRI" userId="7329fab5bf426460" providerId="LiveId" clId="{C1F4B791-22E9-434E-96CF-F9F6E4E2A7FD}" dt="2018-09-15T16:57:32.135" v="6484" actId="20577"/>
          <ac:spMkLst>
            <pc:docMk/>
            <pc:sldMk cId="1701750458" sldId="323"/>
            <ac:spMk id="3" creationId="{05FAF572-648F-4AC3-AC1B-B062E59AE5A4}"/>
          </ac:spMkLst>
        </pc:spChg>
        <pc:spChg chg="add mod">
          <ac:chgData name="Ali MAKRI" userId="7329fab5bf426460" providerId="LiveId" clId="{C1F4B791-22E9-434E-96CF-F9F6E4E2A7FD}" dt="2018-09-15T16:58:06.424" v="6525" actId="207"/>
          <ac:spMkLst>
            <pc:docMk/>
            <pc:sldMk cId="1701750458" sldId="323"/>
            <ac:spMk id="4" creationId="{FA007C67-A3E1-4EFE-8EE0-432916F4749A}"/>
          </ac:spMkLst>
        </pc:spChg>
        <pc:spChg chg="add del mod">
          <ac:chgData name="Ali MAKRI" userId="7329fab5bf426460" providerId="LiveId" clId="{C1F4B791-22E9-434E-96CF-F9F6E4E2A7FD}" dt="2018-09-17T08:18:22.405" v="6670" actId="478"/>
          <ac:spMkLst>
            <pc:docMk/>
            <pc:sldMk cId="1701750458" sldId="323"/>
            <ac:spMk id="6" creationId="{50AF46C0-B7C4-48C3-901D-369F63DA5E69}"/>
          </ac:spMkLst>
        </pc:spChg>
        <pc:picChg chg="add">
          <ac:chgData name="Ali MAKRI" userId="7329fab5bf426460" providerId="LiveId" clId="{C1F4B791-22E9-434E-96CF-F9F6E4E2A7FD}" dt="2018-09-17T08:17:51.722" v="6667"/>
          <ac:picMkLst>
            <pc:docMk/>
            <pc:sldMk cId="1701750458" sldId="323"/>
            <ac:picMk id="5" creationId="{3B59B063-5E8F-4C21-9FB6-8E92A915D7F9}"/>
          </ac:picMkLst>
        </pc:picChg>
      </pc:sldChg>
      <pc:sldChg chg="modSp add">
        <pc:chgData name="Ali MAKRI" userId="7329fab5bf426460" providerId="LiveId" clId="{C1F4B791-22E9-434E-96CF-F9F6E4E2A7FD}" dt="2018-09-15T11:52:59.735" v="6168" actId="20577"/>
        <pc:sldMkLst>
          <pc:docMk/>
          <pc:sldMk cId="2169595522" sldId="324"/>
        </pc:sldMkLst>
        <pc:spChg chg="mod">
          <ac:chgData name="Ali MAKRI" userId="7329fab5bf426460" providerId="LiveId" clId="{C1F4B791-22E9-434E-96CF-F9F6E4E2A7FD}" dt="2018-09-15T11:52:59.735" v="6168" actId="20577"/>
          <ac:spMkLst>
            <pc:docMk/>
            <pc:sldMk cId="2169595522" sldId="324"/>
            <ac:spMk id="2" creationId="{3F89556B-2970-4877-A6AB-721389010B1F}"/>
          </ac:spMkLst>
        </pc:spChg>
        <pc:spChg chg="mod">
          <ac:chgData name="Ali MAKRI" userId="7329fab5bf426460" providerId="LiveId" clId="{C1F4B791-22E9-434E-96CF-F9F6E4E2A7FD}" dt="2018-09-15T11:47:03.265" v="5990" actId="20577"/>
          <ac:spMkLst>
            <pc:docMk/>
            <pc:sldMk cId="2169595522" sldId="324"/>
            <ac:spMk id="3" creationId="{311E03A2-BE12-465C-AA6B-70C1F41177D6}"/>
          </ac:spMkLst>
        </pc:spChg>
        <pc:spChg chg="mod">
          <ac:chgData name="Ali MAKRI" userId="7329fab5bf426460" providerId="LiveId" clId="{C1F4B791-22E9-434E-96CF-F9F6E4E2A7FD}" dt="2018-09-15T11:47:12.439" v="5991" actId="20577"/>
          <ac:spMkLst>
            <pc:docMk/>
            <pc:sldMk cId="2169595522" sldId="324"/>
            <ac:spMk id="4" creationId="{CC0C3B76-026B-43B1-8F2E-D918C407B7ED}"/>
          </ac:spMkLst>
        </pc:spChg>
      </pc:sldChg>
      <pc:sldChg chg="modSp add">
        <pc:chgData name="Ali MAKRI" userId="7329fab5bf426460" providerId="LiveId" clId="{C1F4B791-22E9-434E-96CF-F9F6E4E2A7FD}" dt="2018-09-17T10:08:12.406" v="9882" actId="20577"/>
        <pc:sldMkLst>
          <pc:docMk/>
          <pc:sldMk cId="842481126" sldId="325"/>
        </pc:sldMkLst>
        <pc:spChg chg="mod">
          <ac:chgData name="Ali MAKRI" userId="7329fab5bf426460" providerId="LiveId" clId="{C1F4B791-22E9-434E-96CF-F9F6E4E2A7FD}" dt="2018-09-17T10:08:12.406" v="9882" actId="20577"/>
          <ac:spMkLst>
            <pc:docMk/>
            <pc:sldMk cId="842481126" sldId="325"/>
            <ac:spMk id="2" creationId="{3F89556B-2970-4877-A6AB-721389010B1F}"/>
          </ac:spMkLst>
        </pc:spChg>
        <pc:spChg chg="mod">
          <ac:chgData name="Ali MAKRI" userId="7329fab5bf426460" providerId="LiveId" clId="{C1F4B791-22E9-434E-96CF-F9F6E4E2A7FD}" dt="2018-09-15T11:52:17.334" v="6154" actId="108"/>
          <ac:spMkLst>
            <pc:docMk/>
            <pc:sldMk cId="842481126" sldId="325"/>
            <ac:spMk id="3" creationId="{311E03A2-BE12-465C-AA6B-70C1F41177D6}"/>
          </ac:spMkLst>
        </pc:spChg>
      </pc:sldChg>
      <pc:sldChg chg="modSp add">
        <pc:chgData name="Ali MAKRI" userId="7329fab5bf426460" providerId="LiveId" clId="{C1F4B791-22E9-434E-96CF-F9F6E4E2A7FD}" dt="2018-09-15T16:59:06.689" v="6527"/>
        <pc:sldMkLst>
          <pc:docMk/>
          <pc:sldMk cId="2759511306" sldId="326"/>
        </pc:sldMkLst>
        <pc:spChg chg="mod">
          <ac:chgData name="Ali MAKRI" userId="7329fab5bf426460" providerId="LiveId" clId="{C1F4B791-22E9-434E-96CF-F9F6E4E2A7FD}" dt="2018-09-15T16:59:06.689" v="6527"/>
          <ac:spMkLst>
            <pc:docMk/>
            <pc:sldMk cId="2759511306" sldId="326"/>
            <ac:spMk id="2" creationId="{64EB085A-882A-40CC-8C28-0CCF82519F58}"/>
          </ac:spMkLst>
        </pc:spChg>
      </pc:sldChg>
      <pc:sldChg chg="modSp add">
        <pc:chgData name="Ali MAKRI" userId="7329fab5bf426460" providerId="LiveId" clId="{C1F4B791-22E9-434E-96CF-F9F6E4E2A7FD}" dt="2018-09-17T08:25:27.360" v="6674"/>
        <pc:sldMkLst>
          <pc:docMk/>
          <pc:sldMk cId="1703673910" sldId="328"/>
        </pc:sldMkLst>
        <pc:spChg chg="mod">
          <ac:chgData name="Ali MAKRI" userId="7329fab5bf426460" providerId="LiveId" clId="{C1F4B791-22E9-434E-96CF-F9F6E4E2A7FD}" dt="2018-09-17T08:25:27.360" v="6674"/>
          <ac:spMkLst>
            <pc:docMk/>
            <pc:sldMk cId="1703673910" sldId="328"/>
            <ac:spMk id="2" creationId="{64EB085A-882A-40CC-8C28-0CCF82519F58}"/>
          </ac:spMkLst>
        </pc:spChg>
      </pc:sldChg>
      <pc:sldChg chg="delSp modSp add">
        <pc:chgData name="Ali MAKRI" userId="7329fab5bf426460" providerId="LiveId" clId="{C1F4B791-22E9-434E-96CF-F9F6E4E2A7FD}" dt="2018-09-23T10:13:14.482" v="36193" actId="6549"/>
        <pc:sldMkLst>
          <pc:docMk/>
          <pc:sldMk cId="3458830553" sldId="330"/>
        </pc:sldMkLst>
        <pc:spChg chg="mod">
          <ac:chgData name="Ali MAKRI" userId="7329fab5bf426460" providerId="LiveId" clId="{C1F4B791-22E9-434E-96CF-F9F6E4E2A7FD}" dt="2018-09-23T10:13:14.482" v="36193" actId="6549"/>
          <ac:spMkLst>
            <pc:docMk/>
            <pc:sldMk cId="3458830553" sldId="330"/>
            <ac:spMk id="2" creationId="{82CF749D-BDE4-4ED0-9E5C-501E4FD1070D}"/>
          </ac:spMkLst>
        </pc:spChg>
        <pc:spChg chg="mod">
          <ac:chgData name="Ali MAKRI" userId="7329fab5bf426460" providerId="LiveId" clId="{C1F4B791-22E9-434E-96CF-F9F6E4E2A7FD}" dt="2018-09-17T08:59:41.885" v="8091" actId="20577"/>
          <ac:spMkLst>
            <pc:docMk/>
            <pc:sldMk cId="3458830553" sldId="330"/>
            <ac:spMk id="3" creationId="{05FAF572-648F-4AC3-AC1B-B062E59AE5A4}"/>
          </ac:spMkLst>
        </pc:spChg>
        <pc:spChg chg="del">
          <ac:chgData name="Ali MAKRI" userId="7329fab5bf426460" providerId="LiveId" clId="{C1F4B791-22E9-434E-96CF-F9F6E4E2A7FD}" dt="2018-09-17T08:31:39.741" v="6866" actId="478"/>
          <ac:spMkLst>
            <pc:docMk/>
            <pc:sldMk cId="3458830553" sldId="330"/>
            <ac:spMk id="4" creationId="{FA007C67-A3E1-4EFE-8EE0-432916F4749A}"/>
          </ac:spMkLst>
        </pc:spChg>
      </pc:sldChg>
      <pc:sldChg chg="addSp modSp add">
        <pc:chgData name="Ali MAKRI" userId="7329fab5bf426460" providerId="LiveId" clId="{C1F4B791-22E9-434E-96CF-F9F6E4E2A7FD}" dt="2018-10-22T05:05:40.942" v="41999" actId="6549"/>
        <pc:sldMkLst>
          <pc:docMk/>
          <pc:sldMk cId="1354109516" sldId="331"/>
        </pc:sldMkLst>
        <pc:spChg chg="mod">
          <ac:chgData name="Ali MAKRI" userId="7329fab5bf426460" providerId="LiveId" clId="{C1F4B791-22E9-434E-96CF-F9F6E4E2A7FD}" dt="2018-09-23T09:53:41.605" v="36079" actId="20577"/>
          <ac:spMkLst>
            <pc:docMk/>
            <pc:sldMk cId="1354109516" sldId="331"/>
            <ac:spMk id="2" creationId="{3939CF80-1B65-4719-B82C-F830908E656D}"/>
          </ac:spMkLst>
        </pc:spChg>
        <pc:spChg chg="mod">
          <ac:chgData name="Ali MAKRI" userId="7329fab5bf426460" providerId="LiveId" clId="{C1F4B791-22E9-434E-96CF-F9F6E4E2A7FD}" dt="2018-10-22T05:05:40.942" v="41999" actId="6549"/>
          <ac:spMkLst>
            <pc:docMk/>
            <pc:sldMk cId="1354109516" sldId="331"/>
            <ac:spMk id="3" creationId="{2209B2CC-82BD-40C6-9A98-D23E2548CD8B}"/>
          </ac:spMkLst>
        </pc:spChg>
        <pc:spChg chg="add mod">
          <ac:chgData name="Ali MAKRI" userId="7329fab5bf426460" providerId="LiveId" clId="{C1F4B791-22E9-434E-96CF-F9F6E4E2A7FD}" dt="2018-09-23T09:54:45.119" v="36083" actId="207"/>
          <ac:spMkLst>
            <pc:docMk/>
            <pc:sldMk cId="1354109516" sldId="331"/>
            <ac:spMk id="4" creationId="{5489615C-E2A9-4D64-AEB1-EC925F389969}"/>
          </ac:spMkLst>
        </pc:spChg>
      </pc:sldChg>
      <pc:sldChg chg="addSp modSp add">
        <pc:chgData name="Ali MAKRI" userId="7329fab5bf426460" providerId="LiveId" clId="{C1F4B791-22E9-434E-96CF-F9F6E4E2A7FD}" dt="2018-10-22T04:55:05.353" v="41627" actId="20577"/>
        <pc:sldMkLst>
          <pc:docMk/>
          <pc:sldMk cId="219957466" sldId="332"/>
        </pc:sldMkLst>
        <pc:spChg chg="mod">
          <ac:chgData name="Ali MAKRI" userId="7329fab5bf426460" providerId="LiveId" clId="{C1F4B791-22E9-434E-96CF-F9F6E4E2A7FD}" dt="2018-10-22T04:55:05.353" v="41627" actId="20577"/>
          <ac:spMkLst>
            <pc:docMk/>
            <pc:sldMk cId="219957466" sldId="332"/>
            <ac:spMk id="2" creationId="{16F6C93A-159C-4A9F-9F34-EFC00425B12E}"/>
          </ac:spMkLst>
        </pc:spChg>
        <pc:spChg chg="mod">
          <ac:chgData name="Ali MAKRI" userId="7329fab5bf426460" providerId="LiveId" clId="{C1F4B791-22E9-434E-96CF-F9F6E4E2A7FD}" dt="2018-10-22T04:45:47.762" v="41410" actId="20577"/>
          <ac:spMkLst>
            <pc:docMk/>
            <pc:sldMk cId="219957466" sldId="332"/>
            <ac:spMk id="3" creationId="{43A4997A-D70D-4FB1-86FC-549F8EED4B8B}"/>
          </ac:spMkLst>
        </pc:spChg>
        <pc:spChg chg="add mod">
          <ac:chgData name="Ali MAKRI" userId="7329fab5bf426460" providerId="LiveId" clId="{C1F4B791-22E9-434E-96CF-F9F6E4E2A7FD}" dt="2018-10-22T04:47:03.431" v="41420" actId="255"/>
          <ac:spMkLst>
            <pc:docMk/>
            <pc:sldMk cId="219957466" sldId="332"/>
            <ac:spMk id="4" creationId="{9623D724-6B6D-4DD2-B84A-09B58898994B}"/>
          </ac:spMkLst>
        </pc:spChg>
        <pc:spChg chg="add mod">
          <ac:chgData name="Ali MAKRI" userId="7329fab5bf426460" providerId="LiveId" clId="{C1F4B791-22E9-434E-96CF-F9F6E4E2A7FD}" dt="2018-10-22T04:47:18.171" v="41449" actId="1038"/>
          <ac:spMkLst>
            <pc:docMk/>
            <pc:sldMk cId="219957466" sldId="332"/>
            <ac:spMk id="5" creationId="{20914116-594D-4E9D-BB95-83B325480F11}"/>
          </ac:spMkLst>
        </pc:spChg>
        <pc:spChg chg="add mod">
          <ac:chgData name="Ali MAKRI" userId="7329fab5bf426460" providerId="LiveId" clId="{C1F4B791-22E9-434E-96CF-F9F6E4E2A7FD}" dt="2018-10-22T04:47:27.737" v="41479" actId="1037"/>
          <ac:spMkLst>
            <pc:docMk/>
            <pc:sldMk cId="219957466" sldId="332"/>
            <ac:spMk id="6" creationId="{E25FDD53-94B5-4667-832D-B70A646DF0ED}"/>
          </ac:spMkLst>
        </pc:spChg>
        <pc:spChg chg="add mod">
          <ac:chgData name="Ali MAKRI" userId="7329fab5bf426460" providerId="LiveId" clId="{C1F4B791-22E9-434E-96CF-F9F6E4E2A7FD}" dt="2018-09-17T08:47:42.853" v="7638" actId="207"/>
          <ac:spMkLst>
            <pc:docMk/>
            <pc:sldMk cId="219957466" sldId="332"/>
            <ac:spMk id="7" creationId="{0A1A26EC-1749-425A-B8F4-AA9EBC6C70A9}"/>
          </ac:spMkLst>
        </pc:spChg>
        <pc:spChg chg="add mod">
          <ac:chgData name="Ali MAKRI" userId="7329fab5bf426460" providerId="LiveId" clId="{C1F4B791-22E9-434E-96CF-F9F6E4E2A7FD}" dt="2018-09-17T08:48:42.036" v="7660" actId="1037"/>
          <ac:spMkLst>
            <pc:docMk/>
            <pc:sldMk cId="219957466" sldId="332"/>
            <ac:spMk id="8" creationId="{C6282D24-2FB4-4AD0-98C1-D3EB9C1E180F}"/>
          </ac:spMkLst>
        </pc:spChg>
        <pc:spChg chg="add mod">
          <ac:chgData name="Ali MAKRI" userId="7329fab5bf426460" providerId="LiveId" clId="{C1F4B791-22E9-434E-96CF-F9F6E4E2A7FD}" dt="2018-10-22T04:47:18.171" v="41449" actId="1038"/>
          <ac:spMkLst>
            <pc:docMk/>
            <pc:sldMk cId="219957466" sldId="332"/>
            <ac:spMk id="9" creationId="{36FA7337-D3CB-4E9A-9471-5718959549B7}"/>
          </ac:spMkLst>
        </pc:spChg>
        <pc:spChg chg="add mod">
          <ac:chgData name="Ali MAKRI" userId="7329fab5bf426460" providerId="LiveId" clId="{C1F4B791-22E9-434E-96CF-F9F6E4E2A7FD}" dt="2018-10-22T04:47:27.737" v="41479" actId="1037"/>
          <ac:spMkLst>
            <pc:docMk/>
            <pc:sldMk cId="219957466" sldId="332"/>
            <ac:spMk id="10" creationId="{A59C4392-2D3B-4EC1-85E6-D536CCBC7CB4}"/>
          </ac:spMkLst>
        </pc:spChg>
        <pc:cxnChg chg="add mod">
          <ac:chgData name="Ali MAKRI" userId="7329fab5bf426460" providerId="LiveId" clId="{C1F4B791-22E9-434E-96CF-F9F6E4E2A7FD}" dt="2018-09-17T08:49:35.659" v="7664" actId="13822"/>
          <ac:cxnSpMkLst>
            <pc:docMk/>
            <pc:sldMk cId="219957466" sldId="332"/>
            <ac:cxnSpMk id="12" creationId="{CC1FE1B3-4394-445A-81B9-AEDF116422AB}"/>
          </ac:cxnSpMkLst>
        </pc:cxnChg>
        <pc:cxnChg chg="add mod">
          <ac:chgData name="Ali MAKRI" userId="7329fab5bf426460" providerId="LiveId" clId="{C1F4B791-22E9-434E-96CF-F9F6E4E2A7FD}" dt="2018-10-22T04:47:27.737" v="41479" actId="1037"/>
          <ac:cxnSpMkLst>
            <pc:docMk/>
            <pc:sldMk cId="219957466" sldId="332"/>
            <ac:cxnSpMk id="14" creationId="{E21D331D-6014-49D3-89DD-B2C5C1E9242F}"/>
          </ac:cxnSpMkLst>
        </pc:cxnChg>
        <pc:cxnChg chg="add mod">
          <ac:chgData name="Ali MAKRI" userId="7329fab5bf426460" providerId="LiveId" clId="{C1F4B791-22E9-434E-96CF-F9F6E4E2A7FD}" dt="2018-10-22T04:47:18.171" v="41449" actId="1038"/>
          <ac:cxnSpMkLst>
            <pc:docMk/>
            <pc:sldMk cId="219957466" sldId="332"/>
            <ac:cxnSpMk id="15" creationId="{678D07B1-8018-424B-AB0A-5E8F632C3C05}"/>
          </ac:cxnSpMkLst>
        </pc:cxnChg>
      </pc:sldChg>
      <pc:sldChg chg="addSp delSp modSp add">
        <pc:chgData name="Ali MAKRI" userId="7329fab5bf426460" providerId="LiveId" clId="{C1F4B791-22E9-434E-96CF-F9F6E4E2A7FD}" dt="2018-09-21T04:04:37.643" v="17437" actId="1037"/>
        <pc:sldMkLst>
          <pc:docMk/>
          <pc:sldMk cId="971939003" sldId="333"/>
        </pc:sldMkLst>
        <pc:spChg chg="mod">
          <ac:chgData name="Ali MAKRI" userId="7329fab5bf426460" providerId="LiveId" clId="{C1F4B791-22E9-434E-96CF-F9F6E4E2A7FD}" dt="2018-09-17T08:51:08.027" v="7715" actId="20577"/>
          <ac:spMkLst>
            <pc:docMk/>
            <pc:sldMk cId="971939003" sldId="333"/>
            <ac:spMk id="2" creationId="{557E9347-6EC7-4E5F-A6E7-4D2EC2B4897F}"/>
          </ac:spMkLst>
        </pc:spChg>
        <pc:spChg chg="del">
          <ac:chgData name="Ali MAKRI" userId="7329fab5bf426460" providerId="LiveId" clId="{C1F4B791-22E9-434E-96CF-F9F6E4E2A7FD}" dt="2018-09-17T08:51:19.030" v="7716"/>
          <ac:spMkLst>
            <pc:docMk/>
            <pc:sldMk cId="971939003" sldId="333"/>
            <ac:spMk id="3" creationId="{27D95C20-E54C-4A9E-8D7C-853FC070715B}"/>
          </ac:spMkLst>
        </pc:spChg>
        <pc:spChg chg="add mod">
          <ac:chgData name="Ali MAKRI" userId="7329fab5bf426460" providerId="LiveId" clId="{C1F4B791-22E9-434E-96CF-F9F6E4E2A7FD}" dt="2018-09-21T04:02:08.773" v="17352" actId="1038"/>
          <ac:spMkLst>
            <pc:docMk/>
            <pc:sldMk cId="971939003" sldId="333"/>
            <ac:spMk id="4" creationId="{CC3565E3-9D94-45A0-AD08-25F4DC3AF41D}"/>
          </ac:spMkLst>
        </pc:spChg>
        <pc:spChg chg="add mod">
          <ac:chgData name="Ali MAKRI" userId="7329fab5bf426460" providerId="LiveId" clId="{C1F4B791-22E9-434E-96CF-F9F6E4E2A7FD}" dt="2018-09-21T04:01:12.242" v="17294" actId="1038"/>
          <ac:spMkLst>
            <pc:docMk/>
            <pc:sldMk cId="971939003" sldId="333"/>
            <ac:spMk id="5" creationId="{88A4125F-CE43-4B77-B940-E0004DAAA6CF}"/>
          </ac:spMkLst>
        </pc:spChg>
        <pc:spChg chg="add mod">
          <ac:chgData name="Ali MAKRI" userId="7329fab5bf426460" providerId="LiveId" clId="{C1F4B791-22E9-434E-96CF-F9F6E4E2A7FD}" dt="2018-09-21T04:04:37.643" v="17437" actId="1037"/>
          <ac:spMkLst>
            <pc:docMk/>
            <pc:sldMk cId="971939003" sldId="333"/>
            <ac:spMk id="14" creationId="{80712C45-583E-4FC0-869A-CB19AEEEADDD}"/>
          </ac:spMkLst>
        </pc:spChg>
        <pc:spChg chg="add mod">
          <ac:chgData name="Ali MAKRI" userId="7329fab5bf426460" providerId="LiveId" clId="{C1F4B791-22E9-434E-96CF-F9F6E4E2A7FD}" dt="2018-09-21T04:02:58.411" v="17357" actId="554"/>
          <ac:spMkLst>
            <pc:docMk/>
            <pc:sldMk cId="971939003" sldId="333"/>
            <ac:spMk id="15" creationId="{A0239AA2-C380-4C3C-8C9E-F33218AD140E}"/>
          </ac:spMkLst>
        </pc:spChg>
        <pc:spChg chg="add mod">
          <ac:chgData name="Ali MAKRI" userId="7329fab5bf426460" providerId="LiveId" clId="{C1F4B791-22E9-434E-96CF-F9F6E4E2A7FD}" dt="2018-09-21T04:04:31.063" v="17406" actId="1038"/>
          <ac:spMkLst>
            <pc:docMk/>
            <pc:sldMk cId="971939003" sldId="333"/>
            <ac:spMk id="16" creationId="{32EA5095-96BE-4CD3-978F-AFFD1DF2AB75}"/>
          </ac:spMkLst>
        </pc:spChg>
        <pc:cxnChg chg="add mod">
          <ac:chgData name="Ali MAKRI" userId="7329fab5bf426460" providerId="LiveId" clId="{C1F4B791-22E9-434E-96CF-F9F6E4E2A7FD}" dt="2018-09-21T04:01:57.691" v="17331" actId="14100"/>
          <ac:cxnSpMkLst>
            <pc:docMk/>
            <pc:sldMk cId="971939003" sldId="333"/>
            <ac:cxnSpMk id="7" creationId="{9D3A773F-31BF-4A25-82BD-6FD5BFD93A2F}"/>
          </ac:cxnSpMkLst>
        </pc:cxnChg>
        <pc:cxnChg chg="add mod">
          <ac:chgData name="Ali MAKRI" userId="7329fab5bf426460" providerId="LiveId" clId="{C1F4B791-22E9-434E-96CF-F9F6E4E2A7FD}" dt="2018-09-21T04:02:39.641" v="17355" actId="14100"/>
          <ac:cxnSpMkLst>
            <pc:docMk/>
            <pc:sldMk cId="971939003" sldId="333"/>
            <ac:cxnSpMk id="8" creationId="{74E8448F-AB1B-4374-B927-5D5CA41E7B35}"/>
          </ac:cxnSpMkLst>
        </pc:cxnChg>
        <pc:cxnChg chg="add del mod">
          <ac:chgData name="Ali MAKRI" userId="7329fab5bf426460" providerId="LiveId" clId="{C1F4B791-22E9-434E-96CF-F9F6E4E2A7FD}" dt="2018-09-21T04:03:46.347" v="17361" actId="478"/>
          <ac:cxnSpMkLst>
            <pc:docMk/>
            <pc:sldMk cId="971939003" sldId="333"/>
            <ac:cxnSpMk id="11" creationId="{9932BBC6-92D2-4958-A6BC-1CAA58DB2C5D}"/>
          </ac:cxnSpMkLst>
        </pc:cxnChg>
        <pc:cxnChg chg="add mod">
          <ac:chgData name="Ali MAKRI" userId="7329fab5bf426460" providerId="LiveId" clId="{C1F4B791-22E9-434E-96CF-F9F6E4E2A7FD}" dt="2018-09-21T04:03:59.632" v="17362" actId="14100"/>
          <ac:cxnSpMkLst>
            <pc:docMk/>
            <pc:sldMk cId="971939003" sldId="333"/>
            <ac:cxnSpMk id="12" creationId="{DFD30BD8-73D4-4DD8-97F7-173D86881F3A}"/>
          </ac:cxnSpMkLst>
        </pc:cxnChg>
      </pc:sldChg>
      <pc:sldChg chg="modSp add">
        <pc:chgData name="Ali MAKRI" userId="7329fab5bf426460" providerId="LiveId" clId="{C1F4B791-22E9-434E-96CF-F9F6E4E2A7FD}" dt="2018-10-22T04:52:20.499" v="41603" actId="6549"/>
        <pc:sldMkLst>
          <pc:docMk/>
          <pc:sldMk cId="2778718404" sldId="334"/>
        </pc:sldMkLst>
        <pc:spChg chg="mod">
          <ac:chgData name="Ali MAKRI" userId="7329fab5bf426460" providerId="LiveId" clId="{C1F4B791-22E9-434E-96CF-F9F6E4E2A7FD}" dt="2018-09-24T08:11:56.245" v="37757" actId="20577"/>
          <ac:spMkLst>
            <pc:docMk/>
            <pc:sldMk cId="2778718404" sldId="334"/>
            <ac:spMk id="2" creationId="{82CF749D-BDE4-4ED0-9E5C-501E4FD1070D}"/>
          </ac:spMkLst>
        </pc:spChg>
        <pc:spChg chg="mod">
          <ac:chgData name="Ali MAKRI" userId="7329fab5bf426460" providerId="LiveId" clId="{C1F4B791-22E9-434E-96CF-F9F6E4E2A7FD}" dt="2018-10-22T04:52:20.499" v="41603" actId="6549"/>
          <ac:spMkLst>
            <pc:docMk/>
            <pc:sldMk cId="2778718404" sldId="334"/>
            <ac:spMk id="3" creationId="{05FAF572-648F-4AC3-AC1B-B062E59AE5A4}"/>
          </ac:spMkLst>
        </pc:spChg>
      </pc:sldChg>
      <pc:sldChg chg="add">
        <pc:chgData name="Ali MAKRI" userId="7329fab5bf426460" providerId="LiveId" clId="{C1F4B791-22E9-434E-96CF-F9F6E4E2A7FD}" dt="2018-09-23T09:56:30.476" v="36087"/>
        <pc:sldMkLst>
          <pc:docMk/>
          <pc:sldMk cId="470812106" sldId="335"/>
        </pc:sldMkLst>
      </pc:sldChg>
      <pc:sldChg chg="add">
        <pc:chgData name="Ali MAKRI" userId="7329fab5bf426460" providerId="LiveId" clId="{C1F4B791-22E9-434E-96CF-F9F6E4E2A7FD}" dt="2018-09-23T09:56:30.476" v="36087"/>
        <pc:sldMkLst>
          <pc:docMk/>
          <pc:sldMk cId="2436656617" sldId="338"/>
        </pc:sldMkLst>
      </pc:sldChg>
      <pc:sldChg chg="modSp add ord">
        <pc:chgData name="Ali MAKRI" userId="7329fab5bf426460" providerId="LiveId" clId="{C1F4B791-22E9-434E-96CF-F9F6E4E2A7FD}" dt="2018-10-22T05:13:06.264" v="42160" actId="6549"/>
        <pc:sldMkLst>
          <pc:docMk/>
          <pc:sldMk cId="1051986179" sldId="339"/>
        </pc:sldMkLst>
        <pc:spChg chg="mod">
          <ac:chgData name="Ali MAKRI" userId="7329fab5bf426460" providerId="LiveId" clId="{C1F4B791-22E9-434E-96CF-F9F6E4E2A7FD}" dt="2018-09-17T09:33:01.508" v="9510" actId="20577"/>
          <ac:spMkLst>
            <pc:docMk/>
            <pc:sldMk cId="1051986179" sldId="339"/>
            <ac:spMk id="2" creationId="{82CF749D-BDE4-4ED0-9E5C-501E4FD1070D}"/>
          </ac:spMkLst>
        </pc:spChg>
        <pc:spChg chg="mod">
          <ac:chgData name="Ali MAKRI" userId="7329fab5bf426460" providerId="LiveId" clId="{C1F4B791-22E9-434E-96CF-F9F6E4E2A7FD}" dt="2018-10-22T05:13:06.264" v="42160" actId="6549"/>
          <ac:spMkLst>
            <pc:docMk/>
            <pc:sldMk cId="1051986179" sldId="339"/>
            <ac:spMk id="3" creationId="{05FAF572-648F-4AC3-AC1B-B062E59AE5A4}"/>
          </ac:spMkLst>
        </pc:spChg>
      </pc:sldChg>
      <pc:sldChg chg="delSp modSp add del">
        <pc:chgData name="Ali MAKRI" userId="7329fab5bf426460" providerId="LiveId" clId="{C1F4B791-22E9-434E-96CF-F9F6E4E2A7FD}" dt="2018-10-22T05:24:46.290" v="42338" actId="20577"/>
        <pc:sldMkLst>
          <pc:docMk/>
          <pc:sldMk cId="1228502640" sldId="340"/>
        </pc:sldMkLst>
        <pc:spChg chg="mod">
          <ac:chgData name="Ali MAKRI" userId="7329fab5bf426460" providerId="LiveId" clId="{C1F4B791-22E9-434E-96CF-F9F6E4E2A7FD}" dt="2018-10-22T05:24:46.290" v="42338" actId="20577"/>
          <ac:spMkLst>
            <pc:docMk/>
            <pc:sldMk cId="1228502640" sldId="340"/>
            <ac:spMk id="2" creationId="{82CF749D-BDE4-4ED0-9E5C-501E4FD1070D}"/>
          </ac:spMkLst>
        </pc:spChg>
        <pc:spChg chg="mod">
          <ac:chgData name="Ali MAKRI" userId="7329fab5bf426460" providerId="LiveId" clId="{C1F4B791-22E9-434E-96CF-F9F6E4E2A7FD}" dt="2018-09-20T03:36:46.869" v="13467" actId="20577"/>
          <ac:spMkLst>
            <pc:docMk/>
            <pc:sldMk cId="1228502640" sldId="340"/>
            <ac:spMk id="3" creationId="{05FAF572-648F-4AC3-AC1B-B062E59AE5A4}"/>
          </ac:spMkLst>
        </pc:spChg>
        <pc:picChg chg="del">
          <ac:chgData name="Ali MAKRI" userId="7329fab5bf426460" providerId="LiveId" clId="{C1F4B791-22E9-434E-96CF-F9F6E4E2A7FD}" dt="2018-10-22T05:24:23.642" v="42313" actId="478"/>
          <ac:picMkLst>
            <pc:docMk/>
            <pc:sldMk cId="1228502640" sldId="340"/>
            <ac:picMk id="5" creationId="{3B59B063-5E8F-4C21-9FB6-8E92A915D7F9}"/>
          </ac:picMkLst>
        </pc:picChg>
      </pc:sldChg>
      <pc:sldChg chg="modSp add">
        <pc:chgData name="Ali MAKRI" userId="7329fab5bf426460" providerId="LiveId" clId="{C1F4B791-22E9-434E-96CF-F9F6E4E2A7FD}" dt="2018-09-20T03:41:35.408" v="13739" actId="6549"/>
        <pc:sldMkLst>
          <pc:docMk/>
          <pc:sldMk cId="2934244057" sldId="341"/>
        </pc:sldMkLst>
        <pc:spChg chg="mod">
          <ac:chgData name="Ali MAKRI" userId="7329fab5bf426460" providerId="LiveId" clId="{C1F4B791-22E9-434E-96CF-F9F6E4E2A7FD}" dt="2018-09-17T09:42:57.398" v="9672" actId="20577"/>
          <ac:spMkLst>
            <pc:docMk/>
            <pc:sldMk cId="2934244057" sldId="341"/>
            <ac:spMk id="2" creationId="{82CF749D-BDE4-4ED0-9E5C-501E4FD1070D}"/>
          </ac:spMkLst>
        </pc:spChg>
        <pc:spChg chg="mod">
          <ac:chgData name="Ali MAKRI" userId="7329fab5bf426460" providerId="LiveId" clId="{C1F4B791-22E9-434E-96CF-F9F6E4E2A7FD}" dt="2018-09-20T03:41:35.408" v="13739" actId="6549"/>
          <ac:spMkLst>
            <pc:docMk/>
            <pc:sldMk cId="2934244057" sldId="341"/>
            <ac:spMk id="3" creationId="{05FAF572-648F-4AC3-AC1B-B062E59AE5A4}"/>
          </ac:spMkLst>
        </pc:spChg>
      </pc:sldChg>
      <pc:sldChg chg="delSp modSp add">
        <pc:chgData name="Ali MAKRI" userId="7329fab5bf426460" providerId="LiveId" clId="{C1F4B791-22E9-434E-96CF-F9F6E4E2A7FD}" dt="2018-10-22T05:29:20.724" v="42471" actId="6549"/>
        <pc:sldMkLst>
          <pc:docMk/>
          <pc:sldMk cId="3586285523" sldId="342"/>
        </pc:sldMkLst>
        <pc:spChg chg="mod">
          <ac:chgData name="Ali MAKRI" userId="7329fab5bf426460" providerId="LiveId" clId="{C1F4B791-22E9-434E-96CF-F9F6E4E2A7FD}" dt="2018-10-22T05:29:20.724" v="42471" actId="6549"/>
          <ac:spMkLst>
            <pc:docMk/>
            <pc:sldMk cId="3586285523" sldId="342"/>
            <ac:spMk id="2" creationId="{82CF749D-BDE4-4ED0-9E5C-501E4FD1070D}"/>
          </ac:spMkLst>
        </pc:spChg>
        <pc:spChg chg="mod">
          <ac:chgData name="Ali MAKRI" userId="7329fab5bf426460" providerId="LiveId" clId="{C1F4B791-22E9-434E-96CF-F9F6E4E2A7FD}" dt="2018-10-22T05:28:51.057" v="42432" actId="14100"/>
          <ac:spMkLst>
            <pc:docMk/>
            <pc:sldMk cId="3586285523" sldId="342"/>
            <ac:spMk id="3" creationId="{05FAF572-648F-4AC3-AC1B-B062E59AE5A4}"/>
          </ac:spMkLst>
        </pc:spChg>
        <pc:picChg chg="del">
          <ac:chgData name="Ali MAKRI" userId="7329fab5bf426460" providerId="LiveId" clId="{C1F4B791-22E9-434E-96CF-F9F6E4E2A7FD}" dt="2018-10-22T05:28:45.133" v="42431" actId="478"/>
          <ac:picMkLst>
            <pc:docMk/>
            <pc:sldMk cId="3586285523" sldId="342"/>
            <ac:picMk id="5" creationId="{3B59B063-5E8F-4C21-9FB6-8E92A915D7F9}"/>
          </ac:picMkLst>
        </pc:picChg>
      </pc:sldChg>
      <pc:sldChg chg="delSp modSp add">
        <pc:chgData name="Ali MAKRI" userId="7329fab5bf426460" providerId="LiveId" clId="{C1F4B791-22E9-434E-96CF-F9F6E4E2A7FD}" dt="2018-10-22T05:31:48.602" v="42512" actId="20577"/>
        <pc:sldMkLst>
          <pc:docMk/>
          <pc:sldMk cId="3407386603" sldId="345"/>
        </pc:sldMkLst>
        <pc:spChg chg="mod">
          <ac:chgData name="Ali MAKRI" userId="7329fab5bf426460" providerId="LiveId" clId="{C1F4B791-22E9-434E-96CF-F9F6E4E2A7FD}" dt="2018-10-22T05:31:48.602" v="42512" actId="20577"/>
          <ac:spMkLst>
            <pc:docMk/>
            <pc:sldMk cId="3407386603" sldId="345"/>
            <ac:spMk id="2" creationId="{82CF749D-BDE4-4ED0-9E5C-501E4FD1070D}"/>
          </ac:spMkLst>
        </pc:spChg>
        <pc:spChg chg="mod">
          <ac:chgData name="Ali MAKRI" userId="7329fab5bf426460" providerId="LiveId" clId="{C1F4B791-22E9-434E-96CF-F9F6E4E2A7FD}" dt="2018-10-22T05:31:32.533" v="42496" actId="27636"/>
          <ac:spMkLst>
            <pc:docMk/>
            <pc:sldMk cId="3407386603" sldId="345"/>
            <ac:spMk id="3" creationId="{05FAF572-648F-4AC3-AC1B-B062E59AE5A4}"/>
          </ac:spMkLst>
        </pc:spChg>
        <pc:picChg chg="del">
          <ac:chgData name="Ali MAKRI" userId="7329fab5bf426460" providerId="LiveId" clId="{C1F4B791-22E9-434E-96CF-F9F6E4E2A7FD}" dt="2018-10-22T05:31:24.984" v="42494" actId="478"/>
          <ac:picMkLst>
            <pc:docMk/>
            <pc:sldMk cId="3407386603" sldId="345"/>
            <ac:picMk id="5" creationId="{3B59B063-5E8F-4C21-9FB6-8E92A915D7F9}"/>
          </ac:picMkLst>
        </pc:picChg>
      </pc:sldChg>
      <pc:sldChg chg="modSp add">
        <pc:chgData name="Ali MAKRI" userId="7329fab5bf426460" providerId="LiveId" clId="{C1F4B791-22E9-434E-96CF-F9F6E4E2A7FD}" dt="2018-09-22T06:03:41.297" v="25416" actId="20577"/>
        <pc:sldMkLst>
          <pc:docMk/>
          <pc:sldMk cId="656160070" sldId="347"/>
        </pc:sldMkLst>
        <pc:spChg chg="mod">
          <ac:chgData name="Ali MAKRI" userId="7329fab5bf426460" providerId="LiveId" clId="{C1F4B791-22E9-434E-96CF-F9F6E4E2A7FD}" dt="2018-09-22T06:01:48.405" v="25377" actId="20577"/>
          <ac:spMkLst>
            <pc:docMk/>
            <pc:sldMk cId="656160070" sldId="347"/>
            <ac:spMk id="2" creationId="{82CF749D-BDE4-4ED0-9E5C-501E4FD1070D}"/>
          </ac:spMkLst>
        </pc:spChg>
        <pc:spChg chg="mod">
          <ac:chgData name="Ali MAKRI" userId="7329fab5bf426460" providerId="LiveId" clId="{C1F4B791-22E9-434E-96CF-F9F6E4E2A7FD}" dt="2018-09-22T06:03:41.297" v="25416" actId="20577"/>
          <ac:spMkLst>
            <pc:docMk/>
            <pc:sldMk cId="656160070" sldId="347"/>
            <ac:spMk id="3" creationId="{05FAF572-648F-4AC3-AC1B-B062E59AE5A4}"/>
          </ac:spMkLst>
        </pc:spChg>
      </pc:sldChg>
      <pc:sldChg chg="delSp modSp add">
        <pc:chgData name="Ali MAKRI" userId="7329fab5bf426460" providerId="LiveId" clId="{C1F4B791-22E9-434E-96CF-F9F6E4E2A7FD}" dt="2018-10-22T05:28:22.689" v="42428" actId="20577"/>
        <pc:sldMkLst>
          <pc:docMk/>
          <pc:sldMk cId="3117154267" sldId="356"/>
        </pc:sldMkLst>
        <pc:spChg chg="mod">
          <ac:chgData name="Ali MAKRI" userId="7329fab5bf426460" providerId="LiveId" clId="{C1F4B791-22E9-434E-96CF-F9F6E4E2A7FD}" dt="2018-10-22T05:28:22.689" v="42428" actId="20577"/>
          <ac:spMkLst>
            <pc:docMk/>
            <pc:sldMk cId="3117154267" sldId="356"/>
            <ac:spMk id="2" creationId="{82CF749D-BDE4-4ED0-9E5C-501E4FD1070D}"/>
          </ac:spMkLst>
        </pc:spChg>
        <pc:spChg chg="mod">
          <ac:chgData name="Ali MAKRI" userId="7329fab5bf426460" providerId="LiveId" clId="{C1F4B791-22E9-434E-96CF-F9F6E4E2A7FD}" dt="2018-09-20T15:04:07.384" v="15447" actId="27636"/>
          <ac:spMkLst>
            <pc:docMk/>
            <pc:sldMk cId="3117154267" sldId="356"/>
            <ac:spMk id="3" creationId="{05FAF572-648F-4AC3-AC1B-B062E59AE5A4}"/>
          </ac:spMkLst>
        </pc:spChg>
        <pc:spChg chg="mod">
          <ac:chgData name="Ali MAKRI" userId="7329fab5bf426460" providerId="LiveId" clId="{C1F4B791-22E9-434E-96CF-F9F6E4E2A7FD}" dt="2018-09-20T03:55:02.697" v="14265" actId="1076"/>
          <ac:spMkLst>
            <pc:docMk/>
            <pc:sldMk cId="3117154267" sldId="356"/>
            <ac:spMk id="10" creationId="{757AE9B7-7620-46BC-A3DB-15F6C9C0C505}"/>
          </ac:spMkLst>
        </pc:spChg>
        <pc:spChg chg="mod">
          <ac:chgData name="Ali MAKRI" userId="7329fab5bf426460" providerId="LiveId" clId="{C1F4B791-22E9-434E-96CF-F9F6E4E2A7FD}" dt="2018-09-20T03:55:15.467" v="14267" actId="1076"/>
          <ac:spMkLst>
            <pc:docMk/>
            <pc:sldMk cId="3117154267" sldId="356"/>
            <ac:spMk id="11" creationId="{3A5B0035-8F54-48DF-A08B-8D9AE95D3E78}"/>
          </ac:spMkLst>
        </pc:spChg>
        <pc:spChg chg="mod">
          <ac:chgData name="Ali MAKRI" userId="7329fab5bf426460" providerId="LiveId" clId="{C1F4B791-22E9-434E-96CF-F9F6E4E2A7FD}" dt="2018-09-20T03:55:02.697" v="14265" actId="1076"/>
          <ac:spMkLst>
            <pc:docMk/>
            <pc:sldMk cId="3117154267" sldId="356"/>
            <ac:spMk id="12" creationId="{A4252D57-4D7A-4C08-A3A9-796714071D71}"/>
          </ac:spMkLst>
        </pc:spChg>
        <pc:spChg chg="mod">
          <ac:chgData name="Ali MAKRI" userId="7329fab5bf426460" providerId="LiveId" clId="{C1F4B791-22E9-434E-96CF-F9F6E4E2A7FD}" dt="2018-09-20T03:55:46.912" v="14323" actId="1076"/>
          <ac:spMkLst>
            <pc:docMk/>
            <pc:sldMk cId="3117154267" sldId="356"/>
            <ac:spMk id="13" creationId="{3050917E-256F-4FEA-AB90-752D32C3180E}"/>
          </ac:spMkLst>
        </pc:spChg>
        <pc:graphicFrameChg chg="mod modGraphic">
          <ac:chgData name="Ali MAKRI" userId="7329fab5bf426460" providerId="LiveId" clId="{C1F4B791-22E9-434E-96CF-F9F6E4E2A7FD}" dt="2018-09-20T15:21:02.629" v="16006" actId="20577"/>
          <ac:graphicFrameMkLst>
            <pc:docMk/>
            <pc:sldMk cId="3117154267" sldId="356"/>
            <ac:graphicFrameMk id="4" creationId="{BA529AC4-A5CD-4B8D-A88A-9D5B5FB7D762}"/>
          </ac:graphicFrameMkLst>
        </pc:graphicFrameChg>
        <pc:graphicFrameChg chg="mod">
          <ac:chgData name="Ali MAKRI" userId="7329fab5bf426460" providerId="LiveId" clId="{C1F4B791-22E9-434E-96CF-F9F6E4E2A7FD}" dt="2018-09-20T03:55:02.697" v="14265" actId="1076"/>
          <ac:graphicFrameMkLst>
            <pc:docMk/>
            <pc:sldMk cId="3117154267" sldId="356"/>
            <ac:graphicFrameMk id="6" creationId="{87A4D43D-A6DC-47BC-A1D2-A38E64A2C777}"/>
          </ac:graphicFrameMkLst>
        </pc:graphicFrameChg>
        <pc:graphicFrameChg chg="mod">
          <ac:chgData name="Ali MAKRI" userId="7329fab5bf426460" providerId="LiveId" clId="{C1F4B791-22E9-434E-96CF-F9F6E4E2A7FD}" dt="2018-09-20T03:55:02.697" v="14265" actId="1076"/>
          <ac:graphicFrameMkLst>
            <pc:docMk/>
            <pc:sldMk cId="3117154267" sldId="356"/>
            <ac:graphicFrameMk id="7" creationId="{8B343121-BBE9-4E4A-9B6E-E86031BE0354}"/>
          </ac:graphicFrameMkLst>
        </pc:graphicFrameChg>
        <pc:graphicFrameChg chg="mod">
          <ac:chgData name="Ali MAKRI" userId="7329fab5bf426460" providerId="LiveId" clId="{C1F4B791-22E9-434E-96CF-F9F6E4E2A7FD}" dt="2018-09-20T03:55:39.926" v="14322" actId="1037"/>
          <ac:graphicFrameMkLst>
            <pc:docMk/>
            <pc:sldMk cId="3117154267" sldId="356"/>
            <ac:graphicFrameMk id="8" creationId="{4B1D8604-E9F4-48F1-B0B6-C5C31DD3F9D8}"/>
          </ac:graphicFrameMkLst>
        </pc:graphicFrameChg>
        <pc:graphicFrameChg chg="mod">
          <ac:chgData name="Ali MAKRI" userId="7329fab5bf426460" providerId="LiveId" clId="{C1F4B791-22E9-434E-96CF-F9F6E4E2A7FD}" dt="2018-09-20T03:55:39.926" v="14322" actId="1037"/>
          <ac:graphicFrameMkLst>
            <pc:docMk/>
            <pc:sldMk cId="3117154267" sldId="356"/>
            <ac:graphicFrameMk id="9" creationId="{665623AA-F75C-462B-A913-6867A3931808}"/>
          </ac:graphicFrameMkLst>
        </pc:graphicFrameChg>
        <pc:picChg chg="del">
          <ac:chgData name="Ali MAKRI" userId="7329fab5bf426460" providerId="LiveId" clId="{C1F4B791-22E9-434E-96CF-F9F6E4E2A7FD}" dt="2018-10-22T05:28:00.932" v="42398" actId="478"/>
          <ac:picMkLst>
            <pc:docMk/>
            <pc:sldMk cId="3117154267" sldId="356"/>
            <ac:picMk id="5" creationId="{3B59B063-5E8F-4C21-9FB6-8E92A915D7F9}"/>
          </ac:picMkLst>
        </pc:picChg>
        <pc:cxnChg chg="mod">
          <ac:chgData name="Ali MAKRI" userId="7329fab5bf426460" providerId="LiveId" clId="{C1F4B791-22E9-434E-96CF-F9F6E4E2A7FD}" dt="2018-09-20T15:02:50.020" v="15413" actId="208"/>
          <ac:cxnSpMkLst>
            <pc:docMk/>
            <pc:sldMk cId="3117154267" sldId="356"/>
            <ac:cxnSpMk id="15" creationId="{51010507-CD8D-4ED1-B01A-B5462746A89D}"/>
          </ac:cxnSpMkLst>
        </pc:cxnChg>
        <pc:cxnChg chg="mod">
          <ac:chgData name="Ali MAKRI" userId="7329fab5bf426460" providerId="LiveId" clId="{C1F4B791-22E9-434E-96CF-F9F6E4E2A7FD}" dt="2018-09-20T15:02:46.613" v="15412" actId="208"/>
          <ac:cxnSpMkLst>
            <pc:docMk/>
            <pc:sldMk cId="3117154267" sldId="356"/>
            <ac:cxnSpMk id="16" creationId="{DCC794D1-F0ED-4C43-B82B-9A606669BB9D}"/>
          </ac:cxnSpMkLst>
        </pc:cxnChg>
      </pc:sldChg>
      <pc:sldChg chg="add">
        <pc:chgData name="Ali MAKRI" userId="7329fab5bf426460" providerId="LiveId" clId="{C1F4B791-22E9-434E-96CF-F9F6E4E2A7FD}" dt="2018-09-23T08:11:27.475" v="34276"/>
        <pc:sldMkLst>
          <pc:docMk/>
          <pc:sldMk cId="2297584324" sldId="357"/>
        </pc:sldMkLst>
      </pc:sldChg>
      <pc:sldChg chg="modSp add">
        <pc:chgData name="Ali MAKRI" userId="7329fab5bf426460" providerId="LiveId" clId="{C1F4B791-22E9-434E-96CF-F9F6E4E2A7FD}" dt="2018-09-23T06:42:10.364" v="32034" actId="27636"/>
        <pc:sldMkLst>
          <pc:docMk/>
          <pc:sldMk cId="2700524247" sldId="358"/>
        </pc:sldMkLst>
        <pc:spChg chg="mod">
          <ac:chgData name="Ali MAKRI" userId="7329fab5bf426460" providerId="LiveId" clId="{C1F4B791-22E9-434E-96CF-F9F6E4E2A7FD}" dt="2018-09-20T15:05:47.505" v="15456" actId="20577"/>
          <ac:spMkLst>
            <pc:docMk/>
            <pc:sldMk cId="2700524247" sldId="358"/>
            <ac:spMk id="2" creationId="{87E51A83-9920-468B-BDDE-51A70172C35A}"/>
          </ac:spMkLst>
        </pc:spChg>
        <pc:spChg chg="mod">
          <ac:chgData name="Ali MAKRI" userId="7329fab5bf426460" providerId="LiveId" clId="{C1F4B791-22E9-434E-96CF-F9F6E4E2A7FD}" dt="2018-09-23T06:42:10.364" v="32034" actId="27636"/>
          <ac:spMkLst>
            <pc:docMk/>
            <pc:sldMk cId="2700524247" sldId="358"/>
            <ac:spMk id="3" creationId="{64EB9126-2C4C-4802-BE2E-D8AA79BC6EB4}"/>
          </ac:spMkLst>
        </pc:spChg>
      </pc:sldChg>
      <pc:sldChg chg="addSp delSp modSp add">
        <pc:chgData name="Ali MAKRI" userId="7329fab5bf426460" providerId="LiveId" clId="{C1F4B791-22E9-434E-96CF-F9F6E4E2A7FD}" dt="2018-10-22T05:30:04.066" v="42487" actId="1035"/>
        <pc:sldMkLst>
          <pc:docMk/>
          <pc:sldMk cId="2346739857" sldId="359"/>
        </pc:sldMkLst>
        <pc:spChg chg="del mod">
          <ac:chgData name="Ali MAKRI" userId="7329fab5bf426460" providerId="LiveId" clId="{C1F4B791-22E9-434E-96CF-F9F6E4E2A7FD}" dt="2018-09-20T21:55:16.431" v="16408" actId="478"/>
          <ac:spMkLst>
            <pc:docMk/>
            <pc:sldMk cId="2346739857" sldId="359"/>
            <ac:spMk id="2" creationId="{3F5730BE-C140-4BAC-9F86-87AAFE859A16}"/>
          </ac:spMkLst>
        </pc:spChg>
        <pc:spChg chg="add mod">
          <ac:chgData name="Ali MAKRI" userId="7329fab5bf426460" providerId="LiveId" clId="{C1F4B791-22E9-434E-96CF-F9F6E4E2A7FD}" dt="2018-10-22T05:30:04.066" v="42487" actId="1035"/>
          <ac:spMkLst>
            <pc:docMk/>
            <pc:sldMk cId="2346739857" sldId="359"/>
            <ac:spMk id="2" creationId="{C74E6A60-BE1A-4C01-AB22-791A63163978}"/>
          </ac:spMkLst>
        </pc:spChg>
        <pc:spChg chg="add mod">
          <ac:chgData name="Ali MAKRI" userId="7329fab5bf426460" providerId="LiveId" clId="{C1F4B791-22E9-434E-96CF-F9F6E4E2A7FD}" dt="2018-09-21T04:59:13.962" v="18634" actId="553"/>
          <ac:spMkLst>
            <pc:docMk/>
            <pc:sldMk cId="2346739857" sldId="359"/>
            <ac:spMk id="3" creationId="{4183E73E-6083-4289-A753-030783EBA537}"/>
          </ac:spMkLst>
        </pc:spChg>
        <pc:spChg chg="add del mod">
          <ac:chgData name="Ali MAKRI" userId="7329fab5bf426460" providerId="LiveId" clId="{C1F4B791-22E9-434E-96CF-F9F6E4E2A7FD}" dt="2018-09-20T21:55:19.073" v="16409" actId="478"/>
          <ac:spMkLst>
            <pc:docMk/>
            <pc:sldMk cId="2346739857" sldId="359"/>
            <ac:spMk id="6" creationId="{3A6A2AC9-BE01-468E-AC36-4F7606DCA69B}"/>
          </ac:spMkLst>
        </pc:spChg>
        <pc:spChg chg="mod">
          <ac:chgData name="Ali MAKRI" userId="7329fab5bf426460" providerId="LiveId" clId="{C1F4B791-22E9-434E-96CF-F9F6E4E2A7FD}" dt="2018-09-25T10:05:11.798" v="40564" actId="14100"/>
          <ac:spMkLst>
            <pc:docMk/>
            <pc:sldMk cId="2346739857" sldId="359"/>
            <ac:spMk id="7" creationId="{882B7958-B3E4-456F-91FA-6FE671213BE6}"/>
          </ac:spMkLst>
        </pc:spChg>
        <pc:spChg chg="add del mod">
          <ac:chgData name="Ali MAKRI" userId="7329fab5bf426460" providerId="LiveId" clId="{C1F4B791-22E9-434E-96CF-F9F6E4E2A7FD}" dt="2018-09-21T03:39:25.991" v="17082" actId="478"/>
          <ac:spMkLst>
            <pc:docMk/>
            <pc:sldMk cId="2346739857" sldId="359"/>
            <ac:spMk id="8" creationId="{5CFA3A76-AEC6-4392-A3B6-5292948991F1}"/>
          </ac:spMkLst>
        </pc:spChg>
        <pc:spChg chg="add mod">
          <ac:chgData name="Ali MAKRI" userId="7329fab5bf426460" providerId="LiveId" clId="{C1F4B791-22E9-434E-96CF-F9F6E4E2A7FD}" dt="2018-09-21T06:03:29.208" v="18755" actId="1038"/>
          <ac:spMkLst>
            <pc:docMk/>
            <pc:sldMk cId="2346739857" sldId="359"/>
            <ac:spMk id="11" creationId="{A38F9E4A-6D89-4E3C-B88E-6DB7DE452421}"/>
          </ac:spMkLst>
        </pc:spChg>
        <pc:spChg chg="del mod">
          <ac:chgData name="Ali MAKRI" userId="7329fab5bf426460" providerId="LiveId" clId="{C1F4B791-22E9-434E-96CF-F9F6E4E2A7FD}" dt="2018-09-20T21:50:44.420" v="16307" actId="478"/>
          <ac:spMkLst>
            <pc:docMk/>
            <pc:sldMk cId="2346739857" sldId="359"/>
            <ac:spMk id="12" creationId="{4AF7A43C-1F2A-4EBA-B586-F76656AA0FF6}"/>
          </ac:spMkLst>
        </pc:spChg>
        <pc:spChg chg="add mod">
          <ac:chgData name="Ali MAKRI" userId="7329fab5bf426460" providerId="LiveId" clId="{C1F4B791-22E9-434E-96CF-F9F6E4E2A7FD}" dt="2018-09-21T04:59:19.979" v="18635" actId="553"/>
          <ac:spMkLst>
            <pc:docMk/>
            <pc:sldMk cId="2346739857" sldId="359"/>
            <ac:spMk id="29" creationId="{0027C86D-8EB0-4743-B90D-979675DC9F5C}"/>
          </ac:spMkLst>
        </pc:spChg>
        <pc:spChg chg="add del mod">
          <ac:chgData name="Ali MAKRI" userId="7329fab5bf426460" providerId="LiveId" clId="{C1F4B791-22E9-434E-96CF-F9F6E4E2A7FD}" dt="2018-09-20T21:53:07.287" v="16372"/>
          <ac:spMkLst>
            <pc:docMk/>
            <pc:sldMk cId="2346739857" sldId="359"/>
            <ac:spMk id="36" creationId="{D9FBF1F0-DDF0-45F1-BB9A-491078776B27}"/>
          </ac:spMkLst>
        </pc:spChg>
        <pc:spChg chg="add mod">
          <ac:chgData name="Ali MAKRI" userId="7329fab5bf426460" providerId="LiveId" clId="{C1F4B791-22E9-434E-96CF-F9F6E4E2A7FD}" dt="2018-09-25T09:59:51.729" v="40520" actId="6549"/>
          <ac:spMkLst>
            <pc:docMk/>
            <pc:sldMk cId="2346739857" sldId="359"/>
            <ac:spMk id="42" creationId="{9B5A90A6-124E-4C59-A56F-351208DDDE55}"/>
          </ac:spMkLst>
        </pc:spChg>
        <pc:spChg chg="add mod">
          <ac:chgData name="Ali MAKRI" userId="7329fab5bf426460" providerId="LiveId" clId="{C1F4B791-22E9-434E-96CF-F9F6E4E2A7FD}" dt="2018-09-21T04:37:13.968" v="18309" actId="1076"/>
          <ac:spMkLst>
            <pc:docMk/>
            <pc:sldMk cId="2346739857" sldId="359"/>
            <ac:spMk id="43" creationId="{B56B0D57-1C1E-4E9F-B3B4-B70054B9FE6A}"/>
          </ac:spMkLst>
        </pc:spChg>
        <pc:spChg chg="add del mod">
          <ac:chgData name="Ali MAKRI" userId="7329fab5bf426460" providerId="LiveId" clId="{C1F4B791-22E9-434E-96CF-F9F6E4E2A7FD}" dt="2018-09-21T04:53:52.546" v="18620" actId="478"/>
          <ac:spMkLst>
            <pc:docMk/>
            <pc:sldMk cId="2346739857" sldId="359"/>
            <ac:spMk id="44" creationId="{D9204D54-A2CE-4D19-9A96-33F38046326E}"/>
          </ac:spMkLst>
        </pc:spChg>
        <pc:spChg chg="add mod">
          <ac:chgData name="Ali MAKRI" userId="7329fab5bf426460" providerId="LiveId" clId="{C1F4B791-22E9-434E-96CF-F9F6E4E2A7FD}" dt="2018-09-21T06:03:40.580" v="18766" actId="1038"/>
          <ac:spMkLst>
            <pc:docMk/>
            <pc:sldMk cId="2346739857" sldId="359"/>
            <ac:spMk id="45" creationId="{30945417-6C33-40FA-A756-5935B0D5F108}"/>
          </ac:spMkLst>
        </pc:spChg>
        <pc:spChg chg="add mod">
          <ac:chgData name="Ali MAKRI" userId="7329fab5bf426460" providerId="LiveId" clId="{C1F4B791-22E9-434E-96CF-F9F6E4E2A7FD}" dt="2018-09-21T04:59:48.597" v="18638" actId="553"/>
          <ac:spMkLst>
            <pc:docMk/>
            <pc:sldMk cId="2346739857" sldId="359"/>
            <ac:spMk id="53" creationId="{7391A7C8-0C2A-4D28-ACB4-3BCBE8F3F7C4}"/>
          </ac:spMkLst>
        </pc:spChg>
        <pc:spChg chg="add del mod">
          <ac:chgData name="Ali MAKRI" userId="7329fab5bf426460" providerId="LiveId" clId="{C1F4B791-22E9-434E-96CF-F9F6E4E2A7FD}" dt="2018-09-21T04:38:57.433" v="18388" actId="478"/>
          <ac:spMkLst>
            <pc:docMk/>
            <pc:sldMk cId="2346739857" sldId="359"/>
            <ac:spMk id="54" creationId="{D5FB3DCF-335B-4FB9-BA17-9C4D5F921A54}"/>
          </ac:spMkLst>
        </pc:spChg>
        <pc:spChg chg="del mod">
          <ac:chgData name="Ali MAKRI" userId="7329fab5bf426460" providerId="LiveId" clId="{C1F4B791-22E9-434E-96CF-F9F6E4E2A7FD}" dt="2018-09-21T04:37:26.581" v="18313" actId="478"/>
          <ac:spMkLst>
            <pc:docMk/>
            <pc:sldMk cId="2346739857" sldId="359"/>
            <ac:spMk id="56" creationId="{F27E2635-35C5-4EE8-9125-9B78D54B0638}"/>
          </ac:spMkLst>
        </pc:spChg>
        <pc:spChg chg="add mod">
          <ac:chgData name="Ali MAKRI" userId="7329fab5bf426460" providerId="LiveId" clId="{C1F4B791-22E9-434E-96CF-F9F6E4E2A7FD}" dt="2018-09-21T04:43:30.894" v="18556" actId="1038"/>
          <ac:spMkLst>
            <pc:docMk/>
            <pc:sldMk cId="2346739857" sldId="359"/>
            <ac:spMk id="63" creationId="{D2ECF32F-DEA0-4ED8-A376-B3A03CD6E828}"/>
          </ac:spMkLst>
        </pc:spChg>
        <pc:spChg chg="add mod">
          <ac:chgData name="Ali MAKRI" userId="7329fab5bf426460" providerId="LiveId" clId="{C1F4B791-22E9-434E-96CF-F9F6E4E2A7FD}" dt="2018-09-21T04:39:06.248" v="18389" actId="1076"/>
          <ac:spMkLst>
            <pc:docMk/>
            <pc:sldMk cId="2346739857" sldId="359"/>
            <ac:spMk id="67" creationId="{46B66B85-79B2-4ED9-9832-2526A878605B}"/>
          </ac:spMkLst>
        </pc:spChg>
        <pc:grpChg chg="del">
          <ac:chgData name="Ali MAKRI" userId="7329fab5bf426460" providerId="LiveId" clId="{C1F4B791-22E9-434E-96CF-F9F6E4E2A7FD}" dt="2018-09-20T21:44:57.577" v="16137" actId="478"/>
          <ac:grpSpMkLst>
            <pc:docMk/>
            <pc:sldMk cId="2346739857" sldId="359"/>
            <ac:grpSpMk id="21" creationId="{EEA9340F-3A62-472B-BC26-936BF93F7EEB}"/>
          </ac:grpSpMkLst>
        </pc:grpChg>
        <pc:grpChg chg="del">
          <ac:chgData name="Ali MAKRI" userId="7329fab5bf426460" providerId="LiveId" clId="{C1F4B791-22E9-434E-96CF-F9F6E4E2A7FD}" dt="2018-09-20T21:44:55.827" v="16136" actId="478"/>
          <ac:grpSpMkLst>
            <pc:docMk/>
            <pc:sldMk cId="2346739857" sldId="359"/>
            <ac:grpSpMk id="24" creationId="{E3DBDF43-D871-4DDD-809E-B51F718CC34D}"/>
          </ac:grpSpMkLst>
        </pc:grpChg>
        <pc:graphicFrameChg chg="del">
          <ac:chgData name="Ali MAKRI" userId="7329fab5bf426460" providerId="LiveId" clId="{C1F4B791-22E9-434E-96CF-F9F6E4E2A7FD}" dt="2018-09-20T21:46:00.484" v="16168" actId="478"/>
          <ac:graphicFrameMkLst>
            <pc:docMk/>
            <pc:sldMk cId="2346739857" sldId="359"/>
            <ac:graphicFrameMk id="4" creationId="{408D06FE-F82F-4419-BD36-09C752FE0D23}"/>
          </ac:graphicFrameMkLst>
        </pc:graphicFrameChg>
        <pc:graphicFrameChg chg="mod modGraphic">
          <ac:chgData name="Ali MAKRI" userId="7329fab5bf426460" providerId="LiveId" clId="{C1F4B791-22E9-434E-96CF-F9F6E4E2A7FD}" dt="2018-09-25T10:15:49.272" v="40567" actId="14100"/>
          <ac:graphicFrameMkLst>
            <pc:docMk/>
            <pc:sldMk cId="2346739857" sldId="359"/>
            <ac:graphicFrameMk id="19" creationId="{6236C605-9E33-4166-9727-726D68ECB279}"/>
          </ac:graphicFrameMkLst>
        </pc:graphicFrameChg>
        <pc:graphicFrameChg chg="mod modGraphic">
          <ac:chgData name="Ali MAKRI" userId="7329fab5bf426460" providerId="LiveId" clId="{C1F4B791-22E9-434E-96CF-F9F6E4E2A7FD}" dt="2018-09-25T10:15:43.458" v="40566" actId="14100"/>
          <ac:graphicFrameMkLst>
            <pc:docMk/>
            <pc:sldMk cId="2346739857" sldId="359"/>
            <ac:graphicFrameMk id="20" creationId="{C5DAE195-B56F-4AA4-BA9F-3A9D0F3B3A03}"/>
          </ac:graphicFrameMkLst>
        </pc:graphicFrameChg>
        <pc:graphicFrameChg chg="add del mod">
          <ac:chgData name="Ali MAKRI" userId="7329fab5bf426460" providerId="LiveId" clId="{C1F4B791-22E9-434E-96CF-F9F6E4E2A7FD}" dt="2018-09-20T21:53:07.287" v="16372"/>
          <ac:graphicFrameMkLst>
            <pc:docMk/>
            <pc:sldMk cId="2346739857" sldId="359"/>
            <ac:graphicFrameMk id="34" creationId="{ECD5379C-16B3-4163-90E2-A8F9D9E8F83F}"/>
          </ac:graphicFrameMkLst>
        </pc:graphicFrameChg>
        <pc:graphicFrameChg chg="add del mod">
          <ac:chgData name="Ali MAKRI" userId="7329fab5bf426460" providerId="LiveId" clId="{C1F4B791-22E9-434E-96CF-F9F6E4E2A7FD}" dt="2018-09-20T21:53:07.287" v="16372"/>
          <ac:graphicFrameMkLst>
            <pc:docMk/>
            <pc:sldMk cId="2346739857" sldId="359"/>
            <ac:graphicFrameMk id="35" creationId="{BE47CC8A-A7B5-4F78-A911-A5E5330C7FD6}"/>
          </ac:graphicFrameMkLst>
        </pc:graphicFrameChg>
        <pc:graphicFrameChg chg="add mod modGraphic">
          <ac:chgData name="Ali MAKRI" userId="7329fab5bf426460" providerId="LiveId" clId="{C1F4B791-22E9-434E-96CF-F9F6E4E2A7FD}" dt="2018-09-25T10:04:25.880" v="40562" actId="6549"/>
          <ac:graphicFrameMkLst>
            <pc:docMk/>
            <pc:sldMk cId="2346739857" sldId="359"/>
            <ac:graphicFrameMk id="40" creationId="{F73B386F-F7F4-4108-A42F-0C7C806AE344}"/>
          </ac:graphicFrameMkLst>
        </pc:graphicFrameChg>
        <pc:graphicFrameChg chg="add mod modGraphic">
          <ac:chgData name="Ali MAKRI" userId="7329fab5bf426460" providerId="LiveId" clId="{C1F4B791-22E9-434E-96CF-F9F6E4E2A7FD}" dt="2018-09-25T10:15:30.048" v="40565" actId="14100"/>
          <ac:graphicFrameMkLst>
            <pc:docMk/>
            <pc:sldMk cId="2346739857" sldId="359"/>
            <ac:graphicFrameMk id="41" creationId="{41EC996D-10BF-4DA1-A647-3D96A7D5BC60}"/>
          </ac:graphicFrameMkLst>
        </pc:graphicFrameChg>
        <pc:graphicFrameChg chg="add mod modGraphic">
          <ac:chgData name="Ali MAKRI" userId="7329fab5bf426460" providerId="LiveId" clId="{C1F4B791-22E9-434E-96CF-F9F6E4E2A7FD}" dt="2018-09-25T10:17:59.652" v="40573" actId="14100"/>
          <ac:graphicFrameMkLst>
            <pc:docMk/>
            <pc:sldMk cId="2346739857" sldId="359"/>
            <ac:graphicFrameMk id="47" creationId="{FB369339-0784-4840-8BE9-EA472F552E69}"/>
          </ac:graphicFrameMkLst>
        </pc:graphicFrameChg>
        <pc:graphicFrameChg chg="add mod modGraphic">
          <ac:chgData name="Ali MAKRI" userId="7329fab5bf426460" providerId="LiveId" clId="{C1F4B791-22E9-434E-96CF-F9F6E4E2A7FD}" dt="2018-09-21T04:49:04.779" v="18586"/>
          <ac:graphicFrameMkLst>
            <pc:docMk/>
            <pc:sldMk cId="2346739857" sldId="359"/>
            <ac:graphicFrameMk id="48" creationId="{F58720DD-8DA5-4FC0-8F93-172A1975B25D}"/>
          </ac:graphicFrameMkLst>
        </pc:graphicFrameChg>
        <pc:graphicFrameChg chg="mod modGraphic">
          <ac:chgData name="Ali MAKRI" userId="7329fab5bf426460" providerId="LiveId" clId="{C1F4B791-22E9-434E-96CF-F9F6E4E2A7FD}" dt="2018-09-25T10:01:55.746" v="40536"/>
          <ac:graphicFrameMkLst>
            <pc:docMk/>
            <pc:sldMk cId="2346739857" sldId="359"/>
            <ac:graphicFrameMk id="49" creationId="{42021246-9065-4E19-835C-91F538E84278}"/>
          </ac:graphicFrameMkLst>
        </pc:graphicFrameChg>
        <pc:graphicFrameChg chg="mod modGraphic">
          <ac:chgData name="Ali MAKRI" userId="7329fab5bf426460" providerId="LiveId" clId="{C1F4B791-22E9-434E-96CF-F9F6E4E2A7FD}" dt="2018-09-25T10:04:18.940" v="40558" actId="6549"/>
          <ac:graphicFrameMkLst>
            <pc:docMk/>
            <pc:sldMk cId="2346739857" sldId="359"/>
            <ac:graphicFrameMk id="51" creationId="{E7577E6A-786B-4B39-853C-1768093B295F}"/>
          </ac:graphicFrameMkLst>
        </pc:graphicFrameChg>
        <pc:picChg chg="add mod">
          <ac:chgData name="Ali MAKRI" userId="7329fab5bf426460" providerId="LiveId" clId="{C1F4B791-22E9-434E-96CF-F9F6E4E2A7FD}" dt="2018-09-25T10:01:28.817" v="40534" actId="1076"/>
          <ac:picMkLst>
            <pc:docMk/>
            <pc:sldMk cId="2346739857" sldId="359"/>
            <ac:picMk id="4" creationId="{2760360E-02D4-4683-882D-90F76433A82F}"/>
          </ac:picMkLst>
        </pc:picChg>
        <pc:cxnChg chg="add mod">
          <ac:chgData name="Ali MAKRI" userId="7329fab5bf426460" providerId="LiveId" clId="{C1F4B791-22E9-434E-96CF-F9F6E4E2A7FD}" dt="2018-09-25T10:16:23.063" v="40569" actId="14100"/>
          <ac:cxnSpMkLst>
            <pc:docMk/>
            <pc:sldMk cId="2346739857" sldId="359"/>
            <ac:cxnSpMk id="5" creationId="{6859544F-BD85-4A8B-931B-E787FF1E1C85}"/>
          </ac:cxnSpMkLst>
        </pc:cxnChg>
        <pc:cxnChg chg="del mod">
          <ac:chgData name="Ali MAKRI" userId="7329fab5bf426460" providerId="LiveId" clId="{C1F4B791-22E9-434E-96CF-F9F6E4E2A7FD}" dt="2018-09-21T04:31:51.157" v="18120" actId="478"/>
          <ac:cxnSpMkLst>
            <pc:docMk/>
            <pc:sldMk cId="2346739857" sldId="359"/>
            <ac:cxnSpMk id="15" creationId="{B9D13711-1B00-4C8E-8D90-97683E428593}"/>
          </ac:cxnSpMkLst>
        </pc:cxnChg>
        <pc:cxnChg chg="del mod">
          <ac:chgData name="Ali MAKRI" userId="7329fab5bf426460" providerId="LiveId" clId="{C1F4B791-22E9-434E-96CF-F9F6E4E2A7FD}" dt="2018-09-21T04:31:49.969" v="18119" actId="478"/>
          <ac:cxnSpMkLst>
            <pc:docMk/>
            <pc:sldMk cId="2346739857" sldId="359"/>
            <ac:cxnSpMk id="17" creationId="{BA85B7C9-F45C-44C5-B9D3-505DAE372518}"/>
          </ac:cxnSpMkLst>
        </pc:cxnChg>
        <pc:cxnChg chg="add del mod">
          <ac:chgData name="Ali MAKRI" userId="7329fab5bf426460" providerId="LiveId" clId="{C1F4B791-22E9-434E-96CF-F9F6E4E2A7FD}" dt="2018-09-21T04:31:30.823" v="18117" actId="478"/>
          <ac:cxnSpMkLst>
            <pc:docMk/>
            <pc:sldMk cId="2346739857" sldId="359"/>
            <ac:cxnSpMk id="27" creationId="{12F2720F-8886-444A-8FD9-D63A13BF30C3}"/>
          </ac:cxnSpMkLst>
        </pc:cxnChg>
        <pc:cxnChg chg="del mod">
          <ac:chgData name="Ali MAKRI" userId="7329fab5bf426460" providerId="LiveId" clId="{C1F4B791-22E9-434E-96CF-F9F6E4E2A7FD}" dt="2018-09-20T21:48:22.584" v="16272" actId="478"/>
          <ac:cxnSpMkLst>
            <pc:docMk/>
            <pc:sldMk cId="2346739857" sldId="359"/>
            <ac:cxnSpMk id="28" creationId="{AF8CF5CA-90EA-46FB-B2BB-1A77B617C277}"/>
          </ac:cxnSpMkLst>
        </pc:cxnChg>
        <pc:cxnChg chg="add del mod">
          <ac:chgData name="Ali MAKRI" userId="7329fab5bf426460" providerId="LiveId" clId="{C1F4B791-22E9-434E-96CF-F9F6E4E2A7FD}" dt="2018-09-20T21:53:07.287" v="16372"/>
          <ac:cxnSpMkLst>
            <pc:docMk/>
            <pc:sldMk cId="2346739857" sldId="359"/>
            <ac:cxnSpMk id="30" creationId="{00D87E7F-5A59-4D03-847C-F3A49993C134}"/>
          </ac:cxnSpMkLst>
        </pc:cxnChg>
        <pc:cxnChg chg="del mod">
          <ac:chgData name="Ali MAKRI" userId="7329fab5bf426460" providerId="LiveId" clId="{C1F4B791-22E9-434E-96CF-F9F6E4E2A7FD}" dt="2018-09-21T04:31:52.642" v="18121" actId="478"/>
          <ac:cxnSpMkLst>
            <pc:docMk/>
            <pc:sldMk cId="2346739857" sldId="359"/>
            <ac:cxnSpMk id="31" creationId="{06888A0A-548C-4BA3-B5FB-7B2487321042}"/>
          </ac:cxnSpMkLst>
        </pc:cxnChg>
        <pc:cxnChg chg="add del mod">
          <ac:chgData name="Ali MAKRI" userId="7329fab5bf426460" providerId="LiveId" clId="{C1F4B791-22E9-434E-96CF-F9F6E4E2A7FD}" dt="2018-09-20T21:53:07.287" v="16372"/>
          <ac:cxnSpMkLst>
            <pc:docMk/>
            <pc:sldMk cId="2346739857" sldId="359"/>
            <ac:cxnSpMk id="32" creationId="{756BD676-6296-43E8-A06D-D5671AB86891}"/>
          </ac:cxnSpMkLst>
        </pc:cxnChg>
        <pc:cxnChg chg="add del mod">
          <ac:chgData name="Ali MAKRI" userId="7329fab5bf426460" providerId="LiveId" clId="{C1F4B791-22E9-434E-96CF-F9F6E4E2A7FD}" dt="2018-09-20T21:53:07.287" v="16372"/>
          <ac:cxnSpMkLst>
            <pc:docMk/>
            <pc:sldMk cId="2346739857" sldId="359"/>
            <ac:cxnSpMk id="33" creationId="{ADFC8F22-6C45-4753-A47F-C88F30D7CF54}"/>
          </ac:cxnSpMkLst>
        </pc:cxnChg>
        <pc:cxnChg chg="add del mod">
          <ac:chgData name="Ali MAKRI" userId="7329fab5bf426460" providerId="LiveId" clId="{C1F4B791-22E9-434E-96CF-F9F6E4E2A7FD}" dt="2018-09-20T21:54:11.522" v="16406" actId="478"/>
          <ac:cxnSpMkLst>
            <pc:docMk/>
            <pc:sldMk cId="2346739857" sldId="359"/>
            <ac:cxnSpMk id="37" creationId="{6FA84F78-A8D5-44F8-B741-9D0AB1F77C47}"/>
          </ac:cxnSpMkLst>
        </pc:cxnChg>
        <pc:cxnChg chg="add del mod">
          <ac:chgData name="Ali MAKRI" userId="7329fab5bf426460" providerId="LiveId" clId="{C1F4B791-22E9-434E-96CF-F9F6E4E2A7FD}" dt="2018-09-21T04:35:46.726" v="18279" actId="478"/>
          <ac:cxnSpMkLst>
            <pc:docMk/>
            <pc:sldMk cId="2346739857" sldId="359"/>
            <ac:cxnSpMk id="38" creationId="{2A7670E9-B8BC-4A27-BF3C-3A1C5DFE0D64}"/>
          </ac:cxnSpMkLst>
        </pc:cxnChg>
        <pc:cxnChg chg="add del mod">
          <ac:chgData name="Ali MAKRI" userId="7329fab5bf426460" providerId="LiveId" clId="{C1F4B791-22E9-434E-96CF-F9F6E4E2A7FD}" dt="2018-09-20T21:54:13.351" v="16407" actId="478"/>
          <ac:cxnSpMkLst>
            <pc:docMk/>
            <pc:sldMk cId="2346739857" sldId="359"/>
            <ac:cxnSpMk id="39" creationId="{96EEED7C-74CF-4CB7-BD3B-7590F86A9663}"/>
          </ac:cxnSpMkLst>
        </pc:cxnChg>
        <pc:cxnChg chg="add del mod">
          <ac:chgData name="Ali MAKRI" userId="7329fab5bf426460" providerId="LiveId" clId="{C1F4B791-22E9-434E-96CF-F9F6E4E2A7FD}" dt="2018-09-21T04:27:58.642" v="17989" actId="478"/>
          <ac:cxnSpMkLst>
            <pc:docMk/>
            <pc:sldMk cId="2346739857" sldId="359"/>
            <ac:cxnSpMk id="46" creationId="{C6A3F591-B141-4946-A645-EE63D0A1E7E8}"/>
          </ac:cxnSpMkLst>
        </pc:cxnChg>
        <pc:cxnChg chg="del mod">
          <ac:chgData name="Ali MAKRI" userId="7329fab5bf426460" providerId="LiveId" clId="{C1F4B791-22E9-434E-96CF-F9F6E4E2A7FD}" dt="2018-09-21T04:38:06.684" v="18331" actId="478"/>
          <ac:cxnSpMkLst>
            <pc:docMk/>
            <pc:sldMk cId="2346739857" sldId="359"/>
            <ac:cxnSpMk id="50" creationId="{0E05EBED-8364-4022-9B73-47962AC71372}"/>
          </ac:cxnSpMkLst>
        </pc:cxnChg>
        <pc:cxnChg chg="del mod">
          <ac:chgData name="Ali MAKRI" userId="7329fab5bf426460" providerId="LiveId" clId="{C1F4B791-22E9-434E-96CF-F9F6E4E2A7FD}" dt="2018-09-21T04:31:32.339" v="18118" actId="478"/>
          <ac:cxnSpMkLst>
            <pc:docMk/>
            <pc:sldMk cId="2346739857" sldId="359"/>
            <ac:cxnSpMk id="52" creationId="{0F679956-61D0-4696-9BE0-486FCD977679}"/>
          </ac:cxnSpMkLst>
        </pc:cxnChg>
        <pc:cxnChg chg="add del mod">
          <ac:chgData name="Ali MAKRI" userId="7329fab5bf426460" providerId="LiveId" clId="{C1F4B791-22E9-434E-96CF-F9F6E4E2A7FD}" dt="2018-09-21T04:39:41.757" v="18462" actId="478"/>
          <ac:cxnSpMkLst>
            <pc:docMk/>
            <pc:sldMk cId="2346739857" sldId="359"/>
            <ac:cxnSpMk id="55" creationId="{DAA945ED-03EF-430C-8B1F-71040B13BC80}"/>
          </ac:cxnSpMkLst>
        </pc:cxnChg>
        <pc:cxnChg chg="add del mod">
          <ac:chgData name="Ali MAKRI" userId="7329fab5bf426460" providerId="LiveId" clId="{C1F4B791-22E9-434E-96CF-F9F6E4E2A7FD}" dt="2018-09-21T04:38:07.872" v="18332" actId="478"/>
          <ac:cxnSpMkLst>
            <pc:docMk/>
            <pc:sldMk cId="2346739857" sldId="359"/>
            <ac:cxnSpMk id="57" creationId="{727B2C4B-A48E-4269-A523-704F6DB76F4D}"/>
          </ac:cxnSpMkLst>
        </pc:cxnChg>
        <pc:cxnChg chg="add del mod">
          <ac:chgData name="Ali MAKRI" userId="7329fab5bf426460" providerId="LiveId" clId="{C1F4B791-22E9-434E-96CF-F9F6E4E2A7FD}" dt="2018-09-21T04:38:08.669" v="18333" actId="478"/>
          <ac:cxnSpMkLst>
            <pc:docMk/>
            <pc:sldMk cId="2346739857" sldId="359"/>
            <ac:cxnSpMk id="58" creationId="{DF58B3D2-011D-493B-BF09-639B0C5DBD93}"/>
          </ac:cxnSpMkLst>
        </pc:cxnChg>
        <pc:cxnChg chg="add mod">
          <ac:chgData name="Ali MAKRI" userId="7329fab5bf426460" providerId="LiveId" clId="{C1F4B791-22E9-434E-96CF-F9F6E4E2A7FD}" dt="2018-09-21T04:34:07.067" v="18142" actId="14100"/>
          <ac:cxnSpMkLst>
            <pc:docMk/>
            <pc:sldMk cId="2346739857" sldId="359"/>
            <ac:cxnSpMk id="59" creationId="{1FBBE914-97AA-4400-B548-4EFCCAB1C06F}"/>
          </ac:cxnSpMkLst>
        </pc:cxnChg>
        <pc:cxnChg chg="add mod">
          <ac:chgData name="Ali MAKRI" userId="7329fab5bf426460" providerId="LiveId" clId="{C1F4B791-22E9-434E-96CF-F9F6E4E2A7FD}" dt="2018-09-21T04:34:17.679" v="18173" actId="1037"/>
          <ac:cxnSpMkLst>
            <pc:docMk/>
            <pc:sldMk cId="2346739857" sldId="359"/>
            <ac:cxnSpMk id="60" creationId="{AF91B845-BB4E-4B5C-85FC-DF2511C27E1B}"/>
          </ac:cxnSpMkLst>
        </pc:cxnChg>
        <pc:cxnChg chg="add mod">
          <ac:chgData name="Ali MAKRI" userId="7329fab5bf426460" providerId="LiveId" clId="{C1F4B791-22E9-434E-96CF-F9F6E4E2A7FD}" dt="2018-09-21T04:36:31.697" v="18306" actId="1036"/>
          <ac:cxnSpMkLst>
            <pc:docMk/>
            <pc:sldMk cId="2346739857" sldId="359"/>
            <ac:cxnSpMk id="61" creationId="{1429856F-5978-4DEB-AB1C-3489BC42FF9A}"/>
          </ac:cxnSpMkLst>
        </pc:cxnChg>
        <pc:cxnChg chg="add mod">
          <ac:chgData name="Ali MAKRI" userId="7329fab5bf426460" providerId="LiveId" clId="{C1F4B791-22E9-434E-96CF-F9F6E4E2A7FD}" dt="2018-09-21T04:36:51.321" v="18307" actId="571"/>
          <ac:cxnSpMkLst>
            <pc:docMk/>
            <pc:sldMk cId="2346739857" sldId="359"/>
            <ac:cxnSpMk id="62" creationId="{EF29A074-8121-45E0-94DE-117154090463}"/>
          </ac:cxnSpMkLst>
        </pc:cxnChg>
        <pc:cxnChg chg="add mod">
          <ac:chgData name="Ali MAKRI" userId="7329fab5bf426460" providerId="LiveId" clId="{C1F4B791-22E9-434E-96CF-F9F6E4E2A7FD}" dt="2018-09-21T04:38:03.449" v="18330" actId="571"/>
          <ac:cxnSpMkLst>
            <pc:docMk/>
            <pc:sldMk cId="2346739857" sldId="359"/>
            <ac:cxnSpMk id="64" creationId="{882161D0-16B5-46FB-B556-912EC290ED38}"/>
          </ac:cxnSpMkLst>
        </pc:cxnChg>
        <pc:cxnChg chg="add mod">
          <ac:chgData name="Ali MAKRI" userId="7329fab5bf426460" providerId="LiveId" clId="{C1F4B791-22E9-434E-96CF-F9F6E4E2A7FD}" dt="2018-09-21T04:38:26.487" v="18360" actId="571"/>
          <ac:cxnSpMkLst>
            <pc:docMk/>
            <pc:sldMk cId="2346739857" sldId="359"/>
            <ac:cxnSpMk id="65" creationId="{31F54F9A-DE13-41FE-B665-F5E8413AE52B}"/>
          </ac:cxnSpMkLst>
        </pc:cxnChg>
        <pc:cxnChg chg="add mod">
          <ac:chgData name="Ali MAKRI" userId="7329fab5bf426460" providerId="LiveId" clId="{C1F4B791-22E9-434E-96CF-F9F6E4E2A7FD}" dt="2018-09-21T04:38:32.473" v="18384" actId="1037"/>
          <ac:cxnSpMkLst>
            <pc:docMk/>
            <pc:sldMk cId="2346739857" sldId="359"/>
            <ac:cxnSpMk id="66" creationId="{24B8E187-4759-472C-A178-197B3C688242}"/>
          </ac:cxnSpMkLst>
        </pc:cxnChg>
        <pc:cxnChg chg="add mod">
          <ac:chgData name="Ali MAKRI" userId="7329fab5bf426460" providerId="LiveId" clId="{C1F4B791-22E9-434E-96CF-F9F6E4E2A7FD}" dt="2018-09-21T04:41:01.355" v="18540" actId="1076"/>
          <ac:cxnSpMkLst>
            <pc:docMk/>
            <pc:sldMk cId="2346739857" sldId="359"/>
            <ac:cxnSpMk id="68" creationId="{1190DBD5-F2DA-4526-B59C-3644AAFC0EE7}"/>
          </ac:cxnSpMkLst>
        </pc:cxnChg>
      </pc:sldChg>
      <pc:sldChg chg="modSp add">
        <pc:chgData name="Ali MAKRI" userId="7329fab5bf426460" providerId="LiveId" clId="{C1F4B791-22E9-434E-96CF-F9F6E4E2A7FD}" dt="2018-09-22T05:19:56.178" v="24193" actId="20577"/>
        <pc:sldMkLst>
          <pc:docMk/>
          <pc:sldMk cId="4083108556" sldId="360"/>
        </pc:sldMkLst>
        <pc:spChg chg="mod">
          <ac:chgData name="Ali MAKRI" userId="7329fab5bf426460" providerId="LiveId" clId="{C1F4B791-22E9-434E-96CF-F9F6E4E2A7FD}" dt="2018-09-21T04:11:00.026" v="17453" actId="20577"/>
          <ac:spMkLst>
            <pc:docMk/>
            <pc:sldMk cId="4083108556" sldId="360"/>
            <ac:spMk id="2" creationId="{058F4E2A-97D1-419C-ADB4-2E5613E29462}"/>
          </ac:spMkLst>
        </pc:spChg>
        <pc:spChg chg="mod">
          <ac:chgData name="Ali MAKRI" userId="7329fab5bf426460" providerId="LiveId" clId="{C1F4B791-22E9-434E-96CF-F9F6E4E2A7FD}" dt="2018-09-22T05:19:56.178" v="24193" actId="20577"/>
          <ac:spMkLst>
            <pc:docMk/>
            <pc:sldMk cId="4083108556" sldId="360"/>
            <ac:spMk id="3" creationId="{23FE810D-AB14-4B0C-B068-CDBA823A44E5}"/>
          </ac:spMkLst>
        </pc:spChg>
      </pc:sldChg>
      <pc:sldChg chg="addSp modSp add">
        <pc:chgData name="Ali MAKRI" userId="7329fab5bf426460" providerId="LiveId" clId="{C1F4B791-22E9-434E-96CF-F9F6E4E2A7FD}" dt="2018-09-21T07:18:14.553" v="19599" actId="114"/>
        <pc:sldMkLst>
          <pc:docMk/>
          <pc:sldMk cId="189329383" sldId="361"/>
        </pc:sldMkLst>
        <pc:spChg chg="add mod">
          <ac:chgData name="Ali MAKRI" userId="7329fab5bf426460" providerId="LiveId" clId="{C1F4B791-22E9-434E-96CF-F9F6E4E2A7FD}" dt="2018-09-21T07:18:14.553" v="19599" actId="114"/>
          <ac:spMkLst>
            <pc:docMk/>
            <pc:sldMk cId="189329383" sldId="361"/>
            <ac:spMk id="2" creationId="{10B92497-AE6B-4B63-8302-729A6E14490E}"/>
          </ac:spMkLst>
        </pc:spChg>
        <pc:spChg chg="add mod">
          <ac:chgData name="Ali MAKRI" userId="7329fab5bf426460" providerId="LiveId" clId="{C1F4B791-22E9-434E-96CF-F9F6E4E2A7FD}" dt="2018-09-21T06:17:33.235" v="19197" actId="20577"/>
          <ac:spMkLst>
            <pc:docMk/>
            <pc:sldMk cId="189329383" sldId="361"/>
            <ac:spMk id="3" creationId="{1F61E6C4-6D97-498C-961A-242DE97408BB}"/>
          </ac:spMkLst>
        </pc:spChg>
        <pc:spChg chg="add mod">
          <ac:chgData name="Ali MAKRI" userId="7329fab5bf426460" providerId="LiveId" clId="{C1F4B791-22E9-434E-96CF-F9F6E4E2A7FD}" dt="2018-09-21T06:18:02.099" v="19198" actId="1076"/>
          <ac:spMkLst>
            <pc:docMk/>
            <pc:sldMk cId="189329383" sldId="361"/>
            <ac:spMk id="4" creationId="{84B055DA-BDF9-4238-9A1D-5DC89801B09A}"/>
          </ac:spMkLst>
        </pc:spChg>
      </pc:sldChg>
      <pc:sldChg chg="modSp add">
        <pc:chgData name="Ali MAKRI" userId="7329fab5bf426460" providerId="LiveId" clId="{C1F4B791-22E9-434E-96CF-F9F6E4E2A7FD}" dt="2018-10-15T04:56:54.282" v="41220" actId="20577"/>
        <pc:sldMkLst>
          <pc:docMk/>
          <pc:sldMk cId="1148738493" sldId="363"/>
        </pc:sldMkLst>
        <pc:spChg chg="mod">
          <ac:chgData name="Ali MAKRI" userId="7329fab5bf426460" providerId="LiveId" clId="{C1F4B791-22E9-434E-96CF-F9F6E4E2A7FD}" dt="2018-10-15T04:56:54.282" v="41220" actId="20577"/>
          <ac:spMkLst>
            <pc:docMk/>
            <pc:sldMk cId="1148738493" sldId="363"/>
            <ac:spMk id="2" creationId="{F068CA72-365F-4A53-9688-4AD5EEB96CCB}"/>
          </ac:spMkLst>
        </pc:spChg>
        <pc:spChg chg="mod">
          <ac:chgData name="Ali MAKRI" userId="7329fab5bf426460" providerId="LiveId" clId="{C1F4B791-22E9-434E-96CF-F9F6E4E2A7FD}" dt="2018-09-21T07:29:24.232" v="20038" actId="14100"/>
          <ac:spMkLst>
            <pc:docMk/>
            <pc:sldMk cId="1148738493" sldId="363"/>
            <ac:spMk id="3" creationId="{7C6E768D-B210-43A3-8157-E05A18EB7621}"/>
          </ac:spMkLst>
        </pc:spChg>
      </pc:sldChg>
      <pc:sldChg chg="addSp delSp modSp add">
        <pc:chgData name="Ali MAKRI" userId="7329fab5bf426460" providerId="LiveId" clId="{C1F4B791-22E9-434E-96CF-F9F6E4E2A7FD}" dt="2018-09-23T08:54:41.889" v="35739" actId="14100"/>
        <pc:sldMkLst>
          <pc:docMk/>
          <pc:sldMk cId="1716982454" sldId="366"/>
        </pc:sldMkLst>
        <pc:spChg chg="add del">
          <ac:chgData name="Ali MAKRI" userId="7329fab5bf426460" providerId="LiveId" clId="{C1F4B791-22E9-434E-96CF-F9F6E4E2A7FD}" dt="2018-09-21T10:36:43.677" v="22833" actId="478"/>
          <ac:spMkLst>
            <pc:docMk/>
            <pc:sldMk cId="1716982454" sldId="366"/>
            <ac:spMk id="2" creationId="{E8612719-8474-4337-A261-5C2E0BD778B0}"/>
          </ac:spMkLst>
        </pc:spChg>
        <pc:spChg chg="mod">
          <ac:chgData name="Ali MAKRI" userId="7329fab5bf426460" providerId="LiveId" clId="{C1F4B791-22E9-434E-96CF-F9F6E4E2A7FD}" dt="2018-09-23T08:54:41.889" v="35739" actId="14100"/>
          <ac:spMkLst>
            <pc:docMk/>
            <pc:sldMk cId="1716982454" sldId="366"/>
            <ac:spMk id="3" creationId="{5307132E-45B0-4DDB-93DB-C2FB978BBA32}"/>
          </ac:spMkLst>
        </pc:spChg>
        <pc:spChg chg="add mod ord">
          <ac:chgData name="Ali MAKRI" userId="7329fab5bf426460" providerId="LiveId" clId="{C1F4B791-22E9-434E-96CF-F9F6E4E2A7FD}" dt="2018-09-22T06:14:41.781" v="25722" actId="552"/>
          <ac:spMkLst>
            <pc:docMk/>
            <pc:sldMk cId="1716982454" sldId="366"/>
            <ac:spMk id="4" creationId="{98B3328A-1E82-4758-8062-D005CB870ECE}"/>
          </ac:spMkLst>
        </pc:spChg>
        <pc:spChg chg="add del mod">
          <ac:chgData name="Ali MAKRI" userId="7329fab5bf426460" providerId="LiveId" clId="{C1F4B791-22E9-434E-96CF-F9F6E4E2A7FD}" dt="2018-09-21T10:37:15.483" v="22873" actId="478"/>
          <ac:spMkLst>
            <pc:docMk/>
            <pc:sldMk cId="1716982454" sldId="366"/>
            <ac:spMk id="4" creationId="{F4A9644B-B1ED-437A-ADB4-552B5C3453F0}"/>
          </ac:spMkLst>
        </pc:spChg>
        <pc:spChg chg="add del mod">
          <ac:chgData name="Ali MAKRI" userId="7329fab5bf426460" providerId="LiveId" clId="{C1F4B791-22E9-434E-96CF-F9F6E4E2A7FD}" dt="2018-09-21T10:37:34.456" v="22879" actId="478"/>
          <ac:spMkLst>
            <pc:docMk/>
            <pc:sldMk cId="1716982454" sldId="366"/>
            <ac:spMk id="5" creationId="{E459EABB-27F7-4417-A84F-6B8638058B78}"/>
          </ac:spMkLst>
        </pc:spChg>
        <pc:spChg chg="add mod ord">
          <ac:chgData name="Ali MAKRI" userId="7329fab5bf426460" providerId="LiveId" clId="{C1F4B791-22E9-434E-96CF-F9F6E4E2A7FD}" dt="2018-09-22T06:14:41.781" v="25722" actId="552"/>
          <ac:spMkLst>
            <pc:docMk/>
            <pc:sldMk cId="1716982454" sldId="366"/>
            <ac:spMk id="5" creationId="{FB197CDA-8C9B-4A13-9F32-757805450325}"/>
          </ac:spMkLst>
        </pc:spChg>
        <pc:spChg chg="add del mod">
          <ac:chgData name="Ali MAKRI" userId="7329fab5bf426460" providerId="LiveId" clId="{C1F4B791-22E9-434E-96CF-F9F6E4E2A7FD}" dt="2018-09-21T10:37:47.350" v="22886" actId="478"/>
          <ac:spMkLst>
            <pc:docMk/>
            <pc:sldMk cId="1716982454" sldId="366"/>
            <ac:spMk id="6" creationId="{6FC599E6-797B-4FFC-B5EE-B88033BC7022}"/>
          </ac:spMkLst>
        </pc:spChg>
        <pc:spChg chg="add mod ord">
          <ac:chgData name="Ali MAKRI" userId="7329fab5bf426460" providerId="LiveId" clId="{C1F4B791-22E9-434E-96CF-F9F6E4E2A7FD}" dt="2018-09-22T06:14:41.781" v="25722" actId="552"/>
          <ac:spMkLst>
            <pc:docMk/>
            <pc:sldMk cId="1716982454" sldId="366"/>
            <ac:spMk id="6" creationId="{77B73671-FDFF-4CC9-9FBA-B8F91CD1E895}"/>
          </ac:spMkLst>
        </pc:spChg>
        <pc:spChg chg="add mod ord">
          <ac:chgData name="Ali MAKRI" userId="7329fab5bf426460" providerId="LiveId" clId="{C1F4B791-22E9-434E-96CF-F9F6E4E2A7FD}" dt="2018-09-22T06:14:41.781" v="25722" actId="552"/>
          <ac:spMkLst>
            <pc:docMk/>
            <pc:sldMk cId="1716982454" sldId="366"/>
            <ac:spMk id="7" creationId="{A5C83AD5-A2C4-4E00-96A1-E71A604FEC3D}"/>
          </ac:spMkLst>
        </pc:spChg>
        <pc:spChg chg="add mod ord">
          <ac:chgData name="Ali MAKRI" userId="7329fab5bf426460" providerId="LiveId" clId="{C1F4B791-22E9-434E-96CF-F9F6E4E2A7FD}" dt="2018-09-22T06:15:24.605" v="25777" actId="1036"/>
          <ac:spMkLst>
            <pc:docMk/>
            <pc:sldMk cId="1716982454" sldId="366"/>
            <ac:spMk id="8" creationId="{9EA1F453-1D58-4D04-81F0-252890AD42C2}"/>
          </ac:spMkLst>
        </pc:spChg>
      </pc:sldChg>
      <pc:sldChg chg="addSp delSp modSp add">
        <pc:chgData name="Ali MAKRI" userId="7329fab5bf426460" providerId="LiveId" clId="{C1F4B791-22E9-434E-96CF-F9F6E4E2A7FD}" dt="2018-10-22T05:39:01.839" v="42828" actId="27636"/>
        <pc:sldMkLst>
          <pc:docMk/>
          <pc:sldMk cId="853755316" sldId="368"/>
        </pc:sldMkLst>
        <pc:spChg chg="del">
          <ac:chgData name="Ali MAKRI" userId="7329fab5bf426460" providerId="LiveId" clId="{C1F4B791-22E9-434E-96CF-F9F6E4E2A7FD}" dt="2018-09-22T03:40:04.855" v="23843"/>
          <ac:spMkLst>
            <pc:docMk/>
            <pc:sldMk cId="853755316" sldId="368"/>
            <ac:spMk id="2" creationId="{92EFC69D-46D2-476C-B747-9BA2B1DC0878}"/>
          </ac:spMkLst>
        </pc:spChg>
        <pc:spChg chg="mod">
          <ac:chgData name="Ali MAKRI" userId="7329fab5bf426460" providerId="LiveId" clId="{C1F4B791-22E9-434E-96CF-F9F6E4E2A7FD}" dt="2018-10-22T05:39:01.839" v="42828" actId="27636"/>
          <ac:spMkLst>
            <pc:docMk/>
            <pc:sldMk cId="853755316" sldId="368"/>
            <ac:spMk id="3" creationId="{1FC31358-C65E-4AD1-A8F7-A09D1C0C8460}"/>
          </ac:spMkLst>
        </pc:spChg>
        <pc:spChg chg="add mod">
          <ac:chgData name="Ali MAKRI" userId="7329fab5bf426460" providerId="LiveId" clId="{C1F4B791-22E9-434E-96CF-F9F6E4E2A7FD}" dt="2018-09-22T05:57:10.402" v="25338" actId="14100"/>
          <ac:spMkLst>
            <pc:docMk/>
            <pc:sldMk cId="853755316" sldId="368"/>
            <ac:spMk id="4" creationId="{2707CB2D-7136-42FD-A445-BBD1B9E380B1}"/>
          </ac:spMkLst>
        </pc:spChg>
        <pc:spChg chg="add mod ord">
          <ac:chgData name="Ali MAKRI" userId="7329fab5bf426460" providerId="LiveId" clId="{C1F4B791-22E9-434E-96CF-F9F6E4E2A7FD}" dt="2018-09-22T05:54:47.133" v="25291" actId="1037"/>
          <ac:spMkLst>
            <pc:docMk/>
            <pc:sldMk cId="853755316" sldId="368"/>
            <ac:spMk id="5" creationId="{9E3E7CBD-F7BC-4971-A3BC-7EA392B3953D}"/>
          </ac:spMkLst>
        </pc:spChg>
        <pc:spChg chg="add mod ord">
          <ac:chgData name="Ali MAKRI" userId="7329fab5bf426460" providerId="LiveId" clId="{C1F4B791-22E9-434E-96CF-F9F6E4E2A7FD}" dt="2018-09-22T07:29:10.362" v="26444" actId="1037"/>
          <ac:spMkLst>
            <pc:docMk/>
            <pc:sldMk cId="853755316" sldId="368"/>
            <ac:spMk id="6" creationId="{1920BA51-69EF-49EE-837A-868575587D2F}"/>
          </ac:spMkLst>
        </pc:spChg>
        <pc:spChg chg="add mod ord">
          <ac:chgData name="Ali MAKRI" userId="7329fab5bf426460" providerId="LiveId" clId="{C1F4B791-22E9-434E-96CF-F9F6E4E2A7FD}" dt="2018-09-22T07:31:28.902" v="26472" actId="14100"/>
          <ac:spMkLst>
            <pc:docMk/>
            <pc:sldMk cId="853755316" sldId="368"/>
            <ac:spMk id="7" creationId="{9B16739D-2C86-4A93-A756-E00CE6C5452C}"/>
          </ac:spMkLst>
        </pc:spChg>
        <pc:spChg chg="add mod">
          <ac:chgData name="Ali MAKRI" userId="7329fab5bf426460" providerId="LiveId" clId="{C1F4B791-22E9-434E-96CF-F9F6E4E2A7FD}" dt="2018-09-22T07:37:52.889" v="26633" actId="20577"/>
          <ac:spMkLst>
            <pc:docMk/>
            <pc:sldMk cId="853755316" sldId="368"/>
            <ac:spMk id="9" creationId="{0DD787D8-8D26-4ECD-A52D-CA333249854A}"/>
          </ac:spMkLst>
        </pc:spChg>
        <pc:spChg chg="add mod ord">
          <ac:chgData name="Ali MAKRI" userId="7329fab5bf426460" providerId="LiveId" clId="{C1F4B791-22E9-434E-96CF-F9F6E4E2A7FD}" dt="2018-09-22T07:35:23.273" v="26558" actId="1038"/>
          <ac:spMkLst>
            <pc:docMk/>
            <pc:sldMk cId="853755316" sldId="368"/>
            <ac:spMk id="10" creationId="{0893943B-50ED-4356-B59E-24F4157F93BC}"/>
          </ac:spMkLst>
        </pc:spChg>
        <pc:spChg chg="add mod ord">
          <ac:chgData name="Ali MAKRI" userId="7329fab5bf426460" providerId="LiveId" clId="{C1F4B791-22E9-434E-96CF-F9F6E4E2A7FD}" dt="2018-09-22T07:36:53.358" v="26612" actId="1076"/>
          <ac:spMkLst>
            <pc:docMk/>
            <pc:sldMk cId="853755316" sldId="368"/>
            <ac:spMk id="11" creationId="{BAA2FA58-42D3-48D6-88B0-12A31F5918B5}"/>
          </ac:spMkLst>
        </pc:spChg>
        <pc:picChg chg="add del mod">
          <ac:chgData name="Ali MAKRI" userId="7329fab5bf426460" providerId="LiveId" clId="{C1F4B791-22E9-434E-96CF-F9F6E4E2A7FD}" dt="2018-10-22T05:38:53.352" v="42826" actId="478"/>
          <ac:picMkLst>
            <pc:docMk/>
            <pc:sldMk cId="853755316" sldId="368"/>
            <ac:picMk id="8" creationId="{7B2B3382-91B6-499B-A736-70F6BADDAD1C}"/>
          </ac:picMkLst>
        </pc:picChg>
      </pc:sldChg>
      <pc:sldChg chg="addSp delSp modSp add">
        <pc:chgData name="Ali MAKRI" userId="7329fab5bf426460" providerId="LiveId" clId="{C1F4B791-22E9-434E-96CF-F9F6E4E2A7FD}" dt="2018-09-24T08:28:32.494" v="38004" actId="1035"/>
        <pc:sldMkLst>
          <pc:docMk/>
          <pc:sldMk cId="4214253559" sldId="370"/>
        </pc:sldMkLst>
        <pc:spChg chg="add del mod">
          <ac:chgData name="Ali MAKRI" userId="7329fab5bf426460" providerId="LiveId" clId="{C1F4B791-22E9-434E-96CF-F9F6E4E2A7FD}" dt="2018-09-24T08:27:49.108" v="37940"/>
          <ac:spMkLst>
            <pc:docMk/>
            <pc:sldMk cId="4214253559" sldId="370"/>
            <ac:spMk id="2" creationId="{C083FE20-50F2-4190-87BD-CC6054ECE100}"/>
          </ac:spMkLst>
        </pc:spChg>
        <pc:spChg chg="add del mod">
          <ac:chgData name="Ali MAKRI" userId="7329fab5bf426460" providerId="LiveId" clId="{C1F4B791-22E9-434E-96CF-F9F6E4E2A7FD}" dt="2018-09-24T08:27:49.108" v="37940"/>
          <ac:spMkLst>
            <pc:docMk/>
            <pc:sldMk cId="4214253559" sldId="370"/>
            <ac:spMk id="3" creationId="{61389544-FAAF-4CB2-A08E-0E7DDFF7AB1D}"/>
          </ac:spMkLst>
        </pc:spChg>
        <pc:spChg chg="add mod">
          <ac:chgData name="Ali MAKRI" userId="7329fab5bf426460" providerId="LiveId" clId="{C1F4B791-22E9-434E-96CF-F9F6E4E2A7FD}" dt="2018-09-24T08:28:13.724" v="37945" actId="20577"/>
          <ac:spMkLst>
            <pc:docMk/>
            <pc:sldMk cId="4214253559" sldId="370"/>
            <ac:spMk id="4" creationId="{437B5E22-17E5-4F99-BDE3-6323EC596BB2}"/>
          </ac:spMkLst>
        </pc:spChg>
        <pc:spChg chg="add del mod">
          <ac:chgData name="Ali MAKRI" userId="7329fab5bf426460" providerId="LiveId" clId="{C1F4B791-22E9-434E-96CF-F9F6E4E2A7FD}" dt="2018-09-24T08:28:08.254" v="37943" actId="478"/>
          <ac:spMkLst>
            <pc:docMk/>
            <pc:sldMk cId="4214253559" sldId="370"/>
            <ac:spMk id="5" creationId="{A19C503F-FDF2-4EBD-A2F7-5D967E8DEAD2}"/>
          </ac:spMkLst>
        </pc:spChg>
        <pc:spChg chg="add mod">
          <ac:chgData name="Ali MAKRI" userId="7329fab5bf426460" providerId="LiveId" clId="{C1F4B791-22E9-434E-96CF-F9F6E4E2A7FD}" dt="2018-09-24T08:28:32.494" v="38004" actId="1035"/>
          <ac:spMkLst>
            <pc:docMk/>
            <pc:sldMk cId="4214253559" sldId="370"/>
            <ac:spMk id="7" creationId="{EBD665D3-FB28-45DE-80A5-8C330A3D3EBF}"/>
          </ac:spMkLst>
        </pc:spChg>
        <pc:spChg chg="add mod">
          <ac:chgData name="Ali MAKRI" userId="7329fab5bf426460" providerId="LiveId" clId="{C1F4B791-22E9-434E-96CF-F9F6E4E2A7FD}" dt="2018-09-24T08:28:32.494" v="38004" actId="1035"/>
          <ac:spMkLst>
            <pc:docMk/>
            <pc:sldMk cId="4214253559" sldId="370"/>
            <ac:spMk id="8" creationId="{CF7CE70F-88FE-41A6-BD1E-C92E54DA5CEB}"/>
          </ac:spMkLst>
        </pc:spChg>
        <pc:spChg chg="add mod">
          <ac:chgData name="Ali MAKRI" userId="7329fab5bf426460" providerId="LiveId" clId="{C1F4B791-22E9-434E-96CF-F9F6E4E2A7FD}" dt="2018-09-24T08:28:32.494" v="38004" actId="1035"/>
          <ac:spMkLst>
            <pc:docMk/>
            <pc:sldMk cId="4214253559" sldId="370"/>
            <ac:spMk id="9" creationId="{68F2EB0A-BDC6-4C8C-873C-3641EEF65A79}"/>
          </ac:spMkLst>
        </pc:spChg>
        <pc:spChg chg="add mod">
          <ac:chgData name="Ali MAKRI" userId="7329fab5bf426460" providerId="LiveId" clId="{C1F4B791-22E9-434E-96CF-F9F6E4E2A7FD}" dt="2018-09-24T08:28:32.494" v="38004" actId="1035"/>
          <ac:spMkLst>
            <pc:docMk/>
            <pc:sldMk cId="4214253559" sldId="370"/>
            <ac:spMk id="10" creationId="{24CB282E-0A5E-49B2-865F-BAC94710A5F5}"/>
          </ac:spMkLst>
        </pc:spChg>
        <pc:spChg chg="add mod">
          <ac:chgData name="Ali MAKRI" userId="7329fab5bf426460" providerId="LiveId" clId="{C1F4B791-22E9-434E-96CF-F9F6E4E2A7FD}" dt="2018-09-24T08:28:32.494" v="38004" actId="1035"/>
          <ac:spMkLst>
            <pc:docMk/>
            <pc:sldMk cId="4214253559" sldId="370"/>
            <ac:spMk id="11" creationId="{66B1423A-92BB-4A3A-A2E7-C20BFB0E27D9}"/>
          </ac:spMkLst>
        </pc:spChg>
        <pc:spChg chg="add mod">
          <ac:chgData name="Ali MAKRI" userId="7329fab5bf426460" providerId="LiveId" clId="{C1F4B791-22E9-434E-96CF-F9F6E4E2A7FD}" dt="2018-09-24T08:28:32.494" v="38004" actId="1035"/>
          <ac:spMkLst>
            <pc:docMk/>
            <pc:sldMk cId="4214253559" sldId="370"/>
            <ac:spMk id="12" creationId="{D2153417-CC2C-4115-8773-DFCB9A8507E9}"/>
          </ac:spMkLst>
        </pc:spChg>
        <pc:spChg chg="add del">
          <ac:chgData name="Ali MAKRI" userId="7329fab5bf426460" providerId="LiveId" clId="{C1F4B791-22E9-434E-96CF-F9F6E4E2A7FD}" dt="2018-09-24T08:27:59.299" v="37941" actId="478"/>
          <ac:spMkLst>
            <pc:docMk/>
            <pc:sldMk cId="4214253559" sldId="370"/>
            <ac:spMk id="21" creationId="{EDD6059D-A19C-422C-848B-879BC4221A28}"/>
          </ac:spMkLst>
        </pc:spChg>
        <pc:graphicFrameChg chg="add del mod modGraphic">
          <ac:chgData name="Ali MAKRI" userId="7329fab5bf426460" providerId="LiveId" clId="{C1F4B791-22E9-434E-96CF-F9F6E4E2A7FD}" dt="2018-09-22T07:54:31.651" v="26823" actId="478"/>
          <ac:graphicFrameMkLst>
            <pc:docMk/>
            <pc:sldMk cId="4214253559" sldId="370"/>
            <ac:graphicFrameMk id="2" creationId="{17CAEEA3-256F-4383-A5BC-59FC22270736}"/>
          </ac:graphicFrameMkLst>
        </pc:graphicFrameChg>
        <pc:graphicFrameChg chg="add del mod modGraphic">
          <ac:chgData name="Ali MAKRI" userId="7329fab5bf426460" providerId="LiveId" clId="{C1F4B791-22E9-434E-96CF-F9F6E4E2A7FD}" dt="2018-09-22T07:57:51.591" v="26861" actId="478"/>
          <ac:graphicFrameMkLst>
            <pc:docMk/>
            <pc:sldMk cId="4214253559" sldId="370"/>
            <ac:graphicFrameMk id="3" creationId="{4B9BFF3F-DFF0-4FCB-819A-F75EE431775B}"/>
          </ac:graphicFrameMkLst>
        </pc:graphicFrameChg>
        <pc:graphicFrameChg chg="add del mod">
          <ac:chgData name="Ali MAKRI" userId="7329fab5bf426460" providerId="LiveId" clId="{C1F4B791-22E9-434E-96CF-F9F6E4E2A7FD}" dt="2018-09-22T07:56:39.587" v="26849" actId="478"/>
          <ac:graphicFrameMkLst>
            <pc:docMk/>
            <pc:sldMk cId="4214253559" sldId="370"/>
            <ac:graphicFrameMk id="4" creationId="{BB7DE004-D608-4A87-8DD8-F8228BBF3A15}"/>
          </ac:graphicFrameMkLst>
        </pc:graphicFrameChg>
        <pc:graphicFrameChg chg="add del mod modGraphic">
          <ac:chgData name="Ali MAKRI" userId="7329fab5bf426460" providerId="LiveId" clId="{C1F4B791-22E9-434E-96CF-F9F6E4E2A7FD}" dt="2018-09-22T08:01:52.702" v="26906" actId="478"/>
          <ac:graphicFrameMkLst>
            <pc:docMk/>
            <pc:sldMk cId="4214253559" sldId="370"/>
            <ac:graphicFrameMk id="5" creationId="{043D5D93-B5C5-447F-8D88-2AC7A2A6AFA1}"/>
          </ac:graphicFrameMkLst>
        </pc:graphicFrameChg>
        <pc:graphicFrameChg chg="add mod modGraphic">
          <ac:chgData name="Ali MAKRI" userId="7329fab5bf426460" providerId="LiveId" clId="{C1F4B791-22E9-434E-96CF-F9F6E4E2A7FD}" dt="2018-09-24T08:28:32.494" v="38004" actId="1035"/>
          <ac:graphicFrameMkLst>
            <pc:docMk/>
            <pc:sldMk cId="4214253559" sldId="370"/>
            <ac:graphicFrameMk id="6" creationId="{760C23BB-C1ED-4FDA-A487-4D24FA379BD2}"/>
          </ac:graphicFrameMkLst>
        </pc:graphicFrameChg>
        <pc:cxnChg chg="add mod">
          <ac:chgData name="Ali MAKRI" userId="7329fab5bf426460" providerId="LiveId" clId="{C1F4B791-22E9-434E-96CF-F9F6E4E2A7FD}" dt="2018-09-24T08:28:32.494" v="38004" actId="1035"/>
          <ac:cxnSpMkLst>
            <pc:docMk/>
            <pc:sldMk cId="4214253559" sldId="370"/>
            <ac:cxnSpMk id="14" creationId="{207E3278-AD3F-4BCD-B090-5846DDF1B7BE}"/>
          </ac:cxnSpMkLst>
        </pc:cxnChg>
        <pc:cxnChg chg="add mod">
          <ac:chgData name="Ali MAKRI" userId="7329fab5bf426460" providerId="LiveId" clId="{C1F4B791-22E9-434E-96CF-F9F6E4E2A7FD}" dt="2018-09-24T08:28:32.494" v="38004" actId="1035"/>
          <ac:cxnSpMkLst>
            <pc:docMk/>
            <pc:sldMk cId="4214253559" sldId="370"/>
            <ac:cxnSpMk id="17" creationId="{609B17CA-69D1-4B71-BE51-29C7D4DFA2DC}"/>
          </ac:cxnSpMkLst>
        </pc:cxnChg>
      </pc:sldChg>
      <pc:sldChg chg="addSp delSp modSp add">
        <pc:chgData name="Ali MAKRI" userId="7329fab5bf426460" providerId="LiveId" clId="{C1F4B791-22E9-434E-96CF-F9F6E4E2A7FD}" dt="2018-10-22T05:38:26.827" v="42823" actId="478"/>
        <pc:sldMkLst>
          <pc:docMk/>
          <pc:sldMk cId="4137915085" sldId="371"/>
        </pc:sldMkLst>
        <pc:spChg chg="add del mod">
          <ac:chgData name="Ali MAKRI" userId="7329fab5bf426460" providerId="LiveId" clId="{C1F4B791-22E9-434E-96CF-F9F6E4E2A7FD}" dt="2018-09-24T08:25:40.169" v="37929" actId="767"/>
          <ac:spMkLst>
            <pc:docMk/>
            <pc:sldMk cId="4137915085" sldId="371"/>
            <ac:spMk id="2" creationId="{FE2D0D53-0876-4FAB-B7C8-D564E5EABC2E}"/>
          </ac:spMkLst>
        </pc:spChg>
        <pc:spChg chg="add del mod">
          <ac:chgData name="Ali MAKRI" userId="7329fab5bf426460" providerId="LiveId" clId="{C1F4B791-22E9-434E-96CF-F9F6E4E2A7FD}" dt="2018-10-22T05:38:26.827" v="42823" actId="478"/>
          <ac:spMkLst>
            <pc:docMk/>
            <pc:sldMk cId="4137915085" sldId="371"/>
            <ac:spMk id="3" creationId="{5E72D978-23CE-4377-8D4B-3EFCA4A8C9E5}"/>
          </ac:spMkLst>
        </pc:spChg>
        <pc:spChg chg="add del mod">
          <ac:chgData name="Ali MAKRI" userId="7329fab5bf426460" providerId="LiveId" clId="{C1F4B791-22E9-434E-96CF-F9F6E4E2A7FD}" dt="2018-09-24T08:26:43.748" v="37938" actId="478"/>
          <ac:spMkLst>
            <pc:docMk/>
            <pc:sldMk cId="4137915085" sldId="371"/>
            <ac:spMk id="4" creationId="{33A834C6-934C-42D2-91B6-6B2FB17C99A2}"/>
          </ac:spMkLst>
        </pc:spChg>
        <pc:spChg chg="mod">
          <ac:chgData name="Ali MAKRI" userId="7329fab5bf426460" providerId="LiveId" clId="{C1F4B791-22E9-434E-96CF-F9F6E4E2A7FD}" dt="2018-09-22T08:32:40.092" v="27187" actId="1036"/>
          <ac:spMkLst>
            <pc:docMk/>
            <pc:sldMk cId="4137915085" sldId="371"/>
            <ac:spMk id="7" creationId="{EBD665D3-FB28-45DE-80A5-8C330A3D3EBF}"/>
          </ac:spMkLst>
        </pc:spChg>
        <pc:spChg chg="mod">
          <ac:chgData name="Ali MAKRI" userId="7329fab5bf426460" providerId="LiveId" clId="{C1F4B791-22E9-434E-96CF-F9F6E4E2A7FD}" dt="2018-09-22T08:32:40.092" v="27187" actId="1036"/>
          <ac:spMkLst>
            <pc:docMk/>
            <pc:sldMk cId="4137915085" sldId="371"/>
            <ac:spMk id="8" creationId="{CF7CE70F-88FE-41A6-BD1E-C92E54DA5CEB}"/>
          </ac:spMkLst>
        </pc:spChg>
        <pc:spChg chg="mod">
          <ac:chgData name="Ali MAKRI" userId="7329fab5bf426460" providerId="LiveId" clId="{C1F4B791-22E9-434E-96CF-F9F6E4E2A7FD}" dt="2018-09-22T08:32:40.092" v="27187" actId="1036"/>
          <ac:spMkLst>
            <pc:docMk/>
            <pc:sldMk cId="4137915085" sldId="371"/>
            <ac:spMk id="9" creationId="{68F2EB0A-BDC6-4C8C-873C-3641EEF65A79}"/>
          </ac:spMkLst>
        </pc:spChg>
        <pc:spChg chg="mod">
          <ac:chgData name="Ali MAKRI" userId="7329fab5bf426460" providerId="LiveId" clId="{C1F4B791-22E9-434E-96CF-F9F6E4E2A7FD}" dt="2018-09-22T08:32:40.092" v="27187" actId="1036"/>
          <ac:spMkLst>
            <pc:docMk/>
            <pc:sldMk cId="4137915085" sldId="371"/>
            <ac:spMk id="10" creationId="{24CB282E-0A5E-49B2-865F-BAC94710A5F5}"/>
          </ac:spMkLst>
        </pc:spChg>
        <pc:spChg chg="mod">
          <ac:chgData name="Ali MAKRI" userId="7329fab5bf426460" providerId="LiveId" clId="{C1F4B791-22E9-434E-96CF-F9F6E4E2A7FD}" dt="2018-09-22T08:32:40.092" v="27187" actId="1036"/>
          <ac:spMkLst>
            <pc:docMk/>
            <pc:sldMk cId="4137915085" sldId="371"/>
            <ac:spMk id="11" creationId="{66B1423A-92BB-4A3A-A2E7-C20BFB0E27D9}"/>
          </ac:spMkLst>
        </pc:spChg>
        <pc:spChg chg="del">
          <ac:chgData name="Ali MAKRI" userId="7329fab5bf426460" providerId="LiveId" clId="{C1F4B791-22E9-434E-96CF-F9F6E4E2A7FD}" dt="2018-09-22T08:30:50.126" v="27142" actId="478"/>
          <ac:spMkLst>
            <pc:docMk/>
            <pc:sldMk cId="4137915085" sldId="371"/>
            <ac:spMk id="12" creationId="{D2153417-CC2C-4115-8773-DFCB9A8507E9}"/>
          </ac:spMkLst>
        </pc:spChg>
        <pc:spChg chg="add del mod">
          <ac:chgData name="Ali MAKRI" userId="7329fab5bf426460" providerId="LiveId" clId="{C1F4B791-22E9-434E-96CF-F9F6E4E2A7FD}" dt="2018-09-24T08:26:14.458" v="37933" actId="478"/>
          <ac:spMkLst>
            <pc:docMk/>
            <pc:sldMk cId="4137915085" sldId="371"/>
            <ac:spMk id="13" creationId="{9A36E121-2169-43B4-B9FA-8E49ED075DE6}"/>
          </ac:spMkLst>
        </pc:spChg>
        <pc:spChg chg="add mod">
          <ac:chgData name="Ali MAKRI" userId="7329fab5bf426460" providerId="LiveId" clId="{C1F4B791-22E9-434E-96CF-F9F6E4E2A7FD}" dt="2018-09-22T08:33:19.478" v="27196" actId="27636"/>
          <ac:spMkLst>
            <pc:docMk/>
            <pc:sldMk cId="4137915085" sldId="371"/>
            <ac:spMk id="15" creationId="{E1DF3B37-B625-4D12-8322-794F8D5D0DF3}"/>
          </ac:spMkLst>
        </pc:spChg>
        <pc:spChg chg="del">
          <ac:chgData name="Ali MAKRI" userId="7329fab5bf426460" providerId="LiveId" clId="{C1F4B791-22E9-434E-96CF-F9F6E4E2A7FD}" dt="2018-09-22T08:32:43.766" v="27188" actId="478"/>
          <ac:spMkLst>
            <pc:docMk/>
            <pc:sldMk cId="4137915085" sldId="371"/>
            <ac:spMk id="21" creationId="{EDD6059D-A19C-422C-848B-879BC4221A28}"/>
          </ac:spMkLst>
        </pc:spChg>
        <pc:graphicFrameChg chg="mod modGraphic">
          <ac:chgData name="Ali MAKRI" userId="7329fab5bf426460" providerId="LiveId" clId="{C1F4B791-22E9-434E-96CF-F9F6E4E2A7FD}" dt="2018-09-22T10:56:41.124" v="29539" actId="255"/>
          <ac:graphicFrameMkLst>
            <pc:docMk/>
            <pc:sldMk cId="4137915085" sldId="371"/>
            <ac:graphicFrameMk id="6" creationId="{760C23BB-C1ED-4FDA-A487-4D24FA379BD2}"/>
          </ac:graphicFrameMkLst>
        </pc:graphicFrameChg>
        <pc:picChg chg="add del">
          <ac:chgData name="Ali MAKRI" userId="7329fab5bf426460" providerId="LiveId" clId="{C1F4B791-22E9-434E-96CF-F9F6E4E2A7FD}" dt="2018-10-22T05:38:16.683" v="42821" actId="478"/>
          <ac:picMkLst>
            <pc:docMk/>
            <pc:sldMk cId="4137915085" sldId="371"/>
            <ac:picMk id="16" creationId="{61D643B4-A274-4E8B-8A0D-A876393D2EFB}"/>
          </ac:picMkLst>
        </pc:picChg>
        <pc:cxnChg chg="del">
          <ac:chgData name="Ali MAKRI" userId="7329fab5bf426460" providerId="LiveId" clId="{C1F4B791-22E9-434E-96CF-F9F6E4E2A7FD}" dt="2018-09-22T08:30:53.752" v="27143" actId="478"/>
          <ac:cxnSpMkLst>
            <pc:docMk/>
            <pc:sldMk cId="4137915085" sldId="371"/>
            <ac:cxnSpMk id="14" creationId="{207E3278-AD3F-4BCD-B090-5846DDF1B7BE}"/>
          </ac:cxnSpMkLst>
        </pc:cxnChg>
        <pc:cxnChg chg="del">
          <ac:chgData name="Ali MAKRI" userId="7329fab5bf426460" providerId="LiveId" clId="{C1F4B791-22E9-434E-96CF-F9F6E4E2A7FD}" dt="2018-09-22T08:30:57.332" v="27144" actId="478"/>
          <ac:cxnSpMkLst>
            <pc:docMk/>
            <pc:sldMk cId="4137915085" sldId="371"/>
            <ac:cxnSpMk id="17" creationId="{609B17CA-69D1-4B71-BE51-29C7D4DFA2DC}"/>
          </ac:cxnSpMkLst>
        </pc:cxnChg>
      </pc:sldChg>
      <pc:sldChg chg="addSp delSp modSp add">
        <pc:chgData name="Ali MAKRI" userId="7329fab5bf426460" providerId="LiveId" clId="{C1F4B791-22E9-434E-96CF-F9F6E4E2A7FD}" dt="2018-10-22T05:49:32.614" v="43300" actId="27636"/>
        <pc:sldMkLst>
          <pc:docMk/>
          <pc:sldMk cId="1767244517" sldId="372"/>
        </pc:sldMkLst>
        <pc:spChg chg="del">
          <ac:chgData name="Ali MAKRI" userId="7329fab5bf426460" providerId="LiveId" clId="{C1F4B791-22E9-434E-96CF-F9F6E4E2A7FD}" dt="2018-09-22T08:47:47.036" v="27271" actId="478"/>
          <ac:spMkLst>
            <pc:docMk/>
            <pc:sldMk cId="1767244517" sldId="372"/>
            <ac:spMk id="3" creationId="{1FC31358-C65E-4AD1-A8F7-A09D1C0C8460}"/>
          </ac:spMkLst>
        </pc:spChg>
        <pc:spChg chg="mod">
          <ac:chgData name="Ali MAKRI" userId="7329fab5bf426460" providerId="LiveId" clId="{C1F4B791-22E9-434E-96CF-F9F6E4E2A7FD}" dt="2018-10-22T05:49:25.941" v="43298" actId="20577"/>
          <ac:spMkLst>
            <pc:docMk/>
            <pc:sldMk cId="1767244517" sldId="372"/>
            <ac:spMk id="4" creationId="{2707CB2D-7136-42FD-A445-BBD1B9E380B1}"/>
          </ac:spMkLst>
        </pc:spChg>
        <pc:spChg chg="del">
          <ac:chgData name="Ali MAKRI" userId="7329fab5bf426460" providerId="LiveId" clId="{C1F4B791-22E9-434E-96CF-F9F6E4E2A7FD}" dt="2018-09-22T08:47:47.036" v="27271" actId="478"/>
          <ac:spMkLst>
            <pc:docMk/>
            <pc:sldMk cId="1767244517" sldId="372"/>
            <ac:spMk id="5" creationId="{9E3E7CBD-F7BC-4971-A3BC-7EA392B3953D}"/>
          </ac:spMkLst>
        </pc:spChg>
        <pc:spChg chg="del">
          <ac:chgData name="Ali MAKRI" userId="7329fab5bf426460" providerId="LiveId" clId="{C1F4B791-22E9-434E-96CF-F9F6E4E2A7FD}" dt="2018-09-22T08:47:47.036" v="27271" actId="478"/>
          <ac:spMkLst>
            <pc:docMk/>
            <pc:sldMk cId="1767244517" sldId="372"/>
            <ac:spMk id="6" creationId="{1920BA51-69EF-49EE-837A-868575587D2F}"/>
          </ac:spMkLst>
        </pc:spChg>
        <pc:spChg chg="del">
          <ac:chgData name="Ali MAKRI" userId="7329fab5bf426460" providerId="LiveId" clId="{C1F4B791-22E9-434E-96CF-F9F6E4E2A7FD}" dt="2018-09-22T08:47:47.036" v="27271" actId="478"/>
          <ac:spMkLst>
            <pc:docMk/>
            <pc:sldMk cId="1767244517" sldId="372"/>
            <ac:spMk id="7" creationId="{9B16739D-2C86-4A93-A756-E00CE6C5452C}"/>
          </ac:spMkLst>
        </pc:spChg>
        <pc:spChg chg="del">
          <ac:chgData name="Ali MAKRI" userId="7329fab5bf426460" providerId="LiveId" clId="{C1F4B791-22E9-434E-96CF-F9F6E4E2A7FD}" dt="2018-09-22T08:47:47.036" v="27271" actId="478"/>
          <ac:spMkLst>
            <pc:docMk/>
            <pc:sldMk cId="1767244517" sldId="372"/>
            <ac:spMk id="9" creationId="{0DD787D8-8D26-4ECD-A52D-CA333249854A}"/>
          </ac:spMkLst>
        </pc:spChg>
        <pc:spChg chg="del">
          <ac:chgData name="Ali MAKRI" userId="7329fab5bf426460" providerId="LiveId" clId="{C1F4B791-22E9-434E-96CF-F9F6E4E2A7FD}" dt="2018-09-22T08:47:47.036" v="27271" actId="478"/>
          <ac:spMkLst>
            <pc:docMk/>
            <pc:sldMk cId="1767244517" sldId="372"/>
            <ac:spMk id="10" creationId="{0893943B-50ED-4356-B59E-24F4157F93BC}"/>
          </ac:spMkLst>
        </pc:spChg>
        <pc:spChg chg="del">
          <ac:chgData name="Ali MAKRI" userId="7329fab5bf426460" providerId="LiveId" clId="{C1F4B791-22E9-434E-96CF-F9F6E4E2A7FD}" dt="2018-09-22T08:47:47.036" v="27271" actId="478"/>
          <ac:spMkLst>
            <pc:docMk/>
            <pc:sldMk cId="1767244517" sldId="372"/>
            <ac:spMk id="11" creationId="{BAA2FA58-42D3-48D6-88B0-12A31F5918B5}"/>
          </ac:spMkLst>
        </pc:spChg>
        <pc:spChg chg="add mod">
          <ac:chgData name="Ali MAKRI" userId="7329fab5bf426460" providerId="LiveId" clId="{C1F4B791-22E9-434E-96CF-F9F6E4E2A7FD}" dt="2018-10-22T05:49:32.614" v="43300" actId="27636"/>
          <ac:spMkLst>
            <pc:docMk/>
            <pc:sldMk cId="1767244517" sldId="372"/>
            <ac:spMk id="12" creationId="{BB0AA68A-21A9-4F8D-AF49-AF2942526FCC}"/>
          </ac:spMkLst>
        </pc:spChg>
        <pc:picChg chg="add">
          <ac:chgData name="Ali MAKRI" userId="7329fab5bf426460" providerId="LiveId" clId="{C1F4B791-22E9-434E-96CF-F9F6E4E2A7FD}" dt="2018-10-22T05:49:17.282" v="43284"/>
          <ac:picMkLst>
            <pc:docMk/>
            <pc:sldMk cId="1767244517" sldId="372"/>
            <ac:picMk id="5" creationId="{5B05D5F0-BE6D-4D32-87A6-BE01BEA97DC0}"/>
          </ac:picMkLst>
        </pc:picChg>
        <pc:picChg chg="del">
          <ac:chgData name="Ali MAKRI" userId="7329fab5bf426460" providerId="LiveId" clId="{C1F4B791-22E9-434E-96CF-F9F6E4E2A7FD}" dt="2018-10-22T05:40:12.595" v="42834" actId="478"/>
          <ac:picMkLst>
            <pc:docMk/>
            <pc:sldMk cId="1767244517" sldId="372"/>
            <ac:picMk id="8" creationId="{7B2B3382-91B6-499B-A736-70F6BADDAD1C}"/>
          </ac:picMkLst>
        </pc:picChg>
      </pc:sldChg>
      <pc:sldChg chg="addSp delSp modSp add">
        <pc:chgData name="Ali MAKRI" userId="7329fab5bf426460" providerId="LiveId" clId="{C1F4B791-22E9-434E-96CF-F9F6E4E2A7FD}" dt="2018-10-22T05:49:05.324" v="43282"/>
        <pc:sldMkLst>
          <pc:docMk/>
          <pc:sldMk cId="1762165543" sldId="373"/>
        </pc:sldMkLst>
        <pc:spChg chg="mod">
          <ac:chgData name="Ali MAKRI" userId="7329fab5bf426460" providerId="LiveId" clId="{C1F4B791-22E9-434E-96CF-F9F6E4E2A7FD}" dt="2018-10-22T05:48:57.650" v="43281"/>
          <ac:spMkLst>
            <pc:docMk/>
            <pc:sldMk cId="1762165543" sldId="373"/>
            <ac:spMk id="4" creationId="{2707CB2D-7136-42FD-A445-BBD1B9E380B1}"/>
          </ac:spMkLst>
        </pc:spChg>
        <pc:picChg chg="add">
          <ac:chgData name="Ali MAKRI" userId="7329fab5bf426460" providerId="LiveId" clId="{C1F4B791-22E9-434E-96CF-F9F6E4E2A7FD}" dt="2018-10-22T05:49:05.324" v="43282"/>
          <ac:picMkLst>
            <pc:docMk/>
            <pc:sldMk cId="1762165543" sldId="373"/>
            <ac:picMk id="5" creationId="{CF766AA4-AE23-406D-B61E-AA7E1BCDBD9A}"/>
          </ac:picMkLst>
        </pc:picChg>
        <pc:picChg chg="del">
          <ac:chgData name="Ali MAKRI" userId="7329fab5bf426460" providerId="LiveId" clId="{C1F4B791-22E9-434E-96CF-F9F6E4E2A7FD}" dt="2018-10-22T05:46:21.442" v="43230" actId="478"/>
          <ac:picMkLst>
            <pc:docMk/>
            <pc:sldMk cId="1762165543" sldId="373"/>
            <ac:picMk id="8" creationId="{7B2B3382-91B6-499B-A736-70F6BADDAD1C}"/>
          </ac:picMkLst>
        </pc:picChg>
      </pc:sldChg>
      <pc:sldChg chg="modSp add">
        <pc:chgData name="Ali MAKRI" userId="7329fab5bf426460" providerId="LiveId" clId="{C1F4B791-22E9-434E-96CF-F9F6E4E2A7FD}" dt="2018-09-22T08:48:24.459" v="27314" actId="20577"/>
        <pc:sldMkLst>
          <pc:docMk/>
          <pc:sldMk cId="1221330445" sldId="374"/>
        </pc:sldMkLst>
        <pc:spChg chg="mod">
          <ac:chgData name="Ali MAKRI" userId="7329fab5bf426460" providerId="LiveId" clId="{C1F4B791-22E9-434E-96CF-F9F6E4E2A7FD}" dt="2018-09-22T08:48:24.459" v="27314" actId="20577"/>
          <ac:spMkLst>
            <pc:docMk/>
            <pc:sldMk cId="1221330445" sldId="374"/>
            <ac:spMk id="4" creationId="{2707CB2D-7136-42FD-A445-BBD1B9E380B1}"/>
          </ac:spMkLst>
        </pc:spChg>
      </pc:sldChg>
      <pc:sldChg chg="modSp add">
        <pc:chgData name="Ali MAKRI" userId="7329fab5bf426460" providerId="LiveId" clId="{C1F4B791-22E9-434E-96CF-F9F6E4E2A7FD}" dt="2018-09-22T08:48:48.230" v="27324" actId="20577"/>
        <pc:sldMkLst>
          <pc:docMk/>
          <pc:sldMk cId="2825953765" sldId="375"/>
        </pc:sldMkLst>
        <pc:spChg chg="mod">
          <ac:chgData name="Ali MAKRI" userId="7329fab5bf426460" providerId="LiveId" clId="{C1F4B791-22E9-434E-96CF-F9F6E4E2A7FD}" dt="2018-09-22T08:48:48.230" v="27324" actId="20577"/>
          <ac:spMkLst>
            <pc:docMk/>
            <pc:sldMk cId="2825953765" sldId="375"/>
            <ac:spMk id="4" creationId="{2707CB2D-7136-42FD-A445-BBD1B9E380B1}"/>
          </ac:spMkLst>
        </pc:spChg>
      </pc:sldChg>
      <pc:sldChg chg="modSp add">
        <pc:chgData name="Ali MAKRI" userId="7329fab5bf426460" providerId="LiveId" clId="{C1F4B791-22E9-434E-96CF-F9F6E4E2A7FD}" dt="2018-09-22T08:49:00.280" v="27342" actId="20577"/>
        <pc:sldMkLst>
          <pc:docMk/>
          <pc:sldMk cId="3137786876" sldId="376"/>
        </pc:sldMkLst>
        <pc:spChg chg="mod">
          <ac:chgData name="Ali MAKRI" userId="7329fab5bf426460" providerId="LiveId" clId="{C1F4B791-22E9-434E-96CF-F9F6E4E2A7FD}" dt="2018-09-22T08:49:00.280" v="27342" actId="20577"/>
          <ac:spMkLst>
            <pc:docMk/>
            <pc:sldMk cId="3137786876" sldId="376"/>
            <ac:spMk id="4" creationId="{2707CB2D-7136-42FD-A445-BBD1B9E380B1}"/>
          </ac:spMkLst>
        </pc:spChg>
      </pc:sldChg>
      <pc:sldChg chg="modSp add">
        <pc:chgData name="Ali MAKRI" userId="7329fab5bf426460" providerId="LiveId" clId="{C1F4B791-22E9-434E-96CF-F9F6E4E2A7FD}" dt="2018-10-15T04:50:02.751" v="41160" actId="20577"/>
        <pc:sldMkLst>
          <pc:docMk/>
          <pc:sldMk cId="2927510536" sldId="378"/>
        </pc:sldMkLst>
        <pc:spChg chg="mod">
          <ac:chgData name="Ali MAKRI" userId="7329fab5bf426460" providerId="LiveId" clId="{C1F4B791-22E9-434E-96CF-F9F6E4E2A7FD}" dt="2018-10-15T04:50:02.751" v="41160" actId="20577"/>
          <ac:spMkLst>
            <pc:docMk/>
            <pc:sldMk cId="2927510536" sldId="378"/>
            <ac:spMk id="4" creationId="{2707CB2D-7136-42FD-A445-BBD1B9E380B1}"/>
          </ac:spMkLst>
        </pc:spChg>
        <pc:spChg chg="mod">
          <ac:chgData name="Ali MAKRI" userId="7329fab5bf426460" providerId="LiveId" clId="{C1F4B791-22E9-434E-96CF-F9F6E4E2A7FD}" dt="2018-09-25T05:21:18.833" v="38870" actId="20577"/>
          <ac:spMkLst>
            <pc:docMk/>
            <pc:sldMk cId="2927510536" sldId="378"/>
            <ac:spMk id="12" creationId="{BB0AA68A-21A9-4F8D-AF49-AF2942526FCC}"/>
          </ac:spMkLst>
        </pc:spChg>
      </pc:sldChg>
      <pc:sldChg chg="modSp add">
        <pc:chgData name="Ali MAKRI" userId="7329fab5bf426460" providerId="LiveId" clId="{C1F4B791-22E9-434E-96CF-F9F6E4E2A7FD}" dt="2018-09-26T05:18:36.678" v="40691" actId="20577"/>
        <pc:sldMkLst>
          <pc:docMk/>
          <pc:sldMk cId="2238111649" sldId="380"/>
        </pc:sldMkLst>
        <pc:spChg chg="mod">
          <ac:chgData name="Ali MAKRI" userId="7329fab5bf426460" providerId="LiveId" clId="{C1F4B791-22E9-434E-96CF-F9F6E4E2A7FD}" dt="2018-09-22T08:51:42.680" v="27395" actId="20577"/>
          <ac:spMkLst>
            <pc:docMk/>
            <pc:sldMk cId="2238111649" sldId="380"/>
            <ac:spMk id="4" creationId="{2707CB2D-7136-42FD-A445-BBD1B9E380B1}"/>
          </ac:spMkLst>
        </pc:spChg>
        <pc:spChg chg="mod">
          <ac:chgData name="Ali MAKRI" userId="7329fab5bf426460" providerId="LiveId" clId="{C1F4B791-22E9-434E-96CF-F9F6E4E2A7FD}" dt="2018-09-26T05:18:36.678" v="40691" actId="20577"/>
          <ac:spMkLst>
            <pc:docMk/>
            <pc:sldMk cId="2238111649" sldId="380"/>
            <ac:spMk id="12" creationId="{BB0AA68A-21A9-4F8D-AF49-AF2942526FCC}"/>
          </ac:spMkLst>
        </pc:spChg>
      </pc:sldChg>
      <pc:sldChg chg="modSp add">
        <pc:chgData name="Ali MAKRI" userId="7329fab5bf426460" providerId="LiveId" clId="{C1F4B791-22E9-434E-96CF-F9F6E4E2A7FD}" dt="2018-09-25T06:36:48.550" v="40056" actId="20577"/>
        <pc:sldMkLst>
          <pc:docMk/>
          <pc:sldMk cId="808322568" sldId="381"/>
        </pc:sldMkLst>
        <pc:spChg chg="mod">
          <ac:chgData name="Ali MAKRI" userId="7329fab5bf426460" providerId="LiveId" clId="{C1F4B791-22E9-434E-96CF-F9F6E4E2A7FD}" dt="2018-09-22T08:52:13.594" v="27418" actId="20577"/>
          <ac:spMkLst>
            <pc:docMk/>
            <pc:sldMk cId="808322568" sldId="381"/>
            <ac:spMk id="4" creationId="{2707CB2D-7136-42FD-A445-BBD1B9E380B1}"/>
          </ac:spMkLst>
        </pc:spChg>
        <pc:spChg chg="mod">
          <ac:chgData name="Ali MAKRI" userId="7329fab5bf426460" providerId="LiveId" clId="{C1F4B791-22E9-434E-96CF-F9F6E4E2A7FD}" dt="2018-09-25T06:36:48.550" v="40056" actId="20577"/>
          <ac:spMkLst>
            <pc:docMk/>
            <pc:sldMk cId="808322568" sldId="381"/>
            <ac:spMk id="12" creationId="{BB0AA68A-21A9-4F8D-AF49-AF2942526FCC}"/>
          </ac:spMkLst>
        </pc:spChg>
      </pc:sldChg>
      <pc:sldChg chg="addSp delSp modSp add ord">
        <pc:chgData name="Ali MAKRI" userId="7329fab5bf426460" providerId="LiveId" clId="{C1F4B791-22E9-434E-96CF-F9F6E4E2A7FD}" dt="2018-10-22T04:58:23.451" v="41642"/>
        <pc:sldMkLst>
          <pc:docMk/>
          <pc:sldMk cId="3404389468" sldId="382"/>
        </pc:sldMkLst>
        <pc:spChg chg="mod">
          <ac:chgData name="Ali MAKRI" userId="7329fab5bf426460" providerId="LiveId" clId="{C1F4B791-22E9-434E-96CF-F9F6E4E2A7FD}" dt="2018-09-22T08:59:36.273" v="27450" actId="20577"/>
          <ac:spMkLst>
            <pc:docMk/>
            <pc:sldMk cId="3404389468" sldId="382"/>
            <ac:spMk id="2" creationId="{6F20DB11-C834-432C-8820-61E89A85149B}"/>
          </ac:spMkLst>
        </pc:spChg>
        <pc:spChg chg="del">
          <ac:chgData name="Ali MAKRI" userId="7329fab5bf426460" providerId="LiveId" clId="{C1F4B791-22E9-434E-96CF-F9F6E4E2A7FD}" dt="2018-09-22T08:56:59.367" v="27421"/>
          <ac:spMkLst>
            <pc:docMk/>
            <pc:sldMk cId="3404389468" sldId="382"/>
            <ac:spMk id="3" creationId="{94637900-A072-4313-912D-32FF47D3BE7E}"/>
          </ac:spMkLst>
        </pc:spChg>
        <pc:spChg chg="add mod">
          <ac:chgData name="Ali MAKRI" userId="7329fab5bf426460" providerId="LiveId" clId="{C1F4B791-22E9-434E-96CF-F9F6E4E2A7FD}" dt="2018-10-22T04:58:23.451" v="41642"/>
          <ac:spMkLst>
            <pc:docMk/>
            <pc:sldMk cId="3404389468" sldId="382"/>
            <ac:spMk id="3" creationId="{D3B24517-4A0A-4313-9B18-58ED7BCC9871}"/>
          </ac:spMkLst>
        </pc:spChg>
        <pc:spChg chg="add mod">
          <ac:chgData name="Ali MAKRI" userId="7329fab5bf426460" providerId="LiveId" clId="{C1F4B791-22E9-434E-96CF-F9F6E4E2A7FD}" dt="2018-10-09T03:32:01.321" v="40708" actId="27636"/>
          <ac:spMkLst>
            <pc:docMk/>
            <pc:sldMk cId="3404389468" sldId="382"/>
            <ac:spMk id="9" creationId="{66BE5B94-C2EE-4721-913A-ECF51F879FA9}"/>
          </ac:spMkLst>
        </pc:spChg>
        <pc:picChg chg="add del mod">
          <ac:chgData name="Ali MAKRI" userId="7329fab5bf426460" providerId="LiveId" clId="{C1F4B791-22E9-434E-96CF-F9F6E4E2A7FD}" dt="2018-09-22T08:58:15.844" v="27426" actId="478"/>
          <ac:picMkLst>
            <pc:docMk/>
            <pc:sldMk cId="3404389468" sldId="382"/>
            <ac:picMk id="5" creationId="{706620E0-2AFE-4803-A5D7-286AD2C4527E}"/>
          </ac:picMkLst>
        </pc:picChg>
        <pc:picChg chg="add mod">
          <ac:chgData name="Ali MAKRI" userId="7329fab5bf426460" providerId="LiveId" clId="{C1F4B791-22E9-434E-96CF-F9F6E4E2A7FD}" dt="2018-09-22T08:58:27.597" v="27428" actId="1076"/>
          <ac:picMkLst>
            <pc:docMk/>
            <pc:sldMk cId="3404389468" sldId="382"/>
            <ac:picMk id="7" creationId="{2B0B2EE8-2F08-4C97-8A98-6919479CC835}"/>
          </ac:picMkLst>
        </pc:picChg>
      </pc:sldChg>
      <pc:sldChg chg="addSp modSp add ord">
        <pc:chgData name="Ali MAKRI" userId="7329fab5bf426460" providerId="LiveId" clId="{C1F4B791-22E9-434E-96CF-F9F6E4E2A7FD}" dt="2018-10-09T03:34:09.972" v="40720" actId="1076"/>
        <pc:sldMkLst>
          <pc:docMk/>
          <pc:sldMk cId="2481599786" sldId="383"/>
        </pc:sldMkLst>
        <pc:spChg chg="mod">
          <ac:chgData name="Ali MAKRI" userId="7329fab5bf426460" providerId="LiveId" clId="{C1F4B791-22E9-434E-96CF-F9F6E4E2A7FD}" dt="2018-09-22T09:47:05.348" v="28872" actId="20577"/>
          <ac:spMkLst>
            <pc:docMk/>
            <pc:sldMk cId="2481599786" sldId="383"/>
            <ac:spMk id="2" creationId="{6F20DB11-C834-432C-8820-61E89A85149B}"/>
          </ac:spMkLst>
        </pc:spChg>
        <pc:spChg chg="add mod">
          <ac:chgData name="Ali MAKRI" userId="7329fab5bf426460" providerId="LiveId" clId="{C1F4B791-22E9-434E-96CF-F9F6E4E2A7FD}" dt="2018-10-09T03:33:11.032" v="40715" actId="1076"/>
          <ac:spMkLst>
            <pc:docMk/>
            <pc:sldMk cId="2481599786" sldId="383"/>
            <ac:spMk id="3" creationId="{554959D3-24A1-4280-8B1C-7ABF7DB3D7A2}"/>
          </ac:spMkLst>
        </pc:spChg>
        <pc:spChg chg="mod">
          <ac:chgData name="Ali MAKRI" userId="7329fab5bf426460" providerId="LiveId" clId="{C1F4B791-22E9-434E-96CF-F9F6E4E2A7FD}" dt="2018-10-09T03:33:16.892" v="40717" actId="27636"/>
          <ac:spMkLst>
            <pc:docMk/>
            <pc:sldMk cId="2481599786" sldId="383"/>
            <ac:spMk id="9" creationId="{66BE5B94-C2EE-4721-913A-ECF51F879FA9}"/>
          </ac:spMkLst>
        </pc:spChg>
        <pc:picChg chg="add mod">
          <ac:chgData name="Ali MAKRI" userId="7329fab5bf426460" providerId="LiveId" clId="{C1F4B791-22E9-434E-96CF-F9F6E4E2A7FD}" dt="2018-10-09T03:34:09.972" v="40720" actId="1076"/>
          <ac:picMkLst>
            <pc:docMk/>
            <pc:sldMk cId="2481599786" sldId="383"/>
            <ac:picMk id="1026" creationId="{FBC35722-60F5-48D9-A501-031FE55F2A63}"/>
          </ac:picMkLst>
        </pc:picChg>
      </pc:sldChg>
      <pc:sldChg chg="addSp modSp add">
        <pc:chgData name="Ali MAKRI" userId="7329fab5bf426460" providerId="LiveId" clId="{C1F4B791-22E9-434E-96CF-F9F6E4E2A7FD}" dt="2018-09-22T10:59:10.225" v="29567"/>
        <pc:sldMkLst>
          <pc:docMk/>
          <pc:sldMk cId="1623805770" sldId="386"/>
        </pc:sldMkLst>
        <pc:spChg chg="mod">
          <ac:chgData name="Ali MAKRI" userId="7329fab5bf426460" providerId="LiveId" clId="{C1F4B791-22E9-434E-96CF-F9F6E4E2A7FD}" dt="2018-09-22T10:59:03.942" v="29566"/>
          <ac:spMkLst>
            <pc:docMk/>
            <pc:sldMk cId="1623805770" sldId="386"/>
            <ac:spMk id="2" creationId="{EF276E44-C2B5-42C8-9796-3A9172E6D61A}"/>
          </ac:spMkLst>
        </pc:spChg>
        <pc:picChg chg="add">
          <ac:chgData name="Ali MAKRI" userId="7329fab5bf426460" providerId="LiveId" clId="{C1F4B791-22E9-434E-96CF-F9F6E4E2A7FD}" dt="2018-09-22T10:59:10.225" v="29567"/>
          <ac:picMkLst>
            <pc:docMk/>
            <pc:sldMk cId="1623805770" sldId="386"/>
            <ac:picMk id="4" creationId="{B06D790B-A52A-4DC9-B2CC-FA300B470B8E}"/>
          </ac:picMkLst>
        </pc:picChg>
      </pc:sldChg>
      <pc:sldChg chg="addSp delSp modSp add">
        <pc:chgData name="Ali MAKRI" userId="7329fab5bf426460" providerId="LiveId" clId="{C1F4B791-22E9-434E-96CF-F9F6E4E2A7FD}" dt="2018-09-23T07:18:24.947" v="32035" actId="20577"/>
        <pc:sldMkLst>
          <pc:docMk/>
          <pc:sldMk cId="2361660561" sldId="387"/>
        </pc:sldMkLst>
        <pc:spChg chg="del">
          <ac:chgData name="Ali MAKRI" userId="7329fab5bf426460" providerId="LiveId" clId="{C1F4B791-22E9-434E-96CF-F9F6E4E2A7FD}" dt="2018-09-22T11:01:17.289" v="29572" actId="478"/>
          <ac:spMkLst>
            <pc:docMk/>
            <pc:sldMk cId="2361660561" sldId="387"/>
            <ac:spMk id="2" creationId="{6F20DB11-C834-432C-8820-61E89A85149B}"/>
          </ac:spMkLst>
        </pc:spChg>
        <pc:spChg chg="add del mod">
          <ac:chgData name="Ali MAKRI" userId="7329fab5bf426460" providerId="LiveId" clId="{C1F4B791-22E9-434E-96CF-F9F6E4E2A7FD}" dt="2018-09-22T11:01:20.466" v="29573" actId="478"/>
          <ac:spMkLst>
            <pc:docMk/>
            <pc:sldMk cId="2361660561" sldId="387"/>
            <ac:spMk id="4" creationId="{96B35E33-A81E-41C4-89E4-92F04AA70DC5}"/>
          </ac:spMkLst>
        </pc:spChg>
        <pc:spChg chg="add mod">
          <ac:chgData name="Ali MAKRI" userId="7329fab5bf426460" providerId="LiveId" clId="{C1F4B791-22E9-434E-96CF-F9F6E4E2A7FD}" dt="2018-09-22T11:04:35.684" v="29643" actId="20577"/>
          <ac:spMkLst>
            <pc:docMk/>
            <pc:sldMk cId="2361660561" sldId="387"/>
            <ac:spMk id="8" creationId="{8EF8CF31-2B80-48A1-9255-94D9D4016757}"/>
          </ac:spMkLst>
        </pc:spChg>
        <pc:spChg chg="mod">
          <ac:chgData name="Ali MAKRI" userId="7329fab5bf426460" providerId="LiveId" clId="{C1F4B791-22E9-434E-96CF-F9F6E4E2A7FD}" dt="2018-09-23T07:18:24.947" v="32035" actId="20577"/>
          <ac:spMkLst>
            <pc:docMk/>
            <pc:sldMk cId="2361660561" sldId="387"/>
            <ac:spMk id="9" creationId="{66BE5B94-C2EE-4721-913A-ECF51F879FA9}"/>
          </ac:spMkLst>
        </pc:spChg>
        <pc:picChg chg="del">
          <ac:chgData name="Ali MAKRI" userId="7329fab5bf426460" providerId="LiveId" clId="{C1F4B791-22E9-434E-96CF-F9F6E4E2A7FD}" dt="2018-09-22T11:01:13.624" v="29571" actId="478"/>
          <ac:picMkLst>
            <pc:docMk/>
            <pc:sldMk cId="2361660561" sldId="387"/>
            <ac:picMk id="7" creationId="{2B0B2EE8-2F08-4C97-8A98-6919479CC835}"/>
          </ac:picMkLst>
        </pc:picChg>
      </pc:sldChg>
      <pc:sldChg chg="addSp delSp modSp add">
        <pc:chgData name="Ali MAKRI" userId="7329fab5bf426460" providerId="LiveId" clId="{C1F4B791-22E9-434E-96CF-F9F6E4E2A7FD}" dt="2018-09-25T05:47:20.747" v="38942" actId="1076"/>
        <pc:sldMkLst>
          <pc:docMk/>
          <pc:sldMk cId="2234204401" sldId="388"/>
        </pc:sldMkLst>
        <pc:spChg chg="add del mod">
          <ac:chgData name="Ali MAKRI" userId="7329fab5bf426460" providerId="LiveId" clId="{C1F4B791-22E9-434E-96CF-F9F6E4E2A7FD}" dt="2018-09-22T11:17:59.613" v="29811" actId="478"/>
          <ac:spMkLst>
            <pc:docMk/>
            <pc:sldMk cId="2234204401" sldId="388"/>
            <ac:spMk id="3" creationId="{9DD9564B-53FC-4F54-A549-734DA6B335DB}"/>
          </ac:spMkLst>
        </pc:spChg>
        <pc:spChg chg="add mod">
          <ac:chgData name="Ali MAKRI" userId="7329fab5bf426460" providerId="LiveId" clId="{C1F4B791-22E9-434E-96CF-F9F6E4E2A7FD}" dt="2018-09-25T05:46:36.368" v="38940" actId="552"/>
          <ac:spMkLst>
            <pc:docMk/>
            <pc:sldMk cId="2234204401" sldId="388"/>
            <ac:spMk id="4" creationId="{55231B3E-2180-430E-94CB-5E2C98575C0B}"/>
          </ac:spMkLst>
        </pc:spChg>
        <pc:spChg chg="add mod">
          <ac:chgData name="Ali MAKRI" userId="7329fab5bf426460" providerId="LiveId" clId="{C1F4B791-22E9-434E-96CF-F9F6E4E2A7FD}" dt="2018-09-25T05:46:01.463" v="38935" actId="553"/>
          <ac:spMkLst>
            <pc:docMk/>
            <pc:sldMk cId="2234204401" sldId="388"/>
            <ac:spMk id="5" creationId="{68B91C85-8AEF-48D0-9E07-08A23E0A496E}"/>
          </ac:spMkLst>
        </pc:spChg>
        <pc:spChg chg="add mod">
          <ac:chgData name="Ali MAKRI" userId="7329fab5bf426460" providerId="LiveId" clId="{C1F4B791-22E9-434E-96CF-F9F6E4E2A7FD}" dt="2018-09-25T05:47:20.747" v="38942" actId="1076"/>
          <ac:spMkLst>
            <pc:docMk/>
            <pc:sldMk cId="2234204401" sldId="388"/>
            <ac:spMk id="6" creationId="{9F106A9C-35EB-4C97-A990-AF1FC6623EE6}"/>
          </ac:spMkLst>
        </pc:spChg>
        <pc:spChg chg="add mod">
          <ac:chgData name="Ali MAKRI" userId="7329fab5bf426460" providerId="LiveId" clId="{C1F4B791-22E9-434E-96CF-F9F6E4E2A7FD}" dt="2018-09-25T05:45:54.430" v="38934" actId="553"/>
          <ac:spMkLst>
            <pc:docMk/>
            <pc:sldMk cId="2234204401" sldId="388"/>
            <ac:spMk id="7" creationId="{BB88A186-EED4-47B5-ACFD-67A5BAD17723}"/>
          </ac:spMkLst>
        </pc:spChg>
        <pc:spChg chg="mod">
          <ac:chgData name="Ali MAKRI" userId="7329fab5bf426460" providerId="LiveId" clId="{C1F4B791-22E9-434E-96CF-F9F6E4E2A7FD}" dt="2018-09-22T11:25:32.448" v="29886" actId="1076"/>
          <ac:spMkLst>
            <pc:docMk/>
            <pc:sldMk cId="2234204401" sldId="388"/>
            <ac:spMk id="8" creationId="{8EF8CF31-2B80-48A1-9255-94D9D4016757}"/>
          </ac:spMkLst>
        </pc:spChg>
        <pc:spChg chg="del mod">
          <ac:chgData name="Ali MAKRI" userId="7329fab5bf426460" providerId="LiveId" clId="{C1F4B791-22E9-434E-96CF-F9F6E4E2A7FD}" dt="2018-09-22T11:17:53.493" v="29810" actId="478"/>
          <ac:spMkLst>
            <pc:docMk/>
            <pc:sldMk cId="2234204401" sldId="388"/>
            <ac:spMk id="9" creationId="{66BE5B94-C2EE-4721-913A-ECF51F879FA9}"/>
          </ac:spMkLst>
        </pc:spChg>
        <pc:spChg chg="add mod">
          <ac:chgData name="Ali MAKRI" userId="7329fab5bf426460" providerId="LiveId" clId="{C1F4B791-22E9-434E-96CF-F9F6E4E2A7FD}" dt="2018-09-25T05:46:36.368" v="38940" actId="552"/>
          <ac:spMkLst>
            <pc:docMk/>
            <pc:sldMk cId="2234204401" sldId="388"/>
            <ac:spMk id="10" creationId="{2E55E469-3BE2-4D8C-941B-0BDE818A3EDD}"/>
          </ac:spMkLst>
        </pc:spChg>
        <pc:spChg chg="add mod">
          <ac:chgData name="Ali MAKRI" userId="7329fab5bf426460" providerId="LiveId" clId="{C1F4B791-22E9-434E-96CF-F9F6E4E2A7FD}" dt="2018-09-25T05:46:29.548" v="38939" actId="552"/>
          <ac:spMkLst>
            <pc:docMk/>
            <pc:sldMk cId="2234204401" sldId="388"/>
            <ac:spMk id="11" creationId="{75A23669-8649-41B1-B5FF-CA1D1DEA031F}"/>
          </ac:spMkLst>
        </pc:spChg>
        <pc:spChg chg="add mod">
          <ac:chgData name="Ali MAKRI" userId="7329fab5bf426460" providerId="LiveId" clId="{C1F4B791-22E9-434E-96CF-F9F6E4E2A7FD}" dt="2018-09-25T05:46:29.548" v="38939" actId="552"/>
          <ac:spMkLst>
            <pc:docMk/>
            <pc:sldMk cId="2234204401" sldId="388"/>
            <ac:spMk id="12" creationId="{9AC3A5B6-5907-44E0-9293-E447092CA8A9}"/>
          </ac:spMkLst>
        </pc:spChg>
        <pc:spChg chg="add mod">
          <ac:chgData name="Ali MAKRI" userId="7329fab5bf426460" providerId="LiveId" clId="{C1F4B791-22E9-434E-96CF-F9F6E4E2A7FD}" dt="2018-09-25T05:46:18.624" v="38938" actId="552"/>
          <ac:spMkLst>
            <pc:docMk/>
            <pc:sldMk cId="2234204401" sldId="388"/>
            <ac:spMk id="13" creationId="{33AEE97A-4845-4084-93E4-CE79A3985671}"/>
          </ac:spMkLst>
        </pc:spChg>
        <pc:spChg chg="add mod">
          <ac:chgData name="Ali MAKRI" userId="7329fab5bf426460" providerId="LiveId" clId="{C1F4B791-22E9-434E-96CF-F9F6E4E2A7FD}" dt="2018-09-25T05:46:18.624" v="38938" actId="552"/>
          <ac:spMkLst>
            <pc:docMk/>
            <pc:sldMk cId="2234204401" sldId="388"/>
            <ac:spMk id="14" creationId="{C30D1F9A-BFA8-415C-BEA8-03C338A6CE72}"/>
          </ac:spMkLst>
        </pc:spChg>
        <pc:spChg chg="add mod">
          <ac:chgData name="Ali MAKRI" userId="7329fab5bf426460" providerId="LiveId" clId="{C1F4B791-22E9-434E-96CF-F9F6E4E2A7FD}" dt="2018-09-25T05:46:18.624" v="38938" actId="552"/>
          <ac:spMkLst>
            <pc:docMk/>
            <pc:sldMk cId="2234204401" sldId="388"/>
            <ac:spMk id="15" creationId="{0A3055A7-C26A-434B-A352-BE3DF577A304}"/>
          </ac:spMkLst>
        </pc:spChg>
        <pc:spChg chg="add del mod">
          <ac:chgData name="Ali MAKRI" userId="7329fab5bf426460" providerId="LiveId" clId="{C1F4B791-22E9-434E-96CF-F9F6E4E2A7FD}" dt="2018-09-22T11:14:57.355" v="29760" actId="478"/>
          <ac:spMkLst>
            <pc:docMk/>
            <pc:sldMk cId="2234204401" sldId="388"/>
            <ac:spMk id="16" creationId="{04D469BB-D2BB-4D44-9311-D15B3C096341}"/>
          </ac:spMkLst>
        </pc:spChg>
        <pc:spChg chg="add mod">
          <ac:chgData name="Ali MAKRI" userId="7329fab5bf426460" providerId="LiveId" clId="{C1F4B791-22E9-434E-96CF-F9F6E4E2A7FD}" dt="2018-09-25T05:46:18.624" v="38938" actId="552"/>
          <ac:spMkLst>
            <pc:docMk/>
            <pc:sldMk cId="2234204401" sldId="388"/>
            <ac:spMk id="17" creationId="{ED04BB0C-C741-4FC1-9830-C6CA37EB2539}"/>
          </ac:spMkLst>
        </pc:spChg>
        <pc:spChg chg="add mod">
          <ac:chgData name="Ali MAKRI" userId="7329fab5bf426460" providerId="LiveId" clId="{C1F4B791-22E9-434E-96CF-F9F6E4E2A7FD}" dt="2018-09-25T05:46:18.624" v="38938" actId="552"/>
          <ac:spMkLst>
            <pc:docMk/>
            <pc:sldMk cId="2234204401" sldId="388"/>
            <ac:spMk id="18" creationId="{2EEB5B82-437B-4B2E-B998-41380C27C7C1}"/>
          </ac:spMkLst>
        </pc:spChg>
        <pc:spChg chg="add del mod">
          <ac:chgData name="Ali MAKRI" userId="7329fab5bf426460" providerId="LiveId" clId="{C1F4B791-22E9-434E-96CF-F9F6E4E2A7FD}" dt="2018-09-25T05:38:12.132" v="38877"/>
          <ac:spMkLst>
            <pc:docMk/>
            <pc:sldMk cId="2234204401" sldId="388"/>
            <ac:spMk id="19" creationId="{579899A8-0150-4EF3-A302-CB23AF7755B9}"/>
          </ac:spMkLst>
        </pc:spChg>
        <pc:spChg chg="add mod">
          <ac:chgData name="Ali MAKRI" userId="7329fab5bf426460" providerId="LiveId" clId="{C1F4B791-22E9-434E-96CF-F9F6E4E2A7FD}" dt="2018-09-25T05:46:36.368" v="38940" actId="552"/>
          <ac:spMkLst>
            <pc:docMk/>
            <pc:sldMk cId="2234204401" sldId="388"/>
            <ac:spMk id="20" creationId="{56CC94BF-7DF4-4DE2-8DA0-D6156FCAD6AD}"/>
          </ac:spMkLst>
        </pc:spChg>
        <pc:spChg chg="add mod">
          <ac:chgData name="Ali MAKRI" userId="7329fab5bf426460" providerId="LiveId" clId="{C1F4B791-22E9-434E-96CF-F9F6E4E2A7FD}" dt="2018-09-25T05:46:36.368" v="38940" actId="552"/>
          <ac:spMkLst>
            <pc:docMk/>
            <pc:sldMk cId="2234204401" sldId="388"/>
            <ac:spMk id="21" creationId="{8014941F-9987-45C0-8713-132137D3C47D}"/>
          </ac:spMkLst>
        </pc:spChg>
        <pc:spChg chg="add mod">
          <ac:chgData name="Ali MAKRI" userId="7329fab5bf426460" providerId="LiveId" clId="{C1F4B791-22E9-434E-96CF-F9F6E4E2A7FD}" dt="2018-09-25T05:46:36.368" v="38940" actId="552"/>
          <ac:spMkLst>
            <pc:docMk/>
            <pc:sldMk cId="2234204401" sldId="388"/>
            <ac:spMk id="22" creationId="{A344EE64-7F3D-487A-BB9B-335540E7AE11}"/>
          </ac:spMkLst>
        </pc:spChg>
        <pc:spChg chg="add mod">
          <ac:chgData name="Ali MAKRI" userId="7329fab5bf426460" providerId="LiveId" clId="{C1F4B791-22E9-434E-96CF-F9F6E4E2A7FD}" dt="2018-09-25T05:45:40.270" v="38933" actId="408"/>
          <ac:spMkLst>
            <pc:docMk/>
            <pc:sldMk cId="2234204401" sldId="388"/>
            <ac:spMk id="23" creationId="{150A1AD3-E05A-406C-A7FD-44FBE11EB3AB}"/>
          </ac:spMkLst>
        </pc:spChg>
        <pc:spChg chg="add mod">
          <ac:chgData name="Ali MAKRI" userId="7329fab5bf426460" providerId="LiveId" clId="{C1F4B791-22E9-434E-96CF-F9F6E4E2A7FD}" dt="2018-09-25T05:46:01.463" v="38935" actId="553"/>
          <ac:spMkLst>
            <pc:docMk/>
            <pc:sldMk cId="2234204401" sldId="388"/>
            <ac:spMk id="24" creationId="{78FA3D1E-BE51-4FAE-8C1B-F2ED12A25201}"/>
          </ac:spMkLst>
        </pc:spChg>
        <pc:spChg chg="add mod">
          <ac:chgData name="Ali MAKRI" userId="7329fab5bf426460" providerId="LiveId" clId="{C1F4B791-22E9-434E-96CF-F9F6E4E2A7FD}" dt="2018-09-25T05:45:15.357" v="38931" actId="552"/>
          <ac:spMkLst>
            <pc:docMk/>
            <pc:sldMk cId="2234204401" sldId="388"/>
            <ac:spMk id="25" creationId="{71EA8EA2-02E2-474B-818E-3EB924916D29}"/>
          </ac:spMkLst>
        </pc:spChg>
        <pc:spChg chg="add mod">
          <ac:chgData name="Ali MAKRI" userId="7329fab5bf426460" providerId="LiveId" clId="{C1F4B791-22E9-434E-96CF-F9F6E4E2A7FD}" dt="2018-09-25T05:45:54.430" v="38934" actId="553"/>
          <ac:spMkLst>
            <pc:docMk/>
            <pc:sldMk cId="2234204401" sldId="388"/>
            <ac:spMk id="26" creationId="{C2428764-860D-41AE-92A8-9F520A059DCD}"/>
          </ac:spMkLst>
        </pc:spChg>
        <pc:spChg chg="add mod">
          <ac:chgData name="Ali MAKRI" userId="7329fab5bf426460" providerId="LiveId" clId="{C1F4B791-22E9-434E-96CF-F9F6E4E2A7FD}" dt="2018-09-25T05:46:29.548" v="38939" actId="552"/>
          <ac:spMkLst>
            <pc:docMk/>
            <pc:sldMk cId="2234204401" sldId="388"/>
            <ac:spMk id="27" creationId="{45BA3E84-ED20-4FBA-B9C5-35742B29708A}"/>
          </ac:spMkLst>
        </pc:spChg>
        <pc:spChg chg="add mod">
          <ac:chgData name="Ali MAKRI" userId="7329fab5bf426460" providerId="LiveId" clId="{C1F4B791-22E9-434E-96CF-F9F6E4E2A7FD}" dt="2018-09-25T05:46:29.548" v="38939" actId="552"/>
          <ac:spMkLst>
            <pc:docMk/>
            <pc:sldMk cId="2234204401" sldId="388"/>
            <ac:spMk id="28" creationId="{F92EE4EA-D146-4E83-8A3C-EE6F7E5BCAF0}"/>
          </ac:spMkLst>
        </pc:spChg>
        <pc:spChg chg="add mod">
          <ac:chgData name="Ali MAKRI" userId="7329fab5bf426460" providerId="LiveId" clId="{C1F4B791-22E9-434E-96CF-F9F6E4E2A7FD}" dt="2018-09-25T05:46:29.548" v="38939" actId="552"/>
          <ac:spMkLst>
            <pc:docMk/>
            <pc:sldMk cId="2234204401" sldId="388"/>
            <ac:spMk id="29" creationId="{5DE66BC7-F57D-4E85-9868-8CF410562BA2}"/>
          </ac:spMkLst>
        </pc:spChg>
        <pc:spChg chg="add mod">
          <ac:chgData name="Ali MAKRI" userId="7329fab5bf426460" providerId="LiveId" clId="{C1F4B791-22E9-434E-96CF-F9F6E4E2A7FD}" dt="2018-09-25T05:46:18.624" v="38938" actId="552"/>
          <ac:spMkLst>
            <pc:docMk/>
            <pc:sldMk cId="2234204401" sldId="388"/>
            <ac:spMk id="30" creationId="{17A6D68C-0CDC-4EB6-BF50-2550F146B759}"/>
          </ac:spMkLst>
        </pc:spChg>
        <pc:spChg chg="add mod">
          <ac:chgData name="Ali MAKRI" userId="7329fab5bf426460" providerId="LiveId" clId="{C1F4B791-22E9-434E-96CF-F9F6E4E2A7FD}" dt="2018-09-25T05:46:01.463" v="38935" actId="553"/>
          <ac:spMkLst>
            <pc:docMk/>
            <pc:sldMk cId="2234204401" sldId="388"/>
            <ac:spMk id="31" creationId="{82962073-621E-455B-A618-74E8617604C4}"/>
          </ac:spMkLst>
        </pc:spChg>
        <pc:spChg chg="add mod">
          <ac:chgData name="Ali MAKRI" userId="7329fab5bf426460" providerId="LiveId" clId="{C1F4B791-22E9-434E-96CF-F9F6E4E2A7FD}" dt="2018-09-25T05:46:36.368" v="38940" actId="552"/>
          <ac:spMkLst>
            <pc:docMk/>
            <pc:sldMk cId="2234204401" sldId="388"/>
            <ac:spMk id="33" creationId="{BA0ACC2D-1082-4D18-8E96-265032796B29}"/>
          </ac:spMkLst>
        </pc:spChg>
        <pc:graphicFrameChg chg="add del mod modGraphic">
          <ac:chgData name="Ali MAKRI" userId="7329fab5bf426460" providerId="LiveId" clId="{C1F4B791-22E9-434E-96CF-F9F6E4E2A7FD}" dt="2018-09-25T05:43:49.601" v="38919" actId="478"/>
          <ac:graphicFrameMkLst>
            <pc:docMk/>
            <pc:sldMk cId="2234204401" sldId="388"/>
            <ac:graphicFrameMk id="2" creationId="{DC271EAE-AD19-4007-AEDA-F9C825B2C495}"/>
          </ac:graphicFrameMkLst>
        </pc:graphicFrameChg>
        <pc:picChg chg="add mod">
          <ac:chgData name="Ali MAKRI" userId="7329fab5bf426460" providerId="LiveId" clId="{C1F4B791-22E9-434E-96CF-F9F6E4E2A7FD}" dt="2018-09-22T11:26:49.216" v="29892" actId="1076"/>
          <ac:picMkLst>
            <pc:docMk/>
            <pc:sldMk cId="2234204401" sldId="388"/>
            <ac:picMk id="32" creationId="{478F9146-C088-400E-BAF2-85B57448FAEE}"/>
          </ac:picMkLst>
        </pc:picChg>
      </pc:sldChg>
      <pc:sldChg chg="addSp delSp modSp add ord">
        <pc:chgData name="Ali MAKRI" userId="7329fab5bf426460" providerId="LiveId" clId="{C1F4B791-22E9-434E-96CF-F9F6E4E2A7FD}" dt="2018-09-23T09:11:43.363" v="35880" actId="478"/>
        <pc:sldMkLst>
          <pc:docMk/>
          <pc:sldMk cId="2948594619" sldId="389"/>
        </pc:sldMkLst>
        <pc:spChg chg="mod">
          <ac:chgData name="Ali MAKRI" userId="7329fab5bf426460" providerId="LiveId" clId="{C1F4B791-22E9-434E-96CF-F9F6E4E2A7FD}" dt="2018-09-23T05:29:49.124" v="30850" actId="1036"/>
          <ac:spMkLst>
            <pc:docMk/>
            <pc:sldMk cId="2948594619" sldId="389"/>
            <ac:spMk id="4" creationId="{55231B3E-2180-430E-94CB-5E2C98575C0B}"/>
          </ac:spMkLst>
        </pc:spChg>
        <pc:spChg chg="mod">
          <ac:chgData name="Ali MAKRI" userId="7329fab5bf426460" providerId="LiveId" clId="{C1F4B791-22E9-434E-96CF-F9F6E4E2A7FD}" dt="2018-09-23T05:29:49.124" v="30850" actId="1036"/>
          <ac:spMkLst>
            <pc:docMk/>
            <pc:sldMk cId="2948594619" sldId="389"/>
            <ac:spMk id="5" creationId="{68B91C85-8AEF-48D0-9E07-08A23E0A496E}"/>
          </ac:spMkLst>
        </pc:spChg>
        <pc:spChg chg="mod">
          <ac:chgData name="Ali MAKRI" userId="7329fab5bf426460" providerId="LiveId" clId="{C1F4B791-22E9-434E-96CF-F9F6E4E2A7FD}" dt="2018-09-23T05:29:49.124" v="30850" actId="1036"/>
          <ac:spMkLst>
            <pc:docMk/>
            <pc:sldMk cId="2948594619" sldId="389"/>
            <ac:spMk id="6" creationId="{9F106A9C-35EB-4C97-A990-AF1FC6623EE6}"/>
          </ac:spMkLst>
        </pc:spChg>
        <pc:spChg chg="mod">
          <ac:chgData name="Ali MAKRI" userId="7329fab5bf426460" providerId="LiveId" clId="{C1F4B791-22E9-434E-96CF-F9F6E4E2A7FD}" dt="2018-09-23T05:29:49.124" v="30850" actId="1036"/>
          <ac:spMkLst>
            <pc:docMk/>
            <pc:sldMk cId="2948594619" sldId="389"/>
            <ac:spMk id="7" creationId="{BB88A186-EED4-47B5-ACFD-67A5BAD17723}"/>
          </ac:spMkLst>
        </pc:spChg>
        <pc:spChg chg="del">
          <ac:chgData name="Ali MAKRI" userId="7329fab5bf426460" providerId="LiveId" clId="{C1F4B791-22E9-434E-96CF-F9F6E4E2A7FD}" dt="2018-09-23T05:13:32.372" v="30510" actId="478"/>
          <ac:spMkLst>
            <pc:docMk/>
            <pc:sldMk cId="2948594619" sldId="389"/>
            <ac:spMk id="8" creationId="{8EF8CF31-2B80-48A1-9255-94D9D4016757}"/>
          </ac:spMkLst>
        </pc:spChg>
        <pc:spChg chg="mod">
          <ac:chgData name="Ali MAKRI" userId="7329fab5bf426460" providerId="LiveId" clId="{C1F4B791-22E9-434E-96CF-F9F6E4E2A7FD}" dt="2018-09-23T05:29:49.124" v="30850" actId="1036"/>
          <ac:spMkLst>
            <pc:docMk/>
            <pc:sldMk cId="2948594619" sldId="389"/>
            <ac:spMk id="10" creationId="{2E55E469-3BE2-4D8C-941B-0BDE818A3EDD}"/>
          </ac:spMkLst>
        </pc:spChg>
        <pc:spChg chg="mod">
          <ac:chgData name="Ali MAKRI" userId="7329fab5bf426460" providerId="LiveId" clId="{C1F4B791-22E9-434E-96CF-F9F6E4E2A7FD}" dt="2018-09-23T05:29:49.124" v="30850" actId="1036"/>
          <ac:spMkLst>
            <pc:docMk/>
            <pc:sldMk cId="2948594619" sldId="389"/>
            <ac:spMk id="11" creationId="{75A23669-8649-41B1-B5FF-CA1D1DEA031F}"/>
          </ac:spMkLst>
        </pc:spChg>
        <pc:spChg chg="mod">
          <ac:chgData name="Ali MAKRI" userId="7329fab5bf426460" providerId="LiveId" clId="{C1F4B791-22E9-434E-96CF-F9F6E4E2A7FD}" dt="2018-09-23T05:29:49.124" v="30850" actId="1036"/>
          <ac:spMkLst>
            <pc:docMk/>
            <pc:sldMk cId="2948594619" sldId="389"/>
            <ac:spMk id="12" creationId="{9AC3A5B6-5907-44E0-9293-E447092CA8A9}"/>
          </ac:spMkLst>
        </pc:spChg>
        <pc:spChg chg="mod">
          <ac:chgData name="Ali MAKRI" userId="7329fab5bf426460" providerId="LiveId" clId="{C1F4B791-22E9-434E-96CF-F9F6E4E2A7FD}" dt="2018-09-23T05:29:49.124" v="30850" actId="1036"/>
          <ac:spMkLst>
            <pc:docMk/>
            <pc:sldMk cId="2948594619" sldId="389"/>
            <ac:spMk id="13" creationId="{33AEE97A-4845-4084-93E4-CE79A3985671}"/>
          </ac:spMkLst>
        </pc:spChg>
        <pc:spChg chg="mod">
          <ac:chgData name="Ali MAKRI" userId="7329fab5bf426460" providerId="LiveId" clId="{C1F4B791-22E9-434E-96CF-F9F6E4E2A7FD}" dt="2018-09-23T05:29:49.124" v="30850" actId="1036"/>
          <ac:spMkLst>
            <pc:docMk/>
            <pc:sldMk cId="2948594619" sldId="389"/>
            <ac:spMk id="14" creationId="{C30D1F9A-BFA8-415C-BEA8-03C338A6CE72}"/>
          </ac:spMkLst>
        </pc:spChg>
        <pc:spChg chg="mod">
          <ac:chgData name="Ali MAKRI" userId="7329fab5bf426460" providerId="LiveId" clId="{C1F4B791-22E9-434E-96CF-F9F6E4E2A7FD}" dt="2018-09-23T05:29:49.124" v="30850" actId="1036"/>
          <ac:spMkLst>
            <pc:docMk/>
            <pc:sldMk cId="2948594619" sldId="389"/>
            <ac:spMk id="15" creationId="{0A3055A7-C26A-434B-A352-BE3DF577A304}"/>
          </ac:spMkLst>
        </pc:spChg>
        <pc:spChg chg="mod">
          <ac:chgData name="Ali MAKRI" userId="7329fab5bf426460" providerId="LiveId" clId="{C1F4B791-22E9-434E-96CF-F9F6E4E2A7FD}" dt="2018-09-23T05:29:49.124" v="30850" actId="1036"/>
          <ac:spMkLst>
            <pc:docMk/>
            <pc:sldMk cId="2948594619" sldId="389"/>
            <ac:spMk id="17" creationId="{ED04BB0C-C741-4FC1-9830-C6CA37EB2539}"/>
          </ac:spMkLst>
        </pc:spChg>
        <pc:spChg chg="mod">
          <ac:chgData name="Ali MAKRI" userId="7329fab5bf426460" providerId="LiveId" clId="{C1F4B791-22E9-434E-96CF-F9F6E4E2A7FD}" dt="2018-09-23T05:29:49.124" v="30850" actId="1036"/>
          <ac:spMkLst>
            <pc:docMk/>
            <pc:sldMk cId="2948594619" sldId="389"/>
            <ac:spMk id="18" creationId="{2EEB5B82-437B-4B2E-B998-41380C27C7C1}"/>
          </ac:spMkLst>
        </pc:spChg>
        <pc:spChg chg="mod">
          <ac:chgData name="Ali MAKRI" userId="7329fab5bf426460" providerId="LiveId" clId="{C1F4B791-22E9-434E-96CF-F9F6E4E2A7FD}" dt="2018-09-23T05:29:49.124" v="30850" actId="1036"/>
          <ac:spMkLst>
            <pc:docMk/>
            <pc:sldMk cId="2948594619" sldId="389"/>
            <ac:spMk id="19" creationId="{579899A8-0150-4EF3-A302-CB23AF7755B9}"/>
          </ac:spMkLst>
        </pc:spChg>
        <pc:spChg chg="mod">
          <ac:chgData name="Ali MAKRI" userId="7329fab5bf426460" providerId="LiveId" clId="{C1F4B791-22E9-434E-96CF-F9F6E4E2A7FD}" dt="2018-09-23T05:29:49.124" v="30850" actId="1036"/>
          <ac:spMkLst>
            <pc:docMk/>
            <pc:sldMk cId="2948594619" sldId="389"/>
            <ac:spMk id="20" creationId="{56CC94BF-7DF4-4DE2-8DA0-D6156FCAD6AD}"/>
          </ac:spMkLst>
        </pc:spChg>
        <pc:spChg chg="mod">
          <ac:chgData name="Ali MAKRI" userId="7329fab5bf426460" providerId="LiveId" clId="{C1F4B791-22E9-434E-96CF-F9F6E4E2A7FD}" dt="2018-09-23T05:29:49.124" v="30850" actId="1036"/>
          <ac:spMkLst>
            <pc:docMk/>
            <pc:sldMk cId="2948594619" sldId="389"/>
            <ac:spMk id="21" creationId="{8014941F-9987-45C0-8713-132137D3C47D}"/>
          </ac:spMkLst>
        </pc:spChg>
        <pc:spChg chg="mod">
          <ac:chgData name="Ali MAKRI" userId="7329fab5bf426460" providerId="LiveId" clId="{C1F4B791-22E9-434E-96CF-F9F6E4E2A7FD}" dt="2018-09-23T05:29:49.124" v="30850" actId="1036"/>
          <ac:spMkLst>
            <pc:docMk/>
            <pc:sldMk cId="2948594619" sldId="389"/>
            <ac:spMk id="22" creationId="{A344EE64-7F3D-487A-BB9B-335540E7AE11}"/>
          </ac:spMkLst>
        </pc:spChg>
        <pc:spChg chg="mod">
          <ac:chgData name="Ali MAKRI" userId="7329fab5bf426460" providerId="LiveId" clId="{C1F4B791-22E9-434E-96CF-F9F6E4E2A7FD}" dt="2018-09-23T06:01:34.828" v="31527" actId="20577"/>
          <ac:spMkLst>
            <pc:docMk/>
            <pc:sldMk cId="2948594619" sldId="389"/>
            <ac:spMk id="23" creationId="{150A1AD3-E05A-406C-A7FD-44FBE11EB3AB}"/>
          </ac:spMkLst>
        </pc:spChg>
        <pc:spChg chg="mod">
          <ac:chgData name="Ali MAKRI" userId="7329fab5bf426460" providerId="LiveId" clId="{C1F4B791-22E9-434E-96CF-F9F6E4E2A7FD}" dt="2018-09-23T05:29:49.124" v="30850" actId="1036"/>
          <ac:spMkLst>
            <pc:docMk/>
            <pc:sldMk cId="2948594619" sldId="389"/>
            <ac:spMk id="24" creationId="{78FA3D1E-BE51-4FAE-8C1B-F2ED12A25201}"/>
          </ac:spMkLst>
        </pc:spChg>
        <pc:spChg chg="mod">
          <ac:chgData name="Ali MAKRI" userId="7329fab5bf426460" providerId="LiveId" clId="{C1F4B791-22E9-434E-96CF-F9F6E4E2A7FD}" dt="2018-09-23T05:29:49.124" v="30850" actId="1036"/>
          <ac:spMkLst>
            <pc:docMk/>
            <pc:sldMk cId="2948594619" sldId="389"/>
            <ac:spMk id="25" creationId="{71EA8EA2-02E2-474B-818E-3EB924916D29}"/>
          </ac:spMkLst>
        </pc:spChg>
        <pc:spChg chg="mod">
          <ac:chgData name="Ali MAKRI" userId="7329fab5bf426460" providerId="LiveId" clId="{C1F4B791-22E9-434E-96CF-F9F6E4E2A7FD}" dt="2018-09-23T05:29:49.124" v="30850" actId="1036"/>
          <ac:spMkLst>
            <pc:docMk/>
            <pc:sldMk cId="2948594619" sldId="389"/>
            <ac:spMk id="26" creationId="{C2428764-860D-41AE-92A8-9F520A059DCD}"/>
          </ac:spMkLst>
        </pc:spChg>
        <pc:spChg chg="mod">
          <ac:chgData name="Ali MAKRI" userId="7329fab5bf426460" providerId="LiveId" clId="{C1F4B791-22E9-434E-96CF-F9F6E4E2A7FD}" dt="2018-09-23T05:29:49.124" v="30850" actId="1036"/>
          <ac:spMkLst>
            <pc:docMk/>
            <pc:sldMk cId="2948594619" sldId="389"/>
            <ac:spMk id="27" creationId="{45BA3E84-ED20-4FBA-B9C5-35742B29708A}"/>
          </ac:spMkLst>
        </pc:spChg>
        <pc:spChg chg="mod">
          <ac:chgData name="Ali MAKRI" userId="7329fab5bf426460" providerId="LiveId" clId="{C1F4B791-22E9-434E-96CF-F9F6E4E2A7FD}" dt="2018-09-23T05:29:49.124" v="30850" actId="1036"/>
          <ac:spMkLst>
            <pc:docMk/>
            <pc:sldMk cId="2948594619" sldId="389"/>
            <ac:spMk id="28" creationId="{F92EE4EA-D146-4E83-8A3C-EE6F7E5BCAF0}"/>
          </ac:spMkLst>
        </pc:spChg>
        <pc:spChg chg="mod">
          <ac:chgData name="Ali MAKRI" userId="7329fab5bf426460" providerId="LiveId" clId="{C1F4B791-22E9-434E-96CF-F9F6E4E2A7FD}" dt="2018-09-23T05:29:49.124" v="30850" actId="1036"/>
          <ac:spMkLst>
            <pc:docMk/>
            <pc:sldMk cId="2948594619" sldId="389"/>
            <ac:spMk id="29" creationId="{5DE66BC7-F57D-4E85-9868-8CF410562BA2}"/>
          </ac:spMkLst>
        </pc:spChg>
        <pc:spChg chg="mod">
          <ac:chgData name="Ali MAKRI" userId="7329fab5bf426460" providerId="LiveId" clId="{C1F4B791-22E9-434E-96CF-F9F6E4E2A7FD}" dt="2018-09-23T05:29:49.124" v="30850" actId="1036"/>
          <ac:spMkLst>
            <pc:docMk/>
            <pc:sldMk cId="2948594619" sldId="389"/>
            <ac:spMk id="30" creationId="{17A6D68C-0CDC-4EB6-BF50-2550F146B759}"/>
          </ac:spMkLst>
        </pc:spChg>
        <pc:spChg chg="mod">
          <ac:chgData name="Ali MAKRI" userId="7329fab5bf426460" providerId="LiveId" clId="{C1F4B791-22E9-434E-96CF-F9F6E4E2A7FD}" dt="2018-09-23T05:29:49.124" v="30850" actId="1036"/>
          <ac:spMkLst>
            <pc:docMk/>
            <pc:sldMk cId="2948594619" sldId="389"/>
            <ac:spMk id="31" creationId="{82962073-621E-455B-A618-74E8617604C4}"/>
          </ac:spMkLst>
        </pc:spChg>
        <pc:spChg chg="add mod">
          <ac:chgData name="Ali MAKRI" userId="7329fab5bf426460" providerId="LiveId" clId="{C1F4B791-22E9-434E-96CF-F9F6E4E2A7FD}" dt="2018-09-23T05:29:49.124" v="30850" actId="1036"/>
          <ac:spMkLst>
            <pc:docMk/>
            <pc:sldMk cId="2948594619" sldId="389"/>
            <ac:spMk id="33" creationId="{86ACC582-C8EC-47B4-A608-2C631434EA67}"/>
          </ac:spMkLst>
        </pc:spChg>
        <pc:spChg chg="add mod">
          <ac:chgData name="Ali MAKRI" userId="7329fab5bf426460" providerId="LiveId" clId="{C1F4B791-22E9-434E-96CF-F9F6E4E2A7FD}" dt="2018-09-23T05:29:49.124" v="30850" actId="1036"/>
          <ac:spMkLst>
            <pc:docMk/>
            <pc:sldMk cId="2948594619" sldId="389"/>
            <ac:spMk id="34" creationId="{8F459158-F8C0-4940-A3A6-D45FADC6E078}"/>
          </ac:spMkLst>
        </pc:spChg>
        <pc:spChg chg="add mod">
          <ac:chgData name="Ali MAKRI" userId="7329fab5bf426460" providerId="LiveId" clId="{C1F4B791-22E9-434E-96CF-F9F6E4E2A7FD}" dt="2018-09-23T05:29:49.124" v="30850" actId="1036"/>
          <ac:spMkLst>
            <pc:docMk/>
            <pc:sldMk cId="2948594619" sldId="389"/>
            <ac:spMk id="35" creationId="{67C4E29B-7860-4724-A2AD-2C031565D982}"/>
          </ac:spMkLst>
        </pc:spChg>
        <pc:spChg chg="add mod">
          <ac:chgData name="Ali MAKRI" userId="7329fab5bf426460" providerId="LiveId" clId="{C1F4B791-22E9-434E-96CF-F9F6E4E2A7FD}" dt="2018-09-23T05:29:49.124" v="30850" actId="1036"/>
          <ac:spMkLst>
            <pc:docMk/>
            <pc:sldMk cId="2948594619" sldId="389"/>
            <ac:spMk id="36" creationId="{8E0BE1ED-C844-4EAB-AEF5-4705B7387B30}"/>
          </ac:spMkLst>
        </pc:spChg>
        <pc:spChg chg="add mod">
          <ac:chgData name="Ali MAKRI" userId="7329fab5bf426460" providerId="LiveId" clId="{C1F4B791-22E9-434E-96CF-F9F6E4E2A7FD}" dt="2018-09-23T05:29:49.124" v="30850" actId="1036"/>
          <ac:spMkLst>
            <pc:docMk/>
            <pc:sldMk cId="2948594619" sldId="389"/>
            <ac:spMk id="37" creationId="{0F8B3688-94B9-4036-A945-DC9D4B0DFAB9}"/>
          </ac:spMkLst>
        </pc:spChg>
        <pc:spChg chg="add mod">
          <ac:chgData name="Ali MAKRI" userId="7329fab5bf426460" providerId="LiveId" clId="{C1F4B791-22E9-434E-96CF-F9F6E4E2A7FD}" dt="2018-09-23T05:29:49.124" v="30850" actId="1036"/>
          <ac:spMkLst>
            <pc:docMk/>
            <pc:sldMk cId="2948594619" sldId="389"/>
            <ac:spMk id="38" creationId="{1A481094-3A72-4BC1-B477-CC81E9A5316C}"/>
          </ac:spMkLst>
        </pc:spChg>
        <pc:spChg chg="add mod">
          <ac:chgData name="Ali MAKRI" userId="7329fab5bf426460" providerId="LiveId" clId="{C1F4B791-22E9-434E-96CF-F9F6E4E2A7FD}" dt="2018-09-23T05:29:49.124" v="30850" actId="1036"/>
          <ac:spMkLst>
            <pc:docMk/>
            <pc:sldMk cId="2948594619" sldId="389"/>
            <ac:spMk id="39" creationId="{E6BA528D-74D4-4A7B-B5FF-FDE729F0B38E}"/>
          </ac:spMkLst>
        </pc:spChg>
        <pc:spChg chg="add mod">
          <ac:chgData name="Ali MAKRI" userId="7329fab5bf426460" providerId="LiveId" clId="{C1F4B791-22E9-434E-96CF-F9F6E4E2A7FD}" dt="2018-09-23T05:29:49.124" v="30850" actId="1036"/>
          <ac:spMkLst>
            <pc:docMk/>
            <pc:sldMk cId="2948594619" sldId="389"/>
            <ac:spMk id="40" creationId="{B6981DC2-DA5B-4DEB-BF21-EEB9FF10B1CA}"/>
          </ac:spMkLst>
        </pc:spChg>
        <pc:spChg chg="add del mod">
          <ac:chgData name="Ali MAKRI" userId="7329fab5bf426460" providerId="LiveId" clId="{C1F4B791-22E9-434E-96CF-F9F6E4E2A7FD}" dt="2018-09-23T04:50:13.458" v="30053" actId="478"/>
          <ac:spMkLst>
            <pc:docMk/>
            <pc:sldMk cId="2948594619" sldId="389"/>
            <ac:spMk id="41" creationId="{CF804244-3F95-427E-B677-BDFC45B36A94}"/>
          </ac:spMkLst>
        </pc:spChg>
        <pc:spChg chg="add mod ord">
          <ac:chgData name="Ali MAKRI" userId="7329fab5bf426460" providerId="LiveId" clId="{C1F4B791-22E9-434E-96CF-F9F6E4E2A7FD}" dt="2018-09-23T05:29:49.124" v="30850" actId="1036"/>
          <ac:spMkLst>
            <pc:docMk/>
            <pc:sldMk cId="2948594619" sldId="389"/>
            <ac:spMk id="42" creationId="{08AC5A8A-FE5A-439A-94C1-A3CC60A0BB03}"/>
          </ac:spMkLst>
        </pc:spChg>
        <pc:spChg chg="add mod">
          <ac:chgData name="Ali MAKRI" userId="7329fab5bf426460" providerId="LiveId" clId="{C1F4B791-22E9-434E-96CF-F9F6E4E2A7FD}" dt="2018-09-23T04:57:51.236" v="30120" actId="571"/>
          <ac:spMkLst>
            <pc:docMk/>
            <pc:sldMk cId="2948594619" sldId="389"/>
            <ac:spMk id="43" creationId="{FC8E264C-AADD-4CCF-9412-A5C172A215B6}"/>
          </ac:spMkLst>
        </pc:spChg>
        <pc:spChg chg="add mod">
          <ac:chgData name="Ali MAKRI" userId="7329fab5bf426460" providerId="LiveId" clId="{C1F4B791-22E9-434E-96CF-F9F6E4E2A7FD}" dt="2018-09-23T04:57:51.236" v="30120" actId="571"/>
          <ac:spMkLst>
            <pc:docMk/>
            <pc:sldMk cId="2948594619" sldId="389"/>
            <ac:spMk id="44" creationId="{86C14293-EDC7-469E-B45C-4760FDC99EFC}"/>
          </ac:spMkLst>
        </pc:spChg>
        <pc:spChg chg="add mod">
          <ac:chgData name="Ali MAKRI" userId="7329fab5bf426460" providerId="LiveId" clId="{C1F4B791-22E9-434E-96CF-F9F6E4E2A7FD}" dt="2018-09-23T05:01:24.041" v="30183" actId="571"/>
          <ac:spMkLst>
            <pc:docMk/>
            <pc:sldMk cId="2948594619" sldId="389"/>
            <ac:spMk id="47" creationId="{F2B65347-58B7-4F4E-8E5A-A6FC7C009A8A}"/>
          </ac:spMkLst>
        </pc:spChg>
        <pc:spChg chg="add mod">
          <ac:chgData name="Ali MAKRI" userId="7329fab5bf426460" providerId="LiveId" clId="{C1F4B791-22E9-434E-96CF-F9F6E4E2A7FD}" dt="2018-09-23T05:01:24.041" v="30183" actId="571"/>
          <ac:spMkLst>
            <pc:docMk/>
            <pc:sldMk cId="2948594619" sldId="389"/>
            <ac:spMk id="48" creationId="{1750D70D-2647-414A-A898-6653EEF45F6E}"/>
          </ac:spMkLst>
        </pc:spChg>
        <pc:spChg chg="add mod">
          <ac:chgData name="Ali MAKRI" userId="7329fab5bf426460" providerId="LiveId" clId="{C1F4B791-22E9-434E-96CF-F9F6E4E2A7FD}" dt="2018-09-23T05:01:24.041" v="30183" actId="571"/>
          <ac:spMkLst>
            <pc:docMk/>
            <pc:sldMk cId="2948594619" sldId="389"/>
            <ac:spMk id="49" creationId="{8CA85558-3714-4E71-BFD1-D5D6B904E496}"/>
          </ac:spMkLst>
        </pc:spChg>
        <pc:spChg chg="add del mod">
          <ac:chgData name="Ali MAKRI" userId="7329fab5bf426460" providerId="LiveId" clId="{C1F4B791-22E9-434E-96CF-F9F6E4E2A7FD}" dt="2018-09-23T05:13:36.592" v="30511" actId="478"/>
          <ac:spMkLst>
            <pc:docMk/>
            <pc:sldMk cId="2948594619" sldId="389"/>
            <ac:spMk id="67" creationId="{DAB94F35-5AFE-4AD7-9437-5C1C1CD9D525}"/>
          </ac:spMkLst>
        </pc:spChg>
        <pc:spChg chg="add mod">
          <ac:chgData name="Ali MAKRI" userId="7329fab5bf426460" providerId="LiveId" clId="{C1F4B791-22E9-434E-96CF-F9F6E4E2A7FD}" dt="2018-09-23T05:16:24.042" v="30596" actId="571"/>
          <ac:spMkLst>
            <pc:docMk/>
            <pc:sldMk cId="2948594619" sldId="389"/>
            <ac:spMk id="72" creationId="{9B7146B2-D00D-4363-805E-09A63514D164}"/>
          </ac:spMkLst>
        </pc:spChg>
        <pc:spChg chg="add mod">
          <ac:chgData name="Ali MAKRI" userId="7329fab5bf426460" providerId="LiveId" clId="{C1F4B791-22E9-434E-96CF-F9F6E4E2A7FD}" dt="2018-09-23T05:16:24.042" v="30596" actId="571"/>
          <ac:spMkLst>
            <pc:docMk/>
            <pc:sldMk cId="2948594619" sldId="389"/>
            <ac:spMk id="73" creationId="{63A7153B-4438-494B-B582-D58395F034F2}"/>
          </ac:spMkLst>
        </pc:spChg>
        <pc:spChg chg="add mod">
          <ac:chgData name="Ali MAKRI" userId="7329fab5bf426460" providerId="LiveId" clId="{C1F4B791-22E9-434E-96CF-F9F6E4E2A7FD}" dt="2018-09-23T05:18:21.571" v="30609" actId="571"/>
          <ac:spMkLst>
            <pc:docMk/>
            <pc:sldMk cId="2948594619" sldId="389"/>
            <ac:spMk id="75" creationId="{9EF731B0-F04B-4EE3-AA3F-A917EF925ECE}"/>
          </ac:spMkLst>
        </pc:spChg>
        <pc:spChg chg="add mod">
          <ac:chgData name="Ali MAKRI" userId="7329fab5bf426460" providerId="LiveId" clId="{C1F4B791-22E9-434E-96CF-F9F6E4E2A7FD}" dt="2018-09-23T05:18:21.571" v="30609" actId="571"/>
          <ac:spMkLst>
            <pc:docMk/>
            <pc:sldMk cId="2948594619" sldId="389"/>
            <ac:spMk id="76" creationId="{F411E343-283D-43FE-9E02-F4BC4113512E}"/>
          </ac:spMkLst>
        </pc:spChg>
        <pc:spChg chg="add mod">
          <ac:chgData name="Ali MAKRI" userId="7329fab5bf426460" providerId="LiveId" clId="{C1F4B791-22E9-434E-96CF-F9F6E4E2A7FD}" dt="2018-09-23T05:18:21.571" v="30609" actId="571"/>
          <ac:spMkLst>
            <pc:docMk/>
            <pc:sldMk cId="2948594619" sldId="389"/>
            <ac:spMk id="77" creationId="{F042BCDB-9908-4E35-8333-FC91EF570D10}"/>
          </ac:spMkLst>
        </pc:spChg>
        <pc:spChg chg="add mod">
          <ac:chgData name="Ali MAKRI" userId="7329fab5bf426460" providerId="LiveId" clId="{C1F4B791-22E9-434E-96CF-F9F6E4E2A7FD}" dt="2018-09-23T05:18:21.571" v="30609" actId="571"/>
          <ac:spMkLst>
            <pc:docMk/>
            <pc:sldMk cId="2948594619" sldId="389"/>
            <ac:spMk id="78" creationId="{1340909A-489F-4111-B03D-A675DA453C6F}"/>
          </ac:spMkLst>
        </pc:spChg>
        <pc:spChg chg="add mod">
          <ac:chgData name="Ali MAKRI" userId="7329fab5bf426460" providerId="LiveId" clId="{C1F4B791-22E9-434E-96CF-F9F6E4E2A7FD}" dt="2018-09-23T05:21:10.947" v="30672" actId="571"/>
          <ac:spMkLst>
            <pc:docMk/>
            <pc:sldMk cId="2948594619" sldId="389"/>
            <ac:spMk id="81" creationId="{3FFABBA6-42D8-4E2E-8DEE-D69FACEB8216}"/>
          </ac:spMkLst>
        </pc:spChg>
        <pc:spChg chg="add mod">
          <ac:chgData name="Ali MAKRI" userId="7329fab5bf426460" providerId="LiveId" clId="{C1F4B791-22E9-434E-96CF-F9F6E4E2A7FD}" dt="2018-09-23T05:21:10.947" v="30672" actId="571"/>
          <ac:spMkLst>
            <pc:docMk/>
            <pc:sldMk cId="2948594619" sldId="389"/>
            <ac:spMk id="82" creationId="{33BDCC3A-64E0-445F-9948-A36D2A9F3AE9}"/>
          </ac:spMkLst>
        </pc:spChg>
        <pc:spChg chg="add mod">
          <ac:chgData name="Ali MAKRI" userId="7329fab5bf426460" providerId="LiveId" clId="{C1F4B791-22E9-434E-96CF-F9F6E4E2A7FD}" dt="2018-09-23T05:21:10.947" v="30672" actId="571"/>
          <ac:spMkLst>
            <pc:docMk/>
            <pc:sldMk cId="2948594619" sldId="389"/>
            <ac:spMk id="83" creationId="{D84EF0F3-5EBE-4E7E-B376-1FDC4259F6C1}"/>
          </ac:spMkLst>
        </pc:spChg>
        <pc:spChg chg="add mod">
          <ac:chgData name="Ali MAKRI" userId="7329fab5bf426460" providerId="LiveId" clId="{C1F4B791-22E9-434E-96CF-F9F6E4E2A7FD}" dt="2018-09-23T05:21:10.947" v="30672" actId="571"/>
          <ac:spMkLst>
            <pc:docMk/>
            <pc:sldMk cId="2948594619" sldId="389"/>
            <ac:spMk id="84" creationId="{8AB128DE-694F-494F-9166-A24B51DB4DBA}"/>
          </ac:spMkLst>
        </pc:spChg>
        <pc:spChg chg="add mod ord">
          <ac:chgData name="Ali MAKRI" userId="7329fab5bf426460" providerId="LiveId" clId="{C1F4B791-22E9-434E-96CF-F9F6E4E2A7FD}" dt="2018-09-23T05:29:49.124" v="30850" actId="1036"/>
          <ac:spMkLst>
            <pc:docMk/>
            <pc:sldMk cId="2948594619" sldId="389"/>
            <ac:spMk id="86" creationId="{E99466A4-42CA-4471-A3DF-49341324A48E}"/>
          </ac:spMkLst>
        </pc:spChg>
        <pc:spChg chg="add mod ord">
          <ac:chgData name="Ali MAKRI" userId="7329fab5bf426460" providerId="LiveId" clId="{C1F4B791-22E9-434E-96CF-F9F6E4E2A7FD}" dt="2018-09-23T05:29:49.124" v="30850" actId="1036"/>
          <ac:spMkLst>
            <pc:docMk/>
            <pc:sldMk cId="2948594619" sldId="389"/>
            <ac:spMk id="87" creationId="{A125E6DB-4F27-477C-BA82-97261BBE6158}"/>
          </ac:spMkLst>
        </pc:spChg>
        <pc:spChg chg="add mod">
          <ac:chgData name="Ali MAKRI" userId="7329fab5bf426460" providerId="LiveId" clId="{C1F4B791-22E9-434E-96CF-F9F6E4E2A7FD}" dt="2018-09-23T05:29:49.124" v="30850" actId="1036"/>
          <ac:spMkLst>
            <pc:docMk/>
            <pc:sldMk cId="2948594619" sldId="389"/>
            <ac:spMk id="88" creationId="{A3F4B23E-0F10-452A-A333-BE4407F3982C}"/>
          </ac:spMkLst>
        </pc:spChg>
        <pc:picChg chg="del mod ord">
          <ac:chgData name="Ali MAKRI" userId="7329fab5bf426460" providerId="LiveId" clId="{C1F4B791-22E9-434E-96CF-F9F6E4E2A7FD}" dt="2018-09-23T09:11:43.363" v="35880" actId="478"/>
          <ac:picMkLst>
            <pc:docMk/>
            <pc:sldMk cId="2948594619" sldId="389"/>
            <ac:picMk id="32" creationId="{478F9146-C088-400E-BAF2-85B57448FAEE}"/>
          </ac:picMkLst>
        </pc:picChg>
        <pc:cxnChg chg="add mod">
          <ac:chgData name="Ali MAKRI" userId="7329fab5bf426460" providerId="LiveId" clId="{C1F4B791-22E9-434E-96CF-F9F6E4E2A7FD}" dt="2018-09-23T05:29:49.124" v="30850" actId="1036"/>
          <ac:cxnSpMkLst>
            <pc:docMk/>
            <pc:sldMk cId="2948594619" sldId="389"/>
            <ac:cxnSpMk id="3" creationId="{3F4DFE3D-F002-49AA-856B-DE4474EB8260}"/>
          </ac:cxnSpMkLst>
        </pc:cxnChg>
        <pc:cxnChg chg="add mod">
          <ac:chgData name="Ali MAKRI" userId="7329fab5bf426460" providerId="LiveId" clId="{C1F4B791-22E9-434E-96CF-F9F6E4E2A7FD}" dt="2018-09-23T05:29:49.124" v="30850" actId="1036"/>
          <ac:cxnSpMkLst>
            <pc:docMk/>
            <pc:sldMk cId="2948594619" sldId="389"/>
            <ac:cxnSpMk id="45" creationId="{0F9FB121-55FD-45AA-9765-C272A2A79B0E}"/>
          </ac:cxnSpMkLst>
        </pc:cxnChg>
        <pc:cxnChg chg="add mod">
          <ac:chgData name="Ali MAKRI" userId="7329fab5bf426460" providerId="LiveId" clId="{C1F4B791-22E9-434E-96CF-F9F6E4E2A7FD}" dt="2018-09-23T05:29:49.124" v="30850" actId="1036"/>
          <ac:cxnSpMkLst>
            <pc:docMk/>
            <pc:sldMk cId="2948594619" sldId="389"/>
            <ac:cxnSpMk id="50" creationId="{D9749839-C381-4A5A-9301-DE23FC3397C1}"/>
          </ac:cxnSpMkLst>
        </pc:cxnChg>
        <pc:cxnChg chg="add mod">
          <ac:chgData name="Ali MAKRI" userId="7329fab5bf426460" providerId="LiveId" clId="{C1F4B791-22E9-434E-96CF-F9F6E4E2A7FD}" dt="2018-09-23T05:29:49.124" v="30850" actId="1036"/>
          <ac:cxnSpMkLst>
            <pc:docMk/>
            <pc:sldMk cId="2948594619" sldId="389"/>
            <ac:cxnSpMk id="52" creationId="{91D97254-853A-49AF-90E5-7C80F4D9A351}"/>
          </ac:cxnSpMkLst>
        </pc:cxnChg>
        <pc:cxnChg chg="add mod">
          <ac:chgData name="Ali MAKRI" userId="7329fab5bf426460" providerId="LiveId" clId="{C1F4B791-22E9-434E-96CF-F9F6E4E2A7FD}" dt="2018-09-23T05:29:49.124" v="30850" actId="1036"/>
          <ac:cxnSpMkLst>
            <pc:docMk/>
            <pc:sldMk cId="2948594619" sldId="389"/>
            <ac:cxnSpMk id="54" creationId="{7CCFD5A7-D9FF-4183-ABB2-A8E9FD2A550B}"/>
          </ac:cxnSpMkLst>
        </pc:cxnChg>
        <pc:cxnChg chg="add mod">
          <ac:chgData name="Ali MAKRI" userId="7329fab5bf426460" providerId="LiveId" clId="{C1F4B791-22E9-434E-96CF-F9F6E4E2A7FD}" dt="2018-09-23T05:29:49.124" v="30850" actId="1036"/>
          <ac:cxnSpMkLst>
            <pc:docMk/>
            <pc:sldMk cId="2948594619" sldId="389"/>
            <ac:cxnSpMk id="57" creationId="{81D0F804-0439-40C7-8D9A-A5756845A5CF}"/>
          </ac:cxnSpMkLst>
        </pc:cxnChg>
        <pc:cxnChg chg="add mod">
          <ac:chgData name="Ali MAKRI" userId="7329fab5bf426460" providerId="LiveId" clId="{C1F4B791-22E9-434E-96CF-F9F6E4E2A7FD}" dt="2018-09-23T05:29:49.124" v="30850" actId="1036"/>
          <ac:cxnSpMkLst>
            <pc:docMk/>
            <pc:sldMk cId="2948594619" sldId="389"/>
            <ac:cxnSpMk id="60" creationId="{96641207-06E6-4C99-B529-43E69C1EE410}"/>
          </ac:cxnSpMkLst>
        </pc:cxnChg>
        <pc:cxnChg chg="add mod">
          <ac:chgData name="Ali MAKRI" userId="7329fab5bf426460" providerId="LiveId" clId="{C1F4B791-22E9-434E-96CF-F9F6E4E2A7FD}" dt="2018-09-23T05:29:49.124" v="30850" actId="1036"/>
          <ac:cxnSpMkLst>
            <pc:docMk/>
            <pc:sldMk cId="2948594619" sldId="389"/>
            <ac:cxnSpMk id="63" creationId="{6AE63AA0-B6BA-4B9E-BFD0-70C20308FFBB}"/>
          </ac:cxnSpMkLst>
        </pc:cxnChg>
        <pc:cxnChg chg="add mod">
          <ac:chgData name="Ali MAKRI" userId="7329fab5bf426460" providerId="LiveId" clId="{C1F4B791-22E9-434E-96CF-F9F6E4E2A7FD}" dt="2018-09-23T05:29:49.124" v="30850" actId="1036"/>
          <ac:cxnSpMkLst>
            <pc:docMk/>
            <pc:sldMk cId="2948594619" sldId="389"/>
            <ac:cxnSpMk id="68" creationId="{DE1719B2-B789-4C87-8C9A-DDE08DE8DCC1}"/>
          </ac:cxnSpMkLst>
        </pc:cxnChg>
        <pc:cxnChg chg="add mod">
          <ac:chgData name="Ali MAKRI" userId="7329fab5bf426460" providerId="LiveId" clId="{C1F4B791-22E9-434E-96CF-F9F6E4E2A7FD}" dt="2018-09-23T05:29:49.124" v="30850" actId="1036"/>
          <ac:cxnSpMkLst>
            <pc:docMk/>
            <pc:sldMk cId="2948594619" sldId="389"/>
            <ac:cxnSpMk id="70" creationId="{3CFF6F72-CAB2-43BA-A5CC-5E8141E6829B}"/>
          </ac:cxnSpMkLst>
        </pc:cxnChg>
        <pc:cxnChg chg="add mod">
          <ac:chgData name="Ali MAKRI" userId="7329fab5bf426460" providerId="LiveId" clId="{C1F4B791-22E9-434E-96CF-F9F6E4E2A7FD}" dt="2018-09-23T05:16:24.042" v="30596" actId="571"/>
          <ac:cxnSpMkLst>
            <pc:docMk/>
            <pc:sldMk cId="2948594619" sldId="389"/>
            <ac:cxnSpMk id="74" creationId="{63E37C63-1575-426E-8F1B-DBB69CD717FE}"/>
          </ac:cxnSpMkLst>
        </pc:cxnChg>
      </pc:sldChg>
      <pc:sldChg chg="addSp delSp modSp add">
        <pc:chgData name="Ali MAKRI" userId="7329fab5bf426460" providerId="LiveId" clId="{C1F4B791-22E9-434E-96CF-F9F6E4E2A7FD}" dt="2018-09-23T06:03:36.914" v="31631" actId="20577"/>
        <pc:sldMkLst>
          <pc:docMk/>
          <pc:sldMk cId="2825095455" sldId="390"/>
        </pc:sldMkLst>
        <pc:spChg chg="del">
          <ac:chgData name="Ali MAKRI" userId="7329fab5bf426460" providerId="LiveId" clId="{C1F4B791-22E9-434E-96CF-F9F6E4E2A7FD}" dt="2018-09-23T05:38:00.080" v="30945" actId="478"/>
          <ac:spMkLst>
            <pc:docMk/>
            <pc:sldMk cId="2825095455" sldId="390"/>
            <ac:spMk id="4" creationId="{55231B3E-2180-430E-94CB-5E2C98575C0B}"/>
          </ac:spMkLst>
        </pc:spChg>
        <pc:spChg chg="del mod">
          <ac:chgData name="Ali MAKRI" userId="7329fab5bf426460" providerId="LiveId" clId="{C1F4B791-22E9-434E-96CF-F9F6E4E2A7FD}" dt="2018-09-23T05:38:00.080" v="30945" actId="478"/>
          <ac:spMkLst>
            <pc:docMk/>
            <pc:sldMk cId="2825095455" sldId="390"/>
            <ac:spMk id="5" creationId="{68B91C85-8AEF-48D0-9E07-08A23E0A496E}"/>
          </ac:spMkLst>
        </pc:spChg>
        <pc:spChg chg="del mod">
          <ac:chgData name="Ali MAKRI" userId="7329fab5bf426460" providerId="LiveId" clId="{C1F4B791-22E9-434E-96CF-F9F6E4E2A7FD}" dt="2018-09-23T05:34:21.844" v="30858"/>
          <ac:spMkLst>
            <pc:docMk/>
            <pc:sldMk cId="2825095455" sldId="390"/>
            <ac:spMk id="6" creationId="{9F106A9C-35EB-4C97-A990-AF1FC6623EE6}"/>
          </ac:spMkLst>
        </pc:spChg>
        <pc:spChg chg="del mod">
          <ac:chgData name="Ali MAKRI" userId="7329fab5bf426460" providerId="LiveId" clId="{C1F4B791-22E9-434E-96CF-F9F6E4E2A7FD}" dt="2018-09-23T05:34:21.844" v="30858"/>
          <ac:spMkLst>
            <pc:docMk/>
            <pc:sldMk cId="2825095455" sldId="390"/>
            <ac:spMk id="7" creationId="{BB88A186-EED4-47B5-ACFD-67A5BAD17723}"/>
          </ac:spMkLst>
        </pc:spChg>
        <pc:spChg chg="mod">
          <ac:chgData name="Ali MAKRI" userId="7329fab5bf426460" providerId="LiveId" clId="{C1F4B791-22E9-434E-96CF-F9F6E4E2A7FD}" dt="2018-09-23T05:40:14.145" v="31007" actId="1038"/>
          <ac:spMkLst>
            <pc:docMk/>
            <pc:sldMk cId="2825095455" sldId="390"/>
            <ac:spMk id="10" creationId="{2E55E469-3BE2-4D8C-941B-0BDE818A3EDD}"/>
          </ac:spMkLst>
        </pc:spChg>
        <pc:spChg chg="del mod">
          <ac:chgData name="Ali MAKRI" userId="7329fab5bf426460" providerId="LiveId" clId="{C1F4B791-22E9-434E-96CF-F9F6E4E2A7FD}" dt="2018-09-23T05:38:00.080" v="30945" actId="478"/>
          <ac:spMkLst>
            <pc:docMk/>
            <pc:sldMk cId="2825095455" sldId="390"/>
            <ac:spMk id="11" creationId="{75A23669-8649-41B1-B5FF-CA1D1DEA031F}"/>
          </ac:spMkLst>
        </pc:spChg>
        <pc:spChg chg="mod">
          <ac:chgData name="Ali MAKRI" userId="7329fab5bf426460" providerId="LiveId" clId="{C1F4B791-22E9-434E-96CF-F9F6E4E2A7FD}" dt="2018-09-23T05:50:06.596" v="31247" actId="552"/>
          <ac:spMkLst>
            <pc:docMk/>
            <pc:sldMk cId="2825095455" sldId="390"/>
            <ac:spMk id="12" creationId="{9AC3A5B6-5907-44E0-9293-E447092CA8A9}"/>
          </ac:spMkLst>
        </pc:spChg>
        <pc:spChg chg="mod ord">
          <ac:chgData name="Ali MAKRI" userId="7329fab5bf426460" providerId="LiveId" clId="{C1F4B791-22E9-434E-96CF-F9F6E4E2A7FD}" dt="2018-09-23T06:03:23.550" v="31616" actId="1036"/>
          <ac:spMkLst>
            <pc:docMk/>
            <pc:sldMk cId="2825095455" sldId="390"/>
            <ac:spMk id="13" creationId="{33AEE97A-4845-4084-93E4-CE79A3985671}"/>
          </ac:spMkLst>
        </pc:spChg>
        <pc:spChg chg="del mod">
          <ac:chgData name="Ali MAKRI" userId="7329fab5bf426460" providerId="LiveId" clId="{C1F4B791-22E9-434E-96CF-F9F6E4E2A7FD}" dt="2018-09-23T05:38:00.080" v="30945" actId="478"/>
          <ac:spMkLst>
            <pc:docMk/>
            <pc:sldMk cId="2825095455" sldId="390"/>
            <ac:spMk id="14" creationId="{C30D1F9A-BFA8-415C-BEA8-03C338A6CE72}"/>
          </ac:spMkLst>
        </pc:spChg>
        <pc:spChg chg="mod ord">
          <ac:chgData name="Ali MAKRI" userId="7329fab5bf426460" providerId="LiveId" clId="{C1F4B791-22E9-434E-96CF-F9F6E4E2A7FD}" dt="2018-09-23T06:03:23.550" v="31616" actId="1036"/>
          <ac:spMkLst>
            <pc:docMk/>
            <pc:sldMk cId="2825095455" sldId="390"/>
            <ac:spMk id="15" creationId="{0A3055A7-C26A-434B-A352-BE3DF577A304}"/>
          </ac:spMkLst>
        </pc:spChg>
        <pc:spChg chg="del mod">
          <ac:chgData name="Ali MAKRI" userId="7329fab5bf426460" providerId="LiveId" clId="{C1F4B791-22E9-434E-96CF-F9F6E4E2A7FD}" dt="2018-09-23T05:38:00.080" v="30945" actId="478"/>
          <ac:spMkLst>
            <pc:docMk/>
            <pc:sldMk cId="2825095455" sldId="390"/>
            <ac:spMk id="17" creationId="{ED04BB0C-C741-4FC1-9830-C6CA37EB2539}"/>
          </ac:spMkLst>
        </pc:spChg>
        <pc:spChg chg="mod ord">
          <ac:chgData name="Ali MAKRI" userId="7329fab5bf426460" providerId="LiveId" clId="{C1F4B791-22E9-434E-96CF-F9F6E4E2A7FD}" dt="2018-09-23T06:03:23.550" v="31616" actId="1036"/>
          <ac:spMkLst>
            <pc:docMk/>
            <pc:sldMk cId="2825095455" sldId="390"/>
            <ac:spMk id="18" creationId="{2EEB5B82-437B-4B2E-B998-41380C27C7C1}"/>
          </ac:spMkLst>
        </pc:spChg>
        <pc:spChg chg="mod">
          <ac:chgData name="Ali MAKRI" userId="7329fab5bf426460" providerId="LiveId" clId="{C1F4B791-22E9-434E-96CF-F9F6E4E2A7FD}" dt="2018-09-23T05:40:14.145" v="31007" actId="1038"/>
          <ac:spMkLst>
            <pc:docMk/>
            <pc:sldMk cId="2825095455" sldId="390"/>
            <ac:spMk id="19" creationId="{579899A8-0150-4EF3-A302-CB23AF7755B9}"/>
          </ac:spMkLst>
        </pc:spChg>
        <pc:spChg chg="del">
          <ac:chgData name="Ali MAKRI" userId="7329fab5bf426460" providerId="LiveId" clId="{C1F4B791-22E9-434E-96CF-F9F6E4E2A7FD}" dt="2018-09-23T05:38:00.080" v="30945" actId="478"/>
          <ac:spMkLst>
            <pc:docMk/>
            <pc:sldMk cId="2825095455" sldId="390"/>
            <ac:spMk id="20" creationId="{56CC94BF-7DF4-4DE2-8DA0-D6156FCAD6AD}"/>
          </ac:spMkLst>
        </pc:spChg>
        <pc:spChg chg="del">
          <ac:chgData name="Ali MAKRI" userId="7329fab5bf426460" providerId="LiveId" clId="{C1F4B791-22E9-434E-96CF-F9F6E4E2A7FD}" dt="2018-09-23T05:38:00.080" v="30945" actId="478"/>
          <ac:spMkLst>
            <pc:docMk/>
            <pc:sldMk cId="2825095455" sldId="390"/>
            <ac:spMk id="21" creationId="{8014941F-9987-45C0-8713-132137D3C47D}"/>
          </ac:spMkLst>
        </pc:spChg>
        <pc:spChg chg="del">
          <ac:chgData name="Ali MAKRI" userId="7329fab5bf426460" providerId="LiveId" clId="{C1F4B791-22E9-434E-96CF-F9F6E4E2A7FD}" dt="2018-09-23T05:38:00.080" v="30945" actId="478"/>
          <ac:spMkLst>
            <pc:docMk/>
            <pc:sldMk cId="2825095455" sldId="390"/>
            <ac:spMk id="22" creationId="{A344EE64-7F3D-487A-BB9B-335540E7AE11}"/>
          </ac:spMkLst>
        </pc:spChg>
        <pc:spChg chg="mod ord">
          <ac:chgData name="Ali MAKRI" userId="7329fab5bf426460" providerId="LiveId" clId="{C1F4B791-22E9-434E-96CF-F9F6E4E2A7FD}" dt="2018-09-23T06:03:23.550" v="31616" actId="1036"/>
          <ac:spMkLst>
            <pc:docMk/>
            <pc:sldMk cId="2825095455" sldId="390"/>
            <ac:spMk id="23" creationId="{150A1AD3-E05A-406C-A7FD-44FBE11EB3AB}"/>
          </ac:spMkLst>
        </pc:spChg>
        <pc:spChg chg="del mod">
          <ac:chgData name="Ali MAKRI" userId="7329fab5bf426460" providerId="LiveId" clId="{C1F4B791-22E9-434E-96CF-F9F6E4E2A7FD}" dt="2018-09-23T05:38:00.080" v="30945" actId="478"/>
          <ac:spMkLst>
            <pc:docMk/>
            <pc:sldMk cId="2825095455" sldId="390"/>
            <ac:spMk id="24" creationId="{78FA3D1E-BE51-4FAE-8C1B-F2ED12A25201}"/>
          </ac:spMkLst>
        </pc:spChg>
        <pc:spChg chg="del mod ord">
          <ac:chgData name="Ali MAKRI" userId="7329fab5bf426460" providerId="LiveId" clId="{C1F4B791-22E9-434E-96CF-F9F6E4E2A7FD}" dt="2018-09-23T06:03:11.625" v="31595" actId="478"/>
          <ac:spMkLst>
            <pc:docMk/>
            <pc:sldMk cId="2825095455" sldId="390"/>
            <ac:spMk id="25" creationId="{71EA8EA2-02E2-474B-818E-3EB924916D29}"/>
          </ac:spMkLst>
        </pc:spChg>
        <pc:spChg chg="del mod">
          <ac:chgData name="Ali MAKRI" userId="7329fab5bf426460" providerId="LiveId" clId="{C1F4B791-22E9-434E-96CF-F9F6E4E2A7FD}" dt="2018-09-23T05:34:21.844" v="30858"/>
          <ac:spMkLst>
            <pc:docMk/>
            <pc:sldMk cId="2825095455" sldId="390"/>
            <ac:spMk id="26" creationId="{C2428764-860D-41AE-92A8-9F520A059DCD}"/>
          </ac:spMkLst>
        </pc:spChg>
        <pc:spChg chg="mod">
          <ac:chgData name="Ali MAKRI" userId="7329fab5bf426460" providerId="LiveId" clId="{C1F4B791-22E9-434E-96CF-F9F6E4E2A7FD}" dt="2018-09-23T05:50:06.596" v="31247" actId="552"/>
          <ac:spMkLst>
            <pc:docMk/>
            <pc:sldMk cId="2825095455" sldId="390"/>
            <ac:spMk id="27" creationId="{45BA3E84-ED20-4FBA-B9C5-35742B29708A}"/>
          </ac:spMkLst>
        </pc:spChg>
        <pc:spChg chg="del mod">
          <ac:chgData name="Ali MAKRI" userId="7329fab5bf426460" providerId="LiveId" clId="{C1F4B791-22E9-434E-96CF-F9F6E4E2A7FD}" dt="2018-09-23T05:38:00.080" v="30945" actId="478"/>
          <ac:spMkLst>
            <pc:docMk/>
            <pc:sldMk cId="2825095455" sldId="390"/>
            <ac:spMk id="28" creationId="{F92EE4EA-D146-4E83-8A3C-EE6F7E5BCAF0}"/>
          </ac:spMkLst>
        </pc:spChg>
        <pc:spChg chg="mod">
          <ac:chgData name="Ali MAKRI" userId="7329fab5bf426460" providerId="LiveId" clId="{C1F4B791-22E9-434E-96CF-F9F6E4E2A7FD}" dt="2018-09-23T05:50:06.596" v="31247" actId="552"/>
          <ac:spMkLst>
            <pc:docMk/>
            <pc:sldMk cId="2825095455" sldId="390"/>
            <ac:spMk id="29" creationId="{5DE66BC7-F57D-4E85-9868-8CF410562BA2}"/>
          </ac:spMkLst>
        </pc:spChg>
        <pc:spChg chg="mod ord">
          <ac:chgData name="Ali MAKRI" userId="7329fab5bf426460" providerId="LiveId" clId="{C1F4B791-22E9-434E-96CF-F9F6E4E2A7FD}" dt="2018-09-23T06:03:23.550" v="31616" actId="1036"/>
          <ac:spMkLst>
            <pc:docMk/>
            <pc:sldMk cId="2825095455" sldId="390"/>
            <ac:spMk id="30" creationId="{17A6D68C-0CDC-4EB6-BF50-2550F146B759}"/>
          </ac:spMkLst>
        </pc:spChg>
        <pc:spChg chg="mod ord">
          <ac:chgData name="Ali MAKRI" userId="7329fab5bf426460" providerId="LiveId" clId="{C1F4B791-22E9-434E-96CF-F9F6E4E2A7FD}" dt="2018-09-23T05:50:06.596" v="31247" actId="552"/>
          <ac:spMkLst>
            <pc:docMk/>
            <pc:sldMk cId="2825095455" sldId="390"/>
            <ac:spMk id="31" creationId="{82962073-621E-455B-A618-74E8617604C4}"/>
          </ac:spMkLst>
        </pc:spChg>
        <pc:spChg chg="mod">
          <ac:chgData name="Ali MAKRI" userId="7329fab5bf426460" providerId="LiveId" clId="{C1F4B791-22E9-434E-96CF-F9F6E4E2A7FD}" dt="2018-09-23T05:40:14.145" v="31007" actId="1038"/>
          <ac:spMkLst>
            <pc:docMk/>
            <pc:sldMk cId="2825095455" sldId="390"/>
            <ac:spMk id="33" creationId="{86ACC582-C8EC-47B4-A608-2C631434EA67}"/>
          </ac:spMkLst>
        </pc:spChg>
        <pc:spChg chg="mod">
          <ac:chgData name="Ali MAKRI" userId="7329fab5bf426460" providerId="LiveId" clId="{C1F4B791-22E9-434E-96CF-F9F6E4E2A7FD}" dt="2018-09-23T05:40:14.145" v="31007" actId="1038"/>
          <ac:spMkLst>
            <pc:docMk/>
            <pc:sldMk cId="2825095455" sldId="390"/>
            <ac:spMk id="34" creationId="{8F459158-F8C0-4940-A3A6-D45FADC6E078}"/>
          </ac:spMkLst>
        </pc:spChg>
        <pc:spChg chg="mod">
          <ac:chgData name="Ali MAKRI" userId="7329fab5bf426460" providerId="LiveId" clId="{C1F4B791-22E9-434E-96CF-F9F6E4E2A7FD}" dt="2018-09-23T05:50:06.596" v="31247" actId="552"/>
          <ac:spMkLst>
            <pc:docMk/>
            <pc:sldMk cId="2825095455" sldId="390"/>
            <ac:spMk id="35" creationId="{67C4E29B-7860-4724-A2AD-2C031565D982}"/>
          </ac:spMkLst>
        </pc:spChg>
        <pc:spChg chg="mod">
          <ac:chgData name="Ali MAKRI" userId="7329fab5bf426460" providerId="LiveId" clId="{C1F4B791-22E9-434E-96CF-F9F6E4E2A7FD}" dt="2018-09-23T05:50:06.596" v="31247" actId="552"/>
          <ac:spMkLst>
            <pc:docMk/>
            <pc:sldMk cId="2825095455" sldId="390"/>
            <ac:spMk id="36" creationId="{8E0BE1ED-C844-4EAB-AEF5-4705B7387B30}"/>
          </ac:spMkLst>
        </pc:spChg>
        <pc:spChg chg="mod">
          <ac:chgData name="Ali MAKRI" userId="7329fab5bf426460" providerId="LiveId" clId="{C1F4B791-22E9-434E-96CF-F9F6E4E2A7FD}" dt="2018-09-23T05:50:06.596" v="31247" actId="552"/>
          <ac:spMkLst>
            <pc:docMk/>
            <pc:sldMk cId="2825095455" sldId="390"/>
            <ac:spMk id="37" creationId="{0F8B3688-94B9-4036-A945-DC9D4B0DFAB9}"/>
          </ac:spMkLst>
        </pc:spChg>
        <pc:spChg chg="mod ord">
          <ac:chgData name="Ali MAKRI" userId="7329fab5bf426460" providerId="LiveId" clId="{C1F4B791-22E9-434E-96CF-F9F6E4E2A7FD}" dt="2018-09-23T05:50:06.596" v="31247" actId="552"/>
          <ac:spMkLst>
            <pc:docMk/>
            <pc:sldMk cId="2825095455" sldId="390"/>
            <ac:spMk id="38" creationId="{1A481094-3A72-4BC1-B477-CC81E9A5316C}"/>
          </ac:spMkLst>
        </pc:spChg>
        <pc:spChg chg="mod ord">
          <ac:chgData name="Ali MAKRI" userId="7329fab5bf426460" providerId="LiveId" clId="{C1F4B791-22E9-434E-96CF-F9F6E4E2A7FD}" dt="2018-09-23T05:50:06.596" v="31247" actId="552"/>
          <ac:spMkLst>
            <pc:docMk/>
            <pc:sldMk cId="2825095455" sldId="390"/>
            <ac:spMk id="39" creationId="{E6BA528D-74D4-4A7B-B5FF-FDE729F0B38E}"/>
          </ac:spMkLst>
        </pc:spChg>
        <pc:spChg chg="del mod">
          <ac:chgData name="Ali MAKRI" userId="7329fab5bf426460" providerId="LiveId" clId="{C1F4B791-22E9-434E-96CF-F9F6E4E2A7FD}" dt="2018-09-23T05:34:21.844" v="30858"/>
          <ac:spMkLst>
            <pc:docMk/>
            <pc:sldMk cId="2825095455" sldId="390"/>
            <ac:spMk id="40" creationId="{B6981DC2-DA5B-4DEB-BF21-EEB9FF10B1CA}"/>
          </ac:spMkLst>
        </pc:spChg>
        <pc:spChg chg="del">
          <ac:chgData name="Ali MAKRI" userId="7329fab5bf426460" providerId="LiveId" clId="{C1F4B791-22E9-434E-96CF-F9F6E4E2A7FD}" dt="2018-09-23T05:38:00.080" v="30945" actId="478"/>
          <ac:spMkLst>
            <pc:docMk/>
            <pc:sldMk cId="2825095455" sldId="390"/>
            <ac:spMk id="42" creationId="{08AC5A8A-FE5A-439A-94C1-A3CC60A0BB03}"/>
          </ac:spMkLst>
        </pc:spChg>
        <pc:spChg chg="add del mod">
          <ac:chgData name="Ali MAKRI" userId="7329fab5bf426460" providerId="LiveId" clId="{C1F4B791-22E9-434E-96CF-F9F6E4E2A7FD}" dt="2018-09-23T05:38:00.080" v="30945" actId="478"/>
          <ac:spMkLst>
            <pc:docMk/>
            <pc:sldMk cId="2825095455" sldId="390"/>
            <ac:spMk id="51" creationId="{0DB8FBB6-4302-4C03-8404-385F69826AB7}"/>
          </ac:spMkLst>
        </pc:spChg>
        <pc:spChg chg="add mod">
          <ac:chgData name="Ali MAKRI" userId="7329fab5bf426460" providerId="LiveId" clId="{C1F4B791-22E9-434E-96CF-F9F6E4E2A7FD}" dt="2018-09-23T05:39:05.966" v="30974" actId="1076"/>
          <ac:spMkLst>
            <pc:docMk/>
            <pc:sldMk cId="2825095455" sldId="390"/>
            <ac:spMk id="53" creationId="{3EE95F8A-14D7-4BB7-B9D6-8FE27F181D79}"/>
          </ac:spMkLst>
        </pc:spChg>
        <pc:spChg chg="add del mod">
          <ac:chgData name="Ali MAKRI" userId="7329fab5bf426460" providerId="LiveId" clId="{C1F4B791-22E9-434E-96CF-F9F6E4E2A7FD}" dt="2018-09-23T05:38:00.080" v="30945" actId="478"/>
          <ac:spMkLst>
            <pc:docMk/>
            <pc:sldMk cId="2825095455" sldId="390"/>
            <ac:spMk id="55" creationId="{1DD33422-EDE9-40F2-A2AE-477D3DCC2D52}"/>
          </ac:spMkLst>
        </pc:spChg>
        <pc:spChg chg="add mod">
          <ac:chgData name="Ali MAKRI" userId="7329fab5bf426460" providerId="LiveId" clId="{C1F4B791-22E9-434E-96CF-F9F6E4E2A7FD}" dt="2018-09-23T05:39:05.966" v="30974" actId="1076"/>
          <ac:spMkLst>
            <pc:docMk/>
            <pc:sldMk cId="2825095455" sldId="390"/>
            <ac:spMk id="56" creationId="{02A1E3F7-162A-4817-A12C-25A6C90CD47B}"/>
          </ac:spMkLst>
        </pc:spChg>
        <pc:spChg chg="add mod ord">
          <ac:chgData name="Ali MAKRI" userId="7329fab5bf426460" providerId="LiveId" clId="{C1F4B791-22E9-434E-96CF-F9F6E4E2A7FD}" dt="2018-09-23T05:41:30.185" v="31023" actId="207"/>
          <ac:spMkLst>
            <pc:docMk/>
            <pc:sldMk cId="2825095455" sldId="390"/>
            <ac:spMk id="61" creationId="{210A66AE-457D-4104-9B79-60FC91524A25}"/>
          </ac:spMkLst>
        </pc:spChg>
        <pc:spChg chg="add mod">
          <ac:chgData name="Ali MAKRI" userId="7329fab5bf426460" providerId="LiveId" clId="{C1F4B791-22E9-434E-96CF-F9F6E4E2A7FD}" dt="2018-09-23T05:40:57.472" v="31017" actId="1076"/>
          <ac:spMkLst>
            <pc:docMk/>
            <pc:sldMk cId="2825095455" sldId="390"/>
            <ac:spMk id="62" creationId="{7E98DB2A-18F9-4AA2-BE49-4A303EA03E22}"/>
          </ac:spMkLst>
        </pc:spChg>
        <pc:spChg chg="add mod ord">
          <ac:chgData name="Ali MAKRI" userId="7329fab5bf426460" providerId="LiveId" clId="{C1F4B791-22E9-434E-96CF-F9F6E4E2A7FD}" dt="2018-09-23T05:44:27.640" v="31071" actId="1076"/>
          <ac:spMkLst>
            <pc:docMk/>
            <pc:sldMk cId="2825095455" sldId="390"/>
            <ac:spMk id="64" creationId="{BAF2C658-4970-4AA5-91A1-340D927D4B16}"/>
          </ac:spMkLst>
        </pc:spChg>
        <pc:spChg chg="add mod">
          <ac:chgData name="Ali MAKRI" userId="7329fab5bf426460" providerId="LiveId" clId="{C1F4B791-22E9-434E-96CF-F9F6E4E2A7FD}" dt="2018-09-23T05:51:25.590" v="31282" actId="552"/>
          <ac:spMkLst>
            <pc:docMk/>
            <pc:sldMk cId="2825095455" sldId="390"/>
            <ac:spMk id="65" creationId="{A6B13A34-8099-462D-BF7E-9F1E2A3D38C7}"/>
          </ac:spMkLst>
        </pc:spChg>
        <pc:spChg chg="add mod">
          <ac:chgData name="Ali MAKRI" userId="7329fab5bf426460" providerId="LiveId" clId="{C1F4B791-22E9-434E-96CF-F9F6E4E2A7FD}" dt="2018-09-23T06:03:23.550" v="31616" actId="1036"/>
          <ac:spMkLst>
            <pc:docMk/>
            <pc:sldMk cId="2825095455" sldId="390"/>
            <ac:spMk id="66" creationId="{1963CF91-DC05-4102-A243-35185FBE2AD4}"/>
          </ac:spMkLst>
        </pc:spChg>
        <pc:spChg chg="add mod">
          <ac:chgData name="Ali MAKRI" userId="7329fab5bf426460" providerId="LiveId" clId="{C1F4B791-22E9-434E-96CF-F9F6E4E2A7FD}" dt="2018-09-23T06:03:23.550" v="31616" actId="1036"/>
          <ac:spMkLst>
            <pc:docMk/>
            <pc:sldMk cId="2825095455" sldId="390"/>
            <ac:spMk id="67" creationId="{6DB9B174-E219-48EC-A73E-271F8DD48EB0}"/>
          </ac:spMkLst>
        </pc:spChg>
        <pc:spChg chg="add mod">
          <ac:chgData name="Ali MAKRI" userId="7329fab5bf426460" providerId="LiveId" clId="{C1F4B791-22E9-434E-96CF-F9F6E4E2A7FD}" dt="2018-09-23T05:51:01.456" v="31281" actId="1037"/>
          <ac:spMkLst>
            <pc:docMk/>
            <pc:sldMk cId="2825095455" sldId="390"/>
            <ac:spMk id="69" creationId="{B378FB36-BA51-416F-B27B-CD601144A220}"/>
          </ac:spMkLst>
        </pc:spChg>
        <pc:spChg chg="add mod">
          <ac:chgData name="Ali MAKRI" userId="7329fab5bf426460" providerId="LiveId" clId="{C1F4B791-22E9-434E-96CF-F9F6E4E2A7FD}" dt="2018-09-23T05:51:25.590" v="31282" actId="552"/>
          <ac:spMkLst>
            <pc:docMk/>
            <pc:sldMk cId="2825095455" sldId="390"/>
            <ac:spMk id="71" creationId="{BE6AE7F2-69E0-473A-8D68-A1DCA6F80B46}"/>
          </ac:spMkLst>
        </pc:spChg>
        <pc:spChg chg="add mod">
          <ac:chgData name="Ali MAKRI" userId="7329fab5bf426460" providerId="LiveId" clId="{C1F4B791-22E9-434E-96CF-F9F6E4E2A7FD}" dt="2018-09-23T06:03:23.550" v="31616" actId="1036"/>
          <ac:spMkLst>
            <pc:docMk/>
            <pc:sldMk cId="2825095455" sldId="390"/>
            <ac:spMk id="72" creationId="{B7499472-0FCF-4C6B-97A1-3C5C0373795C}"/>
          </ac:spMkLst>
        </pc:spChg>
        <pc:spChg chg="add mod">
          <ac:chgData name="Ali MAKRI" userId="7329fab5bf426460" providerId="LiveId" clId="{C1F4B791-22E9-434E-96CF-F9F6E4E2A7FD}" dt="2018-09-23T06:03:23.550" v="31616" actId="1036"/>
          <ac:spMkLst>
            <pc:docMk/>
            <pc:sldMk cId="2825095455" sldId="390"/>
            <ac:spMk id="73" creationId="{E2F12E72-5D3E-464D-B21F-A75777FE49A0}"/>
          </ac:spMkLst>
        </pc:spChg>
        <pc:spChg chg="add mod">
          <ac:chgData name="Ali MAKRI" userId="7329fab5bf426460" providerId="LiveId" clId="{C1F4B791-22E9-434E-96CF-F9F6E4E2A7FD}" dt="2018-09-23T06:03:36.914" v="31631" actId="20577"/>
          <ac:spMkLst>
            <pc:docMk/>
            <pc:sldMk cId="2825095455" sldId="390"/>
            <ac:spMk id="74" creationId="{4C46BC8B-35D1-4C9B-BC2D-B6319236EB1A}"/>
          </ac:spMkLst>
        </pc:spChg>
        <pc:spChg chg="add mod">
          <ac:chgData name="Ali MAKRI" userId="7329fab5bf426460" providerId="LiveId" clId="{C1F4B791-22E9-434E-96CF-F9F6E4E2A7FD}" dt="2018-09-23T06:03:23.550" v="31616" actId="1036"/>
          <ac:spMkLst>
            <pc:docMk/>
            <pc:sldMk cId="2825095455" sldId="390"/>
            <ac:spMk id="75" creationId="{6307F5B6-2D73-4E81-9CC3-C1D0C2BD1B75}"/>
          </ac:spMkLst>
        </pc:spChg>
        <pc:spChg chg="add mod">
          <ac:chgData name="Ali MAKRI" userId="7329fab5bf426460" providerId="LiveId" clId="{C1F4B791-22E9-434E-96CF-F9F6E4E2A7FD}" dt="2018-09-23T06:03:23.550" v="31616" actId="1036"/>
          <ac:spMkLst>
            <pc:docMk/>
            <pc:sldMk cId="2825095455" sldId="390"/>
            <ac:spMk id="76" creationId="{BFF5165B-C4B4-4766-9896-75A7F5758F06}"/>
          </ac:spMkLst>
        </pc:spChg>
        <pc:spChg chg="add mod">
          <ac:chgData name="Ali MAKRI" userId="7329fab5bf426460" providerId="LiveId" clId="{C1F4B791-22E9-434E-96CF-F9F6E4E2A7FD}" dt="2018-09-23T06:03:23.550" v="31616" actId="1036"/>
          <ac:spMkLst>
            <pc:docMk/>
            <pc:sldMk cId="2825095455" sldId="390"/>
            <ac:spMk id="77" creationId="{71690E05-4759-45E5-9BD1-F5AEAB49A98E}"/>
          </ac:spMkLst>
        </pc:spChg>
        <pc:spChg chg="del">
          <ac:chgData name="Ali MAKRI" userId="7329fab5bf426460" providerId="LiveId" clId="{C1F4B791-22E9-434E-96CF-F9F6E4E2A7FD}" dt="2018-09-23T05:38:00.080" v="30945" actId="478"/>
          <ac:spMkLst>
            <pc:docMk/>
            <pc:sldMk cId="2825095455" sldId="390"/>
            <ac:spMk id="86" creationId="{E99466A4-42CA-4471-A3DF-49341324A48E}"/>
          </ac:spMkLst>
        </pc:spChg>
        <pc:spChg chg="mod">
          <ac:chgData name="Ali MAKRI" userId="7329fab5bf426460" providerId="LiveId" clId="{C1F4B791-22E9-434E-96CF-F9F6E4E2A7FD}" dt="2018-09-23T05:41:26.058" v="31022" actId="207"/>
          <ac:spMkLst>
            <pc:docMk/>
            <pc:sldMk cId="2825095455" sldId="390"/>
            <ac:spMk id="87" creationId="{A125E6DB-4F27-477C-BA82-97261BBE6158}"/>
          </ac:spMkLst>
        </pc:spChg>
        <pc:spChg chg="mod">
          <ac:chgData name="Ali MAKRI" userId="7329fab5bf426460" providerId="LiveId" clId="{C1F4B791-22E9-434E-96CF-F9F6E4E2A7FD}" dt="2018-09-23T05:41:14.836" v="31021" actId="1076"/>
          <ac:spMkLst>
            <pc:docMk/>
            <pc:sldMk cId="2825095455" sldId="390"/>
            <ac:spMk id="88" creationId="{A3F4B23E-0F10-452A-A333-BE4407F3982C}"/>
          </ac:spMkLst>
        </pc:spChg>
        <pc:picChg chg="del">
          <ac:chgData name="Ali MAKRI" userId="7329fab5bf426460" providerId="LiveId" clId="{C1F4B791-22E9-434E-96CF-F9F6E4E2A7FD}" dt="2018-09-23T05:37:47.217" v="30944" actId="478"/>
          <ac:picMkLst>
            <pc:docMk/>
            <pc:sldMk cId="2825095455" sldId="390"/>
            <ac:picMk id="32" creationId="{478F9146-C088-400E-BAF2-85B57448FAEE}"/>
          </ac:picMkLst>
        </pc:picChg>
        <pc:cxnChg chg="del">
          <ac:chgData name="Ali MAKRI" userId="7329fab5bf426460" providerId="LiveId" clId="{C1F4B791-22E9-434E-96CF-F9F6E4E2A7FD}" dt="2018-09-23T05:38:05.895" v="30947" actId="478"/>
          <ac:cxnSpMkLst>
            <pc:docMk/>
            <pc:sldMk cId="2825095455" sldId="390"/>
            <ac:cxnSpMk id="3" creationId="{3F4DFE3D-F002-49AA-856B-DE4474EB8260}"/>
          </ac:cxnSpMkLst>
        </pc:cxnChg>
        <pc:cxnChg chg="del">
          <ac:chgData name="Ali MAKRI" userId="7329fab5bf426460" providerId="LiveId" clId="{C1F4B791-22E9-434E-96CF-F9F6E4E2A7FD}" dt="2018-09-23T05:38:04.973" v="30946" actId="478"/>
          <ac:cxnSpMkLst>
            <pc:docMk/>
            <pc:sldMk cId="2825095455" sldId="390"/>
            <ac:cxnSpMk id="45" creationId="{0F9FB121-55FD-45AA-9765-C272A2A79B0E}"/>
          </ac:cxnSpMkLst>
        </pc:cxnChg>
        <pc:cxnChg chg="del mod">
          <ac:chgData name="Ali MAKRI" userId="7329fab5bf426460" providerId="LiveId" clId="{C1F4B791-22E9-434E-96CF-F9F6E4E2A7FD}" dt="2018-09-23T05:38:10.600" v="30951" actId="478"/>
          <ac:cxnSpMkLst>
            <pc:docMk/>
            <pc:sldMk cId="2825095455" sldId="390"/>
            <ac:cxnSpMk id="50" creationId="{D9749839-C381-4A5A-9301-DE23FC3397C1}"/>
          </ac:cxnSpMkLst>
        </pc:cxnChg>
        <pc:cxnChg chg="del mod">
          <ac:chgData name="Ali MAKRI" userId="7329fab5bf426460" providerId="LiveId" clId="{C1F4B791-22E9-434E-96CF-F9F6E4E2A7FD}" dt="2018-09-23T05:38:09.897" v="30950" actId="478"/>
          <ac:cxnSpMkLst>
            <pc:docMk/>
            <pc:sldMk cId="2825095455" sldId="390"/>
            <ac:cxnSpMk id="52" creationId="{91D97254-853A-49AF-90E5-7C80F4D9A351}"/>
          </ac:cxnSpMkLst>
        </pc:cxnChg>
        <pc:cxnChg chg="del mod">
          <ac:chgData name="Ali MAKRI" userId="7329fab5bf426460" providerId="LiveId" clId="{C1F4B791-22E9-434E-96CF-F9F6E4E2A7FD}" dt="2018-09-23T05:38:11.725" v="30952" actId="478"/>
          <ac:cxnSpMkLst>
            <pc:docMk/>
            <pc:sldMk cId="2825095455" sldId="390"/>
            <ac:cxnSpMk id="54" creationId="{7CCFD5A7-D9FF-4183-ABB2-A8E9FD2A550B}"/>
          </ac:cxnSpMkLst>
        </pc:cxnChg>
        <pc:cxnChg chg="del mod">
          <ac:chgData name="Ali MAKRI" userId="7329fab5bf426460" providerId="LiveId" clId="{C1F4B791-22E9-434E-96CF-F9F6E4E2A7FD}" dt="2018-09-23T05:38:12.553" v="30953" actId="478"/>
          <ac:cxnSpMkLst>
            <pc:docMk/>
            <pc:sldMk cId="2825095455" sldId="390"/>
            <ac:cxnSpMk id="57" creationId="{81D0F804-0439-40C7-8D9A-A5756845A5CF}"/>
          </ac:cxnSpMkLst>
        </pc:cxnChg>
        <pc:cxnChg chg="add del mod">
          <ac:chgData name="Ali MAKRI" userId="7329fab5bf426460" providerId="LiveId" clId="{C1F4B791-22E9-434E-96CF-F9F6E4E2A7FD}" dt="2018-09-23T05:38:07.411" v="30948" actId="478"/>
          <ac:cxnSpMkLst>
            <pc:docMk/>
            <pc:sldMk cId="2825095455" sldId="390"/>
            <ac:cxnSpMk id="58" creationId="{05F5A218-20C9-4E61-8732-96172E4F04C5}"/>
          </ac:cxnSpMkLst>
        </pc:cxnChg>
        <pc:cxnChg chg="add del mod">
          <ac:chgData name="Ali MAKRI" userId="7329fab5bf426460" providerId="LiveId" clId="{C1F4B791-22E9-434E-96CF-F9F6E4E2A7FD}" dt="2018-09-23T05:38:08.396" v="30949" actId="478"/>
          <ac:cxnSpMkLst>
            <pc:docMk/>
            <pc:sldMk cId="2825095455" sldId="390"/>
            <ac:cxnSpMk id="59" creationId="{6D0C0B9F-5D5E-42F0-99E9-0674C6DD67C9}"/>
          </ac:cxnSpMkLst>
        </pc:cxnChg>
        <pc:cxnChg chg="del mod">
          <ac:chgData name="Ali MAKRI" userId="7329fab5bf426460" providerId="LiveId" clId="{C1F4B791-22E9-434E-96CF-F9F6E4E2A7FD}" dt="2018-09-23T05:38:13.804" v="30954" actId="478"/>
          <ac:cxnSpMkLst>
            <pc:docMk/>
            <pc:sldMk cId="2825095455" sldId="390"/>
            <ac:cxnSpMk id="60" creationId="{96641207-06E6-4C99-B529-43E69C1EE410}"/>
          </ac:cxnSpMkLst>
        </pc:cxnChg>
        <pc:cxnChg chg="del mod">
          <ac:chgData name="Ali MAKRI" userId="7329fab5bf426460" providerId="LiveId" clId="{C1F4B791-22E9-434E-96CF-F9F6E4E2A7FD}" dt="2018-09-23T05:38:15.022" v="30955" actId="478"/>
          <ac:cxnSpMkLst>
            <pc:docMk/>
            <pc:sldMk cId="2825095455" sldId="390"/>
            <ac:cxnSpMk id="63" creationId="{6AE63AA0-B6BA-4B9E-BFD0-70C20308FFBB}"/>
          </ac:cxnSpMkLst>
        </pc:cxnChg>
        <pc:cxnChg chg="del mod">
          <ac:chgData name="Ali MAKRI" userId="7329fab5bf426460" providerId="LiveId" clId="{C1F4B791-22E9-434E-96CF-F9F6E4E2A7FD}" dt="2018-09-23T05:34:21.844" v="30858"/>
          <ac:cxnSpMkLst>
            <pc:docMk/>
            <pc:sldMk cId="2825095455" sldId="390"/>
            <ac:cxnSpMk id="68" creationId="{DE1719B2-B789-4C87-8C9A-DDE08DE8DCC1}"/>
          </ac:cxnSpMkLst>
        </pc:cxnChg>
        <pc:cxnChg chg="del mod">
          <ac:chgData name="Ali MAKRI" userId="7329fab5bf426460" providerId="LiveId" clId="{C1F4B791-22E9-434E-96CF-F9F6E4E2A7FD}" dt="2018-09-23T05:34:21.844" v="30858"/>
          <ac:cxnSpMkLst>
            <pc:docMk/>
            <pc:sldMk cId="2825095455" sldId="390"/>
            <ac:cxnSpMk id="70" creationId="{3CFF6F72-CAB2-43BA-A5CC-5E8141E6829B}"/>
          </ac:cxnSpMkLst>
        </pc:cxnChg>
      </pc:sldChg>
      <pc:sldChg chg="addSp delSp modSp add">
        <pc:chgData name="Ali MAKRI" userId="7329fab5bf426460" providerId="LiveId" clId="{C1F4B791-22E9-434E-96CF-F9F6E4E2A7FD}" dt="2018-09-25T09:37:30.342" v="40284" actId="1038"/>
        <pc:sldMkLst>
          <pc:docMk/>
          <pc:sldMk cId="1150125343" sldId="391"/>
        </pc:sldMkLst>
        <pc:spChg chg="mod ord">
          <ac:chgData name="Ali MAKRI" userId="7329fab5bf426460" providerId="LiveId" clId="{C1F4B791-22E9-434E-96CF-F9F6E4E2A7FD}" dt="2018-09-25T09:37:30.342" v="40284" actId="1038"/>
          <ac:spMkLst>
            <pc:docMk/>
            <pc:sldMk cId="1150125343" sldId="391"/>
            <ac:spMk id="10" creationId="{2E55E469-3BE2-4D8C-941B-0BDE818A3EDD}"/>
          </ac:spMkLst>
        </pc:spChg>
        <pc:spChg chg="mod">
          <ac:chgData name="Ali MAKRI" userId="7329fab5bf426460" providerId="LiveId" clId="{C1F4B791-22E9-434E-96CF-F9F6E4E2A7FD}" dt="2018-09-23T09:23:00.423" v="35882" actId="113"/>
          <ac:spMkLst>
            <pc:docMk/>
            <pc:sldMk cId="1150125343" sldId="391"/>
            <ac:spMk id="12" creationId="{9AC3A5B6-5907-44E0-9293-E447092CA8A9}"/>
          </ac:spMkLst>
        </pc:spChg>
        <pc:spChg chg="mod ord">
          <ac:chgData name="Ali MAKRI" userId="7329fab5bf426460" providerId="LiveId" clId="{C1F4B791-22E9-434E-96CF-F9F6E4E2A7FD}" dt="2018-09-23T06:06:06.010" v="31683" actId="1035"/>
          <ac:spMkLst>
            <pc:docMk/>
            <pc:sldMk cId="1150125343" sldId="391"/>
            <ac:spMk id="13" creationId="{33AEE97A-4845-4084-93E4-CE79A3985671}"/>
          </ac:spMkLst>
        </pc:spChg>
        <pc:spChg chg="mod ord">
          <ac:chgData name="Ali MAKRI" userId="7329fab5bf426460" providerId="LiveId" clId="{C1F4B791-22E9-434E-96CF-F9F6E4E2A7FD}" dt="2018-09-23T06:06:06.010" v="31683" actId="1035"/>
          <ac:spMkLst>
            <pc:docMk/>
            <pc:sldMk cId="1150125343" sldId="391"/>
            <ac:spMk id="15" creationId="{0A3055A7-C26A-434B-A352-BE3DF577A304}"/>
          </ac:spMkLst>
        </pc:spChg>
        <pc:spChg chg="mod">
          <ac:chgData name="Ali MAKRI" userId="7329fab5bf426460" providerId="LiveId" clId="{C1F4B791-22E9-434E-96CF-F9F6E4E2A7FD}" dt="2018-09-23T09:23:03.580" v="35883" actId="113"/>
          <ac:spMkLst>
            <pc:docMk/>
            <pc:sldMk cId="1150125343" sldId="391"/>
            <ac:spMk id="18" creationId="{2EEB5B82-437B-4B2E-B998-41380C27C7C1}"/>
          </ac:spMkLst>
        </pc:spChg>
        <pc:spChg chg="mod ord">
          <ac:chgData name="Ali MAKRI" userId="7329fab5bf426460" providerId="LiveId" clId="{C1F4B791-22E9-434E-96CF-F9F6E4E2A7FD}" dt="2018-09-25T09:37:30.342" v="40284" actId="1038"/>
          <ac:spMkLst>
            <pc:docMk/>
            <pc:sldMk cId="1150125343" sldId="391"/>
            <ac:spMk id="19" creationId="{579899A8-0150-4EF3-A302-CB23AF7755B9}"/>
          </ac:spMkLst>
        </pc:spChg>
        <pc:spChg chg="del mod">
          <ac:chgData name="Ali MAKRI" userId="7329fab5bf426460" providerId="LiveId" clId="{C1F4B791-22E9-434E-96CF-F9F6E4E2A7FD}" dt="2018-09-23T06:05:14.978" v="31642" actId="478"/>
          <ac:spMkLst>
            <pc:docMk/>
            <pc:sldMk cId="1150125343" sldId="391"/>
            <ac:spMk id="23" creationId="{150A1AD3-E05A-406C-A7FD-44FBE11EB3AB}"/>
          </ac:spMkLst>
        </pc:spChg>
        <pc:spChg chg="del">
          <ac:chgData name="Ali MAKRI" userId="7329fab5bf426460" providerId="LiveId" clId="{C1F4B791-22E9-434E-96CF-F9F6E4E2A7FD}" dt="2018-09-23T06:04:45.592" v="31641" actId="478"/>
          <ac:spMkLst>
            <pc:docMk/>
            <pc:sldMk cId="1150125343" sldId="391"/>
            <ac:spMk id="25" creationId="{71EA8EA2-02E2-474B-818E-3EB924916D29}"/>
          </ac:spMkLst>
        </pc:spChg>
        <pc:spChg chg="ord">
          <ac:chgData name="Ali MAKRI" userId="7329fab5bf426460" providerId="LiveId" clId="{C1F4B791-22E9-434E-96CF-F9F6E4E2A7FD}" dt="2018-09-23T05:57:45.045" v="31437" actId="166"/>
          <ac:spMkLst>
            <pc:docMk/>
            <pc:sldMk cId="1150125343" sldId="391"/>
            <ac:spMk id="27" creationId="{45BA3E84-ED20-4FBA-B9C5-35742B29708A}"/>
          </ac:spMkLst>
        </pc:spChg>
        <pc:spChg chg="mod">
          <ac:chgData name="Ali MAKRI" userId="7329fab5bf426460" providerId="LiveId" clId="{C1F4B791-22E9-434E-96CF-F9F6E4E2A7FD}" dt="2018-09-23T05:58:22.025" v="31474" actId="14100"/>
          <ac:spMkLst>
            <pc:docMk/>
            <pc:sldMk cId="1150125343" sldId="391"/>
            <ac:spMk id="29" creationId="{5DE66BC7-F57D-4E85-9868-8CF410562BA2}"/>
          </ac:spMkLst>
        </pc:spChg>
        <pc:spChg chg="mod ord">
          <ac:chgData name="Ali MAKRI" userId="7329fab5bf426460" providerId="LiveId" clId="{C1F4B791-22E9-434E-96CF-F9F6E4E2A7FD}" dt="2018-09-23T06:06:06.010" v="31683" actId="1035"/>
          <ac:spMkLst>
            <pc:docMk/>
            <pc:sldMk cId="1150125343" sldId="391"/>
            <ac:spMk id="30" creationId="{17A6D68C-0CDC-4EB6-BF50-2550F146B759}"/>
          </ac:spMkLst>
        </pc:spChg>
        <pc:spChg chg="mod">
          <ac:chgData name="Ali MAKRI" userId="7329fab5bf426460" providerId="LiveId" clId="{C1F4B791-22E9-434E-96CF-F9F6E4E2A7FD}" dt="2018-09-23T05:59:49.246" v="31500" actId="1037"/>
          <ac:spMkLst>
            <pc:docMk/>
            <pc:sldMk cId="1150125343" sldId="391"/>
            <ac:spMk id="31" creationId="{82962073-621E-455B-A618-74E8617604C4}"/>
          </ac:spMkLst>
        </pc:spChg>
        <pc:spChg chg="mod">
          <ac:chgData name="Ali MAKRI" userId="7329fab5bf426460" providerId="LiveId" clId="{C1F4B791-22E9-434E-96CF-F9F6E4E2A7FD}" dt="2018-09-25T09:37:30.342" v="40284" actId="1038"/>
          <ac:spMkLst>
            <pc:docMk/>
            <pc:sldMk cId="1150125343" sldId="391"/>
            <ac:spMk id="33" creationId="{86ACC582-C8EC-47B4-A608-2C631434EA67}"/>
          </ac:spMkLst>
        </pc:spChg>
        <pc:spChg chg="mod">
          <ac:chgData name="Ali MAKRI" userId="7329fab5bf426460" providerId="LiveId" clId="{C1F4B791-22E9-434E-96CF-F9F6E4E2A7FD}" dt="2018-09-25T09:37:30.342" v="40284" actId="1038"/>
          <ac:spMkLst>
            <pc:docMk/>
            <pc:sldMk cId="1150125343" sldId="391"/>
            <ac:spMk id="34" creationId="{8F459158-F8C0-4940-A3A6-D45FADC6E078}"/>
          </ac:spMkLst>
        </pc:spChg>
        <pc:spChg chg="mod ord">
          <ac:chgData name="Ali MAKRI" userId="7329fab5bf426460" providerId="LiveId" clId="{C1F4B791-22E9-434E-96CF-F9F6E4E2A7FD}" dt="2018-09-23T05:58:30.184" v="31475" actId="108"/>
          <ac:spMkLst>
            <pc:docMk/>
            <pc:sldMk cId="1150125343" sldId="391"/>
            <ac:spMk id="35" creationId="{67C4E29B-7860-4724-A2AD-2C031565D982}"/>
          </ac:spMkLst>
        </pc:spChg>
        <pc:spChg chg="mod ord">
          <ac:chgData name="Ali MAKRI" userId="7329fab5bf426460" providerId="LiveId" clId="{C1F4B791-22E9-434E-96CF-F9F6E4E2A7FD}" dt="2018-09-23T05:58:31.231" v="31476" actId="108"/>
          <ac:spMkLst>
            <pc:docMk/>
            <pc:sldMk cId="1150125343" sldId="391"/>
            <ac:spMk id="36" creationId="{8E0BE1ED-C844-4EAB-AEF5-4705B7387B30}"/>
          </ac:spMkLst>
        </pc:spChg>
        <pc:spChg chg="ord">
          <ac:chgData name="Ali MAKRI" userId="7329fab5bf426460" providerId="LiveId" clId="{C1F4B791-22E9-434E-96CF-F9F6E4E2A7FD}" dt="2018-09-23T05:57:45.045" v="31437" actId="166"/>
          <ac:spMkLst>
            <pc:docMk/>
            <pc:sldMk cId="1150125343" sldId="391"/>
            <ac:spMk id="37" creationId="{0F8B3688-94B9-4036-A945-DC9D4B0DFAB9}"/>
          </ac:spMkLst>
        </pc:spChg>
        <pc:spChg chg="mod ord">
          <ac:chgData name="Ali MAKRI" userId="7329fab5bf426460" providerId="LiveId" clId="{C1F4B791-22E9-434E-96CF-F9F6E4E2A7FD}" dt="2018-09-23T05:59:56.077" v="31502" actId="108"/>
          <ac:spMkLst>
            <pc:docMk/>
            <pc:sldMk cId="1150125343" sldId="391"/>
            <ac:spMk id="38" creationId="{1A481094-3A72-4BC1-B477-CC81E9A5316C}"/>
          </ac:spMkLst>
        </pc:spChg>
        <pc:spChg chg="mod ord">
          <ac:chgData name="Ali MAKRI" userId="7329fab5bf426460" providerId="LiveId" clId="{C1F4B791-22E9-434E-96CF-F9F6E4E2A7FD}" dt="2018-09-23T05:59:56.702" v="31503" actId="108"/>
          <ac:spMkLst>
            <pc:docMk/>
            <pc:sldMk cId="1150125343" sldId="391"/>
            <ac:spMk id="39" creationId="{E6BA528D-74D4-4A7B-B5FF-FDE729F0B38E}"/>
          </ac:spMkLst>
        </pc:spChg>
        <pc:spChg chg="add del">
          <ac:chgData name="Ali MAKRI" userId="7329fab5bf426460" providerId="LiveId" clId="{C1F4B791-22E9-434E-96CF-F9F6E4E2A7FD}" dt="2018-09-23T06:04:34.214" v="31633" actId="478"/>
          <ac:spMkLst>
            <pc:docMk/>
            <pc:sldMk cId="1150125343" sldId="391"/>
            <ac:spMk id="40" creationId="{1A389B42-6D7E-4BB2-A540-735129DD23E3}"/>
          </ac:spMkLst>
        </pc:spChg>
        <pc:spChg chg="add del">
          <ac:chgData name="Ali MAKRI" userId="7329fab5bf426460" providerId="LiveId" clId="{C1F4B791-22E9-434E-96CF-F9F6E4E2A7FD}" dt="2018-09-23T06:04:34.214" v="31633" actId="478"/>
          <ac:spMkLst>
            <pc:docMk/>
            <pc:sldMk cId="1150125343" sldId="391"/>
            <ac:spMk id="41" creationId="{AA398B1F-324C-48C3-AA17-895EF86BD75D}"/>
          </ac:spMkLst>
        </pc:spChg>
        <pc:spChg chg="add del">
          <ac:chgData name="Ali MAKRI" userId="7329fab5bf426460" providerId="LiveId" clId="{C1F4B791-22E9-434E-96CF-F9F6E4E2A7FD}" dt="2018-09-23T06:04:34.214" v="31633" actId="478"/>
          <ac:spMkLst>
            <pc:docMk/>
            <pc:sldMk cId="1150125343" sldId="391"/>
            <ac:spMk id="42" creationId="{A1EC1904-4F23-4A06-8AD5-D80CD77F110A}"/>
          </ac:spMkLst>
        </pc:spChg>
        <pc:spChg chg="add del">
          <ac:chgData name="Ali MAKRI" userId="7329fab5bf426460" providerId="LiveId" clId="{C1F4B791-22E9-434E-96CF-F9F6E4E2A7FD}" dt="2018-09-23T06:04:34.214" v="31633" actId="478"/>
          <ac:spMkLst>
            <pc:docMk/>
            <pc:sldMk cId="1150125343" sldId="391"/>
            <ac:spMk id="43" creationId="{A119192B-6118-44B5-B6C8-C292F1179E9D}"/>
          </ac:spMkLst>
        </pc:spChg>
        <pc:spChg chg="add del">
          <ac:chgData name="Ali MAKRI" userId="7329fab5bf426460" providerId="LiveId" clId="{C1F4B791-22E9-434E-96CF-F9F6E4E2A7FD}" dt="2018-09-23T06:04:34.214" v="31633" actId="478"/>
          <ac:spMkLst>
            <pc:docMk/>
            <pc:sldMk cId="1150125343" sldId="391"/>
            <ac:spMk id="44" creationId="{3B4D28D9-8211-42CC-9A69-9A51D3A85CCD}"/>
          </ac:spMkLst>
        </pc:spChg>
        <pc:spChg chg="add del">
          <ac:chgData name="Ali MAKRI" userId="7329fab5bf426460" providerId="LiveId" clId="{C1F4B791-22E9-434E-96CF-F9F6E4E2A7FD}" dt="2018-09-23T06:04:34.214" v="31633" actId="478"/>
          <ac:spMkLst>
            <pc:docMk/>
            <pc:sldMk cId="1150125343" sldId="391"/>
            <ac:spMk id="45" creationId="{828C07A4-DAC6-4D91-94E0-993472646CED}"/>
          </ac:spMkLst>
        </pc:spChg>
        <pc:spChg chg="add del">
          <ac:chgData name="Ali MAKRI" userId="7329fab5bf426460" providerId="LiveId" clId="{C1F4B791-22E9-434E-96CF-F9F6E4E2A7FD}" dt="2018-09-23T06:04:34.214" v="31633" actId="478"/>
          <ac:spMkLst>
            <pc:docMk/>
            <pc:sldMk cId="1150125343" sldId="391"/>
            <ac:spMk id="46" creationId="{B5FADAC5-FE02-4C6E-BEFE-A666FEA5EDB9}"/>
          </ac:spMkLst>
        </pc:spChg>
        <pc:spChg chg="add del">
          <ac:chgData name="Ali MAKRI" userId="7329fab5bf426460" providerId="LiveId" clId="{C1F4B791-22E9-434E-96CF-F9F6E4E2A7FD}" dt="2018-09-23T06:04:34.214" v="31633" actId="478"/>
          <ac:spMkLst>
            <pc:docMk/>
            <pc:sldMk cId="1150125343" sldId="391"/>
            <ac:spMk id="47" creationId="{268860EA-2CE5-437A-9805-1D4A84F4DC52}"/>
          </ac:spMkLst>
        </pc:spChg>
        <pc:spChg chg="add del">
          <ac:chgData name="Ali MAKRI" userId="7329fab5bf426460" providerId="LiveId" clId="{C1F4B791-22E9-434E-96CF-F9F6E4E2A7FD}" dt="2018-09-23T06:04:34.214" v="31633" actId="478"/>
          <ac:spMkLst>
            <pc:docMk/>
            <pc:sldMk cId="1150125343" sldId="391"/>
            <ac:spMk id="48" creationId="{38E753E1-C308-45DA-AA6A-73934FACBFDC}"/>
          </ac:spMkLst>
        </pc:spChg>
        <pc:spChg chg="add del">
          <ac:chgData name="Ali MAKRI" userId="7329fab5bf426460" providerId="LiveId" clId="{C1F4B791-22E9-434E-96CF-F9F6E4E2A7FD}" dt="2018-09-23T06:04:34.214" v="31633" actId="478"/>
          <ac:spMkLst>
            <pc:docMk/>
            <pc:sldMk cId="1150125343" sldId="391"/>
            <ac:spMk id="49" creationId="{CFDD3E8A-1637-41B3-8202-B89526BDB065}"/>
          </ac:spMkLst>
        </pc:spChg>
        <pc:spChg chg="add del">
          <ac:chgData name="Ali MAKRI" userId="7329fab5bf426460" providerId="LiveId" clId="{C1F4B791-22E9-434E-96CF-F9F6E4E2A7FD}" dt="2018-09-23T06:04:34.214" v="31633" actId="478"/>
          <ac:spMkLst>
            <pc:docMk/>
            <pc:sldMk cId="1150125343" sldId="391"/>
            <ac:spMk id="50" creationId="{1ADF4103-16C6-4097-BF01-2658CB3CFF79}"/>
          </ac:spMkLst>
        </pc:spChg>
        <pc:spChg chg="add del">
          <ac:chgData name="Ali MAKRI" userId="7329fab5bf426460" providerId="LiveId" clId="{C1F4B791-22E9-434E-96CF-F9F6E4E2A7FD}" dt="2018-09-23T06:04:34.214" v="31633" actId="478"/>
          <ac:spMkLst>
            <pc:docMk/>
            <pc:sldMk cId="1150125343" sldId="391"/>
            <ac:spMk id="51" creationId="{0DDE108C-DA73-4135-942D-DED8056B053C}"/>
          </ac:spMkLst>
        </pc:spChg>
        <pc:spChg chg="add del">
          <ac:chgData name="Ali MAKRI" userId="7329fab5bf426460" providerId="LiveId" clId="{C1F4B791-22E9-434E-96CF-F9F6E4E2A7FD}" dt="2018-09-23T06:05:51.489" v="31645"/>
          <ac:spMkLst>
            <pc:docMk/>
            <pc:sldMk cId="1150125343" sldId="391"/>
            <ac:spMk id="52" creationId="{7580A4D1-D7BA-475F-8632-E3E8B63181E9}"/>
          </ac:spMkLst>
        </pc:spChg>
        <pc:spChg chg="mod">
          <ac:chgData name="Ali MAKRI" userId="7329fab5bf426460" providerId="LiveId" clId="{C1F4B791-22E9-434E-96CF-F9F6E4E2A7FD}" dt="2018-09-25T09:37:30.342" v="40284" actId="1038"/>
          <ac:spMkLst>
            <pc:docMk/>
            <pc:sldMk cId="1150125343" sldId="391"/>
            <ac:spMk id="53" creationId="{3EE95F8A-14D7-4BB7-B9D6-8FE27F181D79}"/>
          </ac:spMkLst>
        </pc:spChg>
        <pc:spChg chg="add del">
          <ac:chgData name="Ali MAKRI" userId="7329fab5bf426460" providerId="LiveId" clId="{C1F4B791-22E9-434E-96CF-F9F6E4E2A7FD}" dt="2018-09-23T06:05:51.489" v="31645"/>
          <ac:spMkLst>
            <pc:docMk/>
            <pc:sldMk cId="1150125343" sldId="391"/>
            <ac:spMk id="54" creationId="{BA9C12B1-686F-46BC-906B-02D425101481}"/>
          </ac:spMkLst>
        </pc:spChg>
        <pc:spChg chg="add del">
          <ac:chgData name="Ali MAKRI" userId="7329fab5bf426460" providerId="LiveId" clId="{C1F4B791-22E9-434E-96CF-F9F6E4E2A7FD}" dt="2018-09-23T06:05:51.489" v="31645"/>
          <ac:spMkLst>
            <pc:docMk/>
            <pc:sldMk cId="1150125343" sldId="391"/>
            <ac:spMk id="55" creationId="{11B65190-26A3-4E52-AC76-E23D49D4F9A4}"/>
          </ac:spMkLst>
        </pc:spChg>
        <pc:spChg chg="mod ord">
          <ac:chgData name="Ali MAKRI" userId="7329fab5bf426460" providerId="LiveId" clId="{C1F4B791-22E9-434E-96CF-F9F6E4E2A7FD}" dt="2018-09-25T09:37:30.342" v="40284" actId="1038"/>
          <ac:spMkLst>
            <pc:docMk/>
            <pc:sldMk cId="1150125343" sldId="391"/>
            <ac:spMk id="56" creationId="{02A1E3F7-162A-4817-A12C-25A6C90CD47B}"/>
          </ac:spMkLst>
        </pc:spChg>
        <pc:spChg chg="add del">
          <ac:chgData name="Ali MAKRI" userId="7329fab5bf426460" providerId="LiveId" clId="{C1F4B791-22E9-434E-96CF-F9F6E4E2A7FD}" dt="2018-09-23T06:05:51.489" v="31645"/>
          <ac:spMkLst>
            <pc:docMk/>
            <pc:sldMk cId="1150125343" sldId="391"/>
            <ac:spMk id="57" creationId="{440AA813-53BC-4233-8584-BA566C4B21C0}"/>
          </ac:spMkLst>
        </pc:spChg>
        <pc:spChg chg="add del">
          <ac:chgData name="Ali MAKRI" userId="7329fab5bf426460" providerId="LiveId" clId="{C1F4B791-22E9-434E-96CF-F9F6E4E2A7FD}" dt="2018-09-23T06:05:51.489" v="31645"/>
          <ac:spMkLst>
            <pc:docMk/>
            <pc:sldMk cId="1150125343" sldId="391"/>
            <ac:spMk id="58" creationId="{2308C0D3-7F82-4B29-B465-624AC44D0FA5}"/>
          </ac:spMkLst>
        </pc:spChg>
        <pc:spChg chg="add del">
          <ac:chgData name="Ali MAKRI" userId="7329fab5bf426460" providerId="LiveId" clId="{C1F4B791-22E9-434E-96CF-F9F6E4E2A7FD}" dt="2018-09-23T06:05:51.489" v="31645"/>
          <ac:spMkLst>
            <pc:docMk/>
            <pc:sldMk cId="1150125343" sldId="391"/>
            <ac:spMk id="59" creationId="{A37C0CE8-B04A-41A3-ABF9-6CD317484E22}"/>
          </ac:spMkLst>
        </pc:spChg>
        <pc:spChg chg="add mod">
          <ac:chgData name="Ali MAKRI" userId="7329fab5bf426460" providerId="LiveId" clId="{C1F4B791-22E9-434E-96CF-F9F6E4E2A7FD}" dt="2018-09-23T06:06:06.010" v="31683" actId="1035"/>
          <ac:spMkLst>
            <pc:docMk/>
            <pc:sldMk cId="1150125343" sldId="391"/>
            <ac:spMk id="60" creationId="{A1FAC63B-A9C7-418E-8FD7-692B38445033}"/>
          </ac:spMkLst>
        </pc:spChg>
        <pc:spChg chg="mod">
          <ac:chgData name="Ali MAKRI" userId="7329fab5bf426460" providerId="LiveId" clId="{C1F4B791-22E9-434E-96CF-F9F6E4E2A7FD}" dt="2018-09-25T09:37:30.342" v="40284" actId="1038"/>
          <ac:spMkLst>
            <pc:docMk/>
            <pc:sldMk cId="1150125343" sldId="391"/>
            <ac:spMk id="61" creationId="{210A66AE-457D-4104-9B79-60FC91524A25}"/>
          </ac:spMkLst>
        </pc:spChg>
        <pc:spChg chg="mod">
          <ac:chgData name="Ali MAKRI" userId="7329fab5bf426460" providerId="LiveId" clId="{C1F4B791-22E9-434E-96CF-F9F6E4E2A7FD}" dt="2018-09-25T09:37:30.342" v="40284" actId="1038"/>
          <ac:spMkLst>
            <pc:docMk/>
            <pc:sldMk cId="1150125343" sldId="391"/>
            <ac:spMk id="62" creationId="{7E98DB2A-18F9-4AA2-BE49-4A303EA03E22}"/>
          </ac:spMkLst>
        </pc:spChg>
        <pc:spChg chg="add mod">
          <ac:chgData name="Ali MAKRI" userId="7329fab5bf426460" providerId="LiveId" clId="{C1F4B791-22E9-434E-96CF-F9F6E4E2A7FD}" dt="2018-09-23T06:06:06.010" v="31683" actId="1035"/>
          <ac:spMkLst>
            <pc:docMk/>
            <pc:sldMk cId="1150125343" sldId="391"/>
            <ac:spMk id="63" creationId="{8844D977-DBFE-4952-8960-427E30F320BD}"/>
          </ac:spMkLst>
        </pc:spChg>
        <pc:spChg chg="mod">
          <ac:chgData name="Ali MAKRI" userId="7329fab5bf426460" providerId="LiveId" clId="{C1F4B791-22E9-434E-96CF-F9F6E4E2A7FD}" dt="2018-09-23T06:06:06.010" v="31683" actId="1035"/>
          <ac:spMkLst>
            <pc:docMk/>
            <pc:sldMk cId="1150125343" sldId="391"/>
            <ac:spMk id="66" creationId="{1963CF91-DC05-4102-A243-35185FBE2AD4}"/>
          </ac:spMkLst>
        </pc:spChg>
        <pc:spChg chg="mod">
          <ac:chgData name="Ali MAKRI" userId="7329fab5bf426460" providerId="LiveId" clId="{C1F4B791-22E9-434E-96CF-F9F6E4E2A7FD}" dt="2018-09-23T06:06:06.010" v="31683" actId="1035"/>
          <ac:spMkLst>
            <pc:docMk/>
            <pc:sldMk cId="1150125343" sldId="391"/>
            <ac:spMk id="67" creationId="{6DB9B174-E219-48EC-A73E-271F8DD48EB0}"/>
          </ac:spMkLst>
        </pc:spChg>
        <pc:spChg chg="add mod">
          <ac:chgData name="Ali MAKRI" userId="7329fab5bf426460" providerId="LiveId" clId="{C1F4B791-22E9-434E-96CF-F9F6E4E2A7FD}" dt="2018-09-23T06:06:06.010" v="31683" actId="1035"/>
          <ac:spMkLst>
            <pc:docMk/>
            <pc:sldMk cId="1150125343" sldId="391"/>
            <ac:spMk id="68" creationId="{BD13428D-F10F-4640-AC17-C359C5F1E354}"/>
          </ac:spMkLst>
        </pc:spChg>
        <pc:spChg chg="add mod">
          <ac:chgData name="Ali MAKRI" userId="7329fab5bf426460" providerId="LiveId" clId="{C1F4B791-22E9-434E-96CF-F9F6E4E2A7FD}" dt="2018-09-23T06:06:06.010" v="31683" actId="1035"/>
          <ac:spMkLst>
            <pc:docMk/>
            <pc:sldMk cId="1150125343" sldId="391"/>
            <ac:spMk id="70" creationId="{7459C678-9425-4904-B6D3-5AFFB9DFA517}"/>
          </ac:spMkLst>
        </pc:spChg>
        <pc:spChg chg="del">
          <ac:chgData name="Ali MAKRI" userId="7329fab5bf426460" providerId="LiveId" clId="{C1F4B791-22E9-434E-96CF-F9F6E4E2A7FD}" dt="2018-09-23T06:05:14.978" v="31642" actId="478"/>
          <ac:spMkLst>
            <pc:docMk/>
            <pc:sldMk cId="1150125343" sldId="391"/>
            <ac:spMk id="72" creationId="{B7499472-0FCF-4C6B-97A1-3C5C0373795C}"/>
          </ac:spMkLst>
        </pc:spChg>
        <pc:spChg chg="del">
          <ac:chgData name="Ali MAKRI" userId="7329fab5bf426460" providerId="LiveId" clId="{C1F4B791-22E9-434E-96CF-F9F6E4E2A7FD}" dt="2018-09-23T06:05:14.978" v="31642" actId="478"/>
          <ac:spMkLst>
            <pc:docMk/>
            <pc:sldMk cId="1150125343" sldId="391"/>
            <ac:spMk id="73" creationId="{E2F12E72-5D3E-464D-B21F-A75777FE49A0}"/>
          </ac:spMkLst>
        </pc:spChg>
        <pc:spChg chg="del">
          <ac:chgData name="Ali MAKRI" userId="7329fab5bf426460" providerId="LiveId" clId="{C1F4B791-22E9-434E-96CF-F9F6E4E2A7FD}" dt="2018-09-23T06:09:45.176" v="31726" actId="478"/>
          <ac:spMkLst>
            <pc:docMk/>
            <pc:sldMk cId="1150125343" sldId="391"/>
            <ac:spMk id="74" creationId="{4C46BC8B-35D1-4C9B-BC2D-B6319236EB1A}"/>
          </ac:spMkLst>
        </pc:spChg>
        <pc:spChg chg="add mod">
          <ac:chgData name="Ali MAKRI" userId="7329fab5bf426460" providerId="LiveId" clId="{C1F4B791-22E9-434E-96CF-F9F6E4E2A7FD}" dt="2018-09-23T06:06:06.010" v="31683" actId="1035"/>
          <ac:spMkLst>
            <pc:docMk/>
            <pc:sldMk cId="1150125343" sldId="391"/>
            <ac:spMk id="75" creationId="{F702C504-4F64-4142-8A28-1C3EA2EA73B8}"/>
          </ac:spMkLst>
        </pc:spChg>
        <pc:spChg chg="add mod">
          <ac:chgData name="Ali MAKRI" userId="7329fab5bf426460" providerId="LiveId" clId="{C1F4B791-22E9-434E-96CF-F9F6E4E2A7FD}" dt="2018-09-23T06:07:23.160" v="31710" actId="1036"/>
          <ac:spMkLst>
            <pc:docMk/>
            <pc:sldMk cId="1150125343" sldId="391"/>
            <ac:spMk id="76" creationId="{A9A7B900-4691-498D-A0B0-7CCDEAA2C6DE}"/>
          </ac:spMkLst>
        </pc:spChg>
        <pc:spChg chg="add mod">
          <ac:chgData name="Ali MAKRI" userId="7329fab5bf426460" providerId="LiveId" clId="{C1F4B791-22E9-434E-96CF-F9F6E4E2A7FD}" dt="2018-09-23T06:08:10.065" v="31725" actId="1582"/>
          <ac:spMkLst>
            <pc:docMk/>
            <pc:sldMk cId="1150125343" sldId="391"/>
            <ac:spMk id="77" creationId="{C1D70052-6664-4C95-886E-5E7392C57CA0}"/>
          </ac:spMkLst>
        </pc:spChg>
        <pc:spChg chg="add mod">
          <ac:chgData name="Ali MAKRI" userId="7329fab5bf426460" providerId="LiveId" clId="{C1F4B791-22E9-434E-96CF-F9F6E4E2A7FD}" dt="2018-09-23T06:08:10.065" v="31725" actId="1582"/>
          <ac:spMkLst>
            <pc:docMk/>
            <pc:sldMk cId="1150125343" sldId="391"/>
            <ac:spMk id="78" creationId="{79183154-5D10-45BE-AD05-60386E205C3F}"/>
          </ac:spMkLst>
        </pc:spChg>
        <pc:spChg chg="add mod">
          <ac:chgData name="Ali MAKRI" userId="7329fab5bf426460" providerId="LiveId" clId="{C1F4B791-22E9-434E-96CF-F9F6E4E2A7FD}" dt="2018-09-23T06:09:56.023" v="31728" actId="1076"/>
          <ac:spMkLst>
            <pc:docMk/>
            <pc:sldMk cId="1150125343" sldId="391"/>
            <ac:spMk id="79" creationId="{5EB0F25B-B18D-4654-9C73-1982C4C4B0A2}"/>
          </ac:spMkLst>
        </pc:spChg>
        <pc:spChg chg="mod">
          <ac:chgData name="Ali MAKRI" userId="7329fab5bf426460" providerId="LiveId" clId="{C1F4B791-22E9-434E-96CF-F9F6E4E2A7FD}" dt="2018-09-25T09:37:30.342" v="40284" actId="1038"/>
          <ac:spMkLst>
            <pc:docMk/>
            <pc:sldMk cId="1150125343" sldId="391"/>
            <ac:spMk id="87" creationId="{A125E6DB-4F27-477C-BA82-97261BBE6158}"/>
          </ac:spMkLst>
        </pc:spChg>
        <pc:spChg chg="mod">
          <ac:chgData name="Ali MAKRI" userId="7329fab5bf426460" providerId="LiveId" clId="{C1F4B791-22E9-434E-96CF-F9F6E4E2A7FD}" dt="2018-09-25T09:37:30.342" v="40284" actId="1038"/>
          <ac:spMkLst>
            <pc:docMk/>
            <pc:sldMk cId="1150125343" sldId="391"/>
            <ac:spMk id="88" creationId="{A3F4B23E-0F10-452A-A333-BE4407F3982C}"/>
          </ac:spMkLst>
        </pc:spChg>
      </pc:sldChg>
      <pc:sldChg chg="modSp add ord">
        <pc:chgData name="Ali MAKRI" userId="7329fab5bf426460" providerId="LiveId" clId="{C1F4B791-22E9-434E-96CF-F9F6E4E2A7FD}" dt="2018-09-23T09:39:50.558" v="35926"/>
        <pc:sldMkLst>
          <pc:docMk/>
          <pc:sldMk cId="1666264060" sldId="392"/>
        </pc:sldMkLst>
        <pc:spChg chg="mod">
          <ac:chgData name="Ali MAKRI" userId="7329fab5bf426460" providerId="LiveId" clId="{C1F4B791-22E9-434E-96CF-F9F6E4E2A7FD}" dt="2018-09-23T09:39:46.529" v="35925" actId="20577"/>
          <ac:spMkLst>
            <pc:docMk/>
            <pc:sldMk cId="1666264060" sldId="392"/>
            <ac:spMk id="10" creationId="{2E55E469-3BE2-4D8C-941B-0BDE818A3EDD}"/>
          </ac:spMkLst>
        </pc:spChg>
        <pc:spChg chg="mod">
          <ac:chgData name="Ali MAKRI" userId="7329fab5bf426460" providerId="LiveId" clId="{C1F4B791-22E9-434E-96CF-F9F6E4E2A7FD}" dt="2018-09-23T09:39:42.947" v="35924"/>
          <ac:spMkLst>
            <pc:docMk/>
            <pc:sldMk cId="1666264060" sldId="392"/>
            <ac:spMk id="27" creationId="{45BA3E84-ED20-4FBA-B9C5-35742B29708A}"/>
          </ac:spMkLst>
        </pc:spChg>
        <pc:spChg chg="mod">
          <ac:chgData name="Ali MAKRI" userId="7329fab5bf426460" providerId="LiveId" clId="{C1F4B791-22E9-434E-96CF-F9F6E4E2A7FD}" dt="2018-09-23T09:39:50.558" v="35926"/>
          <ac:spMkLst>
            <pc:docMk/>
            <pc:sldMk cId="1666264060" sldId="392"/>
            <ac:spMk id="30" creationId="{17A6D68C-0CDC-4EB6-BF50-2550F146B759}"/>
          </ac:spMkLst>
        </pc:spChg>
        <pc:spChg chg="mod">
          <ac:chgData name="Ali MAKRI" userId="7329fab5bf426460" providerId="LiveId" clId="{C1F4B791-22E9-434E-96CF-F9F6E4E2A7FD}" dt="2018-09-23T09:39:38.851" v="35923"/>
          <ac:spMkLst>
            <pc:docMk/>
            <pc:sldMk cId="1666264060" sldId="392"/>
            <ac:spMk id="37" creationId="{0F8B3688-94B9-4036-A945-DC9D4B0DFAB9}"/>
          </ac:spMkLst>
        </pc:spChg>
        <pc:spChg chg="mod">
          <ac:chgData name="Ali MAKRI" userId="7329fab5bf426460" providerId="LiveId" clId="{C1F4B791-22E9-434E-96CF-F9F6E4E2A7FD}" dt="2018-09-23T09:39:12.164" v="35920" actId="20577"/>
          <ac:spMkLst>
            <pc:docMk/>
            <pc:sldMk cId="1666264060" sldId="392"/>
            <ac:spMk id="79" creationId="{5EB0F25B-B18D-4654-9C73-1982C4C4B0A2}"/>
          </ac:spMkLst>
        </pc:spChg>
      </pc:sldChg>
      <pc:sldChg chg="addSp modSp add">
        <pc:chgData name="Ali MAKRI" userId="7329fab5bf426460" providerId="LiveId" clId="{C1F4B791-22E9-434E-96CF-F9F6E4E2A7FD}" dt="2018-09-23T09:40:58.463" v="35932"/>
        <pc:sldMkLst>
          <pc:docMk/>
          <pc:sldMk cId="1869611505" sldId="393"/>
        </pc:sldMkLst>
        <pc:spChg chg="mod">
          <ac:chgData name="Ali MAKRI" userId="7329fab5bf426460" providerId="LiveId" clId="{C1F4B791-22E9-434E-96CF-F9F6E4E2A7FD}" dt="2018-09-23T09:40:40.369" v="35929" actId="20577"/>
          <ac:spMkLst>
            <pc:docMk/>
            <pc:sldMk cId="1869611505" sldId="393"/>
            <ac:spMk id="10" creationId="{2E55E469-3BE2-4D8C-941B-0BDE818A3EDD}"/>
          </ac:spMkLst>
        </pc:spChg>
        <pc:spChg chg="mod">
          <ac:chgData name="Ali MAKRI" userId="7329fab5bf426460" providerId="LiveId" clId="{C1F4B791-22E9-434E-96CF-F9F6E4E2A7FD}" dt="2018-09-23T06:22:44.981" v="31899" actId="113"/>
          <ac:spMkLst>
            <pc:docMk/>
            <pc:sldMk cId="1869611505" sldId="393"/>
            <ac:spMk id="12" creationId="{9AC3A5B6-5907-44E0-9293-E447092CA8A9}"/>
          </ac:spMkLst>
        </pc:spChg>
        <pc:spChg chg="mod">
          <ac:chgData name="Ali MAKRI" userId="7329fab5bf426460" providerId="LiveId" clId="{C1F4B791-22E9-434E-96CF-F9F6E4E2A7FD}" dt="2018-09-23T06:22:48.670" v="31901" actId="113"/>
          <ac:spMkLst>
            <pc:docMk/>
            <pc:sldMk cId="1869611505" sldId="393"/>
            <ac:spMk id="18" creationId="{2EEB5B82-437B-4B2E-B998-41380C27C7C1}"/>
          </ac:spMkLst>
        </pc:spChg>
        <pc:spChg chg="mod">
          <ac:chgData name="Ali MAKRI" userId="7329fab5bf426460" providerId="LiveId" clId="{C1F4B791-22E9-434E-96CF-F9F6E4E2A7FD}" dt="2018-09-23T06:22:39.120" v="31898" actId="113"/>
          <ac:spMkLst>
            <pc:docMk/>
            <pc:sldMk cId="1869611505" sldId="393"/>
            <ac:spMk id="19" creationId="{579899A8-0150-4EF3-A302-CB23AF7755B9}"/>
          </ac:spMkLst>
        </pc:spChg>
        <pc:spChg chg="mod">
          <ac:chgData name="Ali MAKRI" userId="7329fab5bf426460" providerId="LiveId" clId="{C1F4B791-22E9-434E-96CF-F9F6E4E2A7FD}" dt="2018-09-23T09:40:53.775" v="35931"/>
          <ac:spMkLst>
            <pc:docMk/>
            <pc:sldMk cId="1869611505" sldId="393"/>
            <ac:spMk id="27" creationId="{45BA3E84-ED20-4FBA-B9C5-35742B29708A}"/>
          </ac:spMkLst>
        </pc:spChg>
        <pc:spChg chg="mod">
          <ac:chgData name="Ali MAKRI" userId="7329fab5bf426460" providerId="LiveId" clId="{C1F4B791-22E9-434E-96CF-F9F6E4E2A7FD}" dt="2018-09-23T06:22:46.622" v="31900" actId="113"/>
          <ac:spMkLst>
            <pc:docMk/>
            <pc:sldMk cId="1869611505" sldId="393"/>
            <ac:spMk id="29" creationId="{5DE66BC7-F57D-4E85-9868-8CF410562BA2}"/>
          </ac:spMkLst>
        </pc:spChg>
        <pc:spChg chg="mod">
          <ac:chgData name="Ali MAKRI" userId="7329fab5bf426460" providerId="LiveId" clId="{C1F4B791-22E9-434E-96CF-F9F6E4E2A7FD}" dt="2018-09-23T09:40:58.463" v="35932"/>
          <ac:spMkLst>
            <pc:docMk/>
            <pc:sldMk cId="1869611505" sldId="393"/>
            <ac:spMk id="30" creationId="{17A6D68C-0CDC-4EB6-BF50-2550F146B759}"/>
          </ac:spMkLst>
        </pc:spChg>
        <pc:spChg chg="mod">
          <ac:chgData name="Ali MAKRI" userId="7329fab5bf426460" providerId="LiveId" clId="{C1F4B791-22E9-434E-96CF-F9F6E4E2A7FD}" dt="2018-09-23T06:22:51.781" v="31902" actId="113"/>
          <ac:spMkLst>
            <pc:docMk/>
            <pc:sldMk cId="1869611505" sldId="393"/>
            <ac:spMk id="31" creationId="{82962073-621E-455B-A618-74E8617604C4}"/>
          </ac:spMkLst>
        </pc:spChg>
        <pc:spChg chg="mod">
          <ac:chgData name="Ali MAKRI" userId="7329fab5bf426460" providerId="LiveId" clId="{C1F4B791-22E9-434E-96CF-F9F6E4E2A7FD}" dt="2018-09-23T06:27:11.468" v="31912" actId="20577"/>
          <ac:spMkLst>
            <pc:docMk/>
            <pc:sldMk cId="1869611505" sldId="393"/>
            <ac:spMk id="34" creationId="{8F459158-F8C0-4940-A3A6-D45FADC6E078}"/>
          </ac:spMkLst>
        </pc:spChg>
        <pc:spChg chg="mod">
          <ac:chgData name="Ali MAKRI" userId="7329fab5bf426460" providerId="LiveId" clId="{C1F4B791-22E9-434E-96CF-F9F6E4E2A7FD}" dt="2018-09-23T09:40:48.993" v="35930"/>
          <ac:spMkLst>
            <pc:docMk/>
            <pc:sldMk cId="1869611505" sldId="393"/>
            <ac:spMk id="37" creationId="{0F8B3688-94B9-4036-A945-DC9D4B0DFAB9}"/>
          </ac:spMkLst>
        </pc:spChg>
        <pc:spChg chg="mod">
          <ac:chgData name="Ali MAKRI" userId="7329fab5bf426460" providerId="LiveId" clId="{C1F4B791-22E9-434E-96CF-F9F6E4E2A7FD}" dt="2018-09-23T06:22:53.766" v="31903" actId="113"/>
          <ac:spMkLst>
            <pc:docMk/>
            <pc:sldMk cId="1869611505" sldId="393"/>
            <ac:spMk id="53" creationId="{3EE95F8A-14D7-4BB7-B9D6-8FE27F181D79}"/>
          </ac:spMkLst>
        </pc:spChg>
        <pc:spChg chg="mod">
          <ac:chgData name="Ali MAKRI" userId="7329fab5bf426460" providerId="LiveId" clId="{C1F4B791-22E9-434E-96CF-F9F6E4E2A7FD}" dt="2018-09-23T06:28:55.552" v="31913" actId="108"/>
          <ac:spMkLst>
            <pc:docMk/>
            <pc:sldMk cId="1869611505" sldId="393"/>
            <ac:spMk id="77" creationId="{C1D70052-6664-4C95-886E-5E7392C57CA0}"/>
          </ac:spMkLst>
        </pc:spChg>
        <pc:spChg chg="mod">
          <ac:chgData name="Ali MAKRI" userId="7329fab5bf426460" providerId="LiveId" clId="{C1F4B791-22E9-434E-96CF-F9F6E4E2A7FD}" dt="2018-09-23T06:28:56.255" v="31914" actId="108"/>
          <ac:spMkLst>
            <pc:docMk/>
            <pc:sldMk cId="1869611505" sldId="393"/>
            <ac:spMk id="78" creationId="{79183154-5D10-45BE-AD05-60386E205C3F}"/>
          </ac:spMkLst>
        </pc:spChg>
        <pc:spChg chg="mod">
          <ac:chgData name="Ali MAKRI" userId="7329fab5bf426460" providerId="LiveId" clId="{C1F4B791-22E9-434E-96CF-F9F6E4E2A7FD}" dt="2018-09-23T06:31:16.555" v="31916" actId="123"/>
          <ac:spMkLst>
            <pc:docMk/>
            <pc:sldMk cId="1869611505" sldId="393"/>
            <ac:spMk id="79" creationId="{5EB0F25B-B18D-4654-9C73-1982C4C4B0A2}"/>
          </ac:spMkLst>
        </pc:spChg>
        <pc:cxnChg chg="add mod">
          <ac:chgData name="Ali MAKRI" userId="7329fab5bf426460" providerId="LiveId" clId="{C1F4B791-22E9-434E-96CF-F9F6E4E2A7FD}" dt="2018-09-23T06:24:56.295" v="31910" actId="1582"/>
          <ac:cxnSpMkLst>
            <pc:docMk/>
            <pc:sldMk cId="1869611505" sldId="393"/>
            <ac:cxnSpMk id="3" creationId="{17FEFE48-E48C-45C5-BC81-F3BEE0B32900}"/>
          </ac:cxnSpMkLst>
        </pc:cxnChg>
      </pc:sldChg>
      <pc:sldChg chg="add">
        <pc:chgData name="Ali MAKRI" userId="7329fab5bf426460" providerId="LiveId" clId="{C1F4B791-22E9-434E-96CF-F9F6E4E2A7FD}" dt="2018-09-23T08:11:27.475" v="34276"/>
        <pc:sldMkLst>
          <pc:docMk/>
          <pc:sldMk cId="3793355957" sldId="394"/>
        </pc:sldMkLst>
      </pc:sldChg>
      <pc:sldChg chg="delSp modSp add">
        <pc:chgData name="Ali MAKRI" userId="7329fab5bf426460" providerId="LiveId" clId="{C1F4B791-22E9-434E-96CF-F9F6E4E2A7FD}" dt="2018-10-22T04:53:42.636" v="41605" actId="478"/>
        <pc:sldMkLst>
          <pc:docMk/>
          <pc:sldMk cId="3523332752" sldId="395"/>
        </pc:sldMkLst>
        <pc:spChg chg="mod">
          <ac:chgData name="Ali MAKRI" userId="7329fab5bf426460" providerId="LiveId" clId="{C1F4B791-22E9-434E-96CF-F9F6E4E2A7FD}" dt="2018-10-15T04:47:48.578" v="41126" actId="6549"/>
          <ac:spMkLst>
            <pc:docMk/>
            <pc:sldMk cId="3523332752" sldId="395"/>
            <ac:spMk id="3" creationId="{90B4476B-1249-471A-8010-ED4CC299E9DA}"/>
          </ac:spMkLst>
        </pc:spChg>
        <pc:grpChg chg="del">
          <ac:chgData name="Ali MAKRI" userId="7329fab5bf426460" providerId="LiveId" clId="{C1F4B791-22E9-434E-96CF-F9F6E4E2A7FD}" dt="2018-10-22T04:53:42.636" v="41605" actId="478"/>
          <ac:grpSpMkLst>
            <pc:docMk/>
            <pc:sldMk cId="3523332752" sldId="395"/>
            <ac:grpSpMk id="4" creationId="{F1DDDFB4-B5E8-44EC-8346-E505AD8FBD55}"/>
          </ac:grpSpMkLst>
        </pc:grpChg>
      </pc:sldChg>
      <pc:sldChg chg="addSp delSp modSp add">
        <pc:chgData name="Ali MAKRI" userId="7329fab5bf426460" providerId="LiveId" clId="{C1F4B791-22E9-434E-96CF-F9F6E4E2A7FD}" dt="2018-10-15T04:48:58.665" v="41144" actId="20577"/>
        <pc:sldMkLst>
          <pc:docMk/>
          <pc:sldMk cId="1825012609" sldId="398"/>
        </pc:sldMkLst>
        <pc:spChg chg="mod">
          <ac:chgData name="Ali MAKRI" userId="7329fab5bf426460" providerId="LiveId" clId="{C1F4B791-22E9-434E-96CF-F9F6E4E2A7FD}" dt="2018-10-15T04:48:58.665" v="41144" actId="20577"/>
          <ac:spMkLst>
            <pc:docMk/>
            <pc:sldMk cId="1825012609" sldId="398"/>
            <ac:spMk id="3" creationId="{0110A2A5-0F3B-476E-8313-0B569C2942F6}"/>
          </ac:spMkLst>
        </pc:spChg>
        <pc:spChg chg="add mod">
          <ac:chgData name="Ali MAKRI" userId="7329fab5bf426460" providerId="LiveId" clId="{C1F4B791-22E9-434E-96CF-F9F6E4E2A7FD}" dt="2018-09-23T08:25:02.466" v="34561" actId="207"/>
          <ac:spMkLst>
            <pc:docMk/>
            <pc:sldMk cId="1825012609" sldId="398"/>
            <ac:spMk id="12" creationId="{65ED1F96-CE4B-47CB-BAB1-9C98922CF2D9}"/>
          </ac:spMkLst>
        </pc:spChg>
        <pc:graphicFrameChg chg="add mod modGraphic">
          <ac:chgData name="Ali MAKRI" userId="7329fab5bf426460" providerId="LiveId" clId="{C1F4B791-22E9-434E-96CF-F9F6E4E2A7FD}" dt="2018-09-23T08:22:51.526" v="34424" actId="1035"/>
          <ac:graphicFrameMkLst>
            <pc:docMk/>
            <pc:sldMk cId="1825012609" sldId="398"/>
            <ac:graphicFrameMk id="6" creationId="{8A6F4599-A332-4B68-BDF5-2EB26B42B81E}"/>
          </ac:graphicFrameMkLst>
        </pc:graphicFrameChg>
        <pc:graphicFrameChg chg="add mod modGraphic">
          <ac:chgData name="Ali MAKRI" userId="7329fab5bf426460" providerId="LiveId" clId="{C1F4B791-22E9-434E-96CF-F9F6E4E2A7FD}" dt="2018-09-23T08:22:51.526" v="34424" actId="1035"/>
          <ac:graphicFrameMkLst>
            <pc:docMk/>
            <pc:sldMk cId="1825012609" sldId="398"/>
            <ac:graphicFrameMk id="7" creationId="{065A9216-6F95-4DC7-85A1-E09DE15FA33F}"/>
          </ac:graphicFrameMkLst>
        </pc:graphicFrameChg>
        <pc:graphicFrameChg chg="add mod modGraphic">
          <ac:chgData name="Ali MAKRI" userId="7329fab5bf426460" providerId="LiveId" clId="{C1F4B791-22E9-434E-96CF-F9F6E4E2A7FD}" dt="2018-09-23T08:22:51.526" v="34424" actId="1035"/>
          <ac:graphicFrameMkLst>
            <pc:docMk/>
            <pc:sldMk cId="1825012609" sldId="398"/>
            <ac:graphicFrameMk id="8" creationId="{6FDB9546-197D-4016-B8AB-338BAD3E4277}"/>
          </ac:graphicFrameMkLst>
        </pc:graphicFrameChg>
        <pc:cxnChg chg="add mod">
          <ac:chgData name="Ali MAKRI" userId="7329fab5bf426460" providerId="LiveId" clId="{C1F4B791-22E9-434E-96CF-F9F6E4E2A7FD}" dt="2018-09-23T09:43:04.796" v="35948" actId="1582"/>
          <ac:cxnSpMkLst>
            <pc:docMk/>
            <pc:sldMk cId="1825012609" sldId="398"/>
            <ac:cxnSpMk id="10" creationId="{CF011BCA-0972-4AB1-9DE2-C658C0B88DC2}"/>
          </ac:cxnSpMkLst>
        </pc:cxnChg>
        <pc:cxnChg chg="add del mod">
          <ac:chgData name="Ali MAKRI" userId="7329fab5bf426460" providerId="LiveId" clId="{C1F4B791-22E9-434E-96CF-F9F6E4E2A7FD}" dt="2018-09-23T08:20:27.253" v="34392" actId="478"/>
          <ac:cxnSpMkLst>
            <pc:docMk/>
            <pc:sldMk cId="1825012609" sldId="398"/>
            <ac:cxnSpMk id="11" creationId="{AD9FD80C-9789-4A30-916D-91CDB38628B4}"/>
          </ac:cxnSpMkLst>
        </pc:cxnChg>
        <pc:cxnChg chg="add mod">
          <ac:chgData name="Ali MAKRI" userId="7329fab5bf426460" providerId="LiveId" clId="{C1F4B791-22E9-434E-96CF-F9F6E4E2A7FD}" dt="2018-09-23T09:43:10.968" v="35949" actId="1582"/>
          <ac:cxnSpMkLst>
            <pc:docMk/>
            <pc:sldMk cId="1825012609" sldId="398"/>
            <ac:cxnSpMk id="13" creationId="{362453E2-C665-449F-AA72-8A10140645FD}"/>
          </ac:cxnSpMkLst>
        </pc:cxnChg>
      </pc:sldChg>
      <pc:sldChg chg="addSp modSp add">
        <pc:chgData name="Ali MAKRI" userId="7329fab5bf426460" providerId="LiveId" clId="{C1F4B791-22E9-434E-96CF-F9F6E4E2A7FD}" dt="2018-09-23T08:57:52.001" v="35768" actId="20577"/>
        <pc:sldMkLst>
          <pc:docMk/>
          <pc:sldMk cId="4266240178" sldId="399"/>
        </pc:sldMkLst>
        <pc:spChg chg="mod">
          <ac:chgData name="Ali MAKRI" userId="7329fab5bf426460" providerId="LiveId" clId="{C1F4B791-22E9-434E-96CF-F9F6E4E2A7FD}" dt="2018-09-23T08:30:08.168" v="34614" actId="20577"/>
          <ac:spMkLst>
            <pc:docMk/>
            <pc:sldMk cId="4266240178" sldId="399"/>
            <ac:spMk id="2" creationId="{3F89556B-2970-4877-A6AB-721389010B1F}"/>
          </ac:spMkLst>
        </pc:spChg>
        <pc:spChg chg="mod">
          <ac:chgData name="Ali MAKRI" userId="7329fab5bf426460" providerId="LiveId" clId="{C1F4B791-22E9-434E-96CF-F9F6E4E2A7FD}" dt="2018-09-23T08:57:52.001" v="35768" actId="20577"/>
          <ac:spMkLst>
            <pc:docMk/>
            <pc:sldMk cId="4266240178" sldId="399"/>
            <ac:spMk id="3" creationId="{311E03A2-BE12-465C-AA6B-70C1F41177D6}"/>
          </ac:spMkLst>
        </pc:spChg>
        <pc:spChg chg="add mod">
          <ac:chgData name="Ali MAKRI" userId="7329fab5bf426460" providerId="LiveId" clId="{C1F4B791-22E9-434E-96CF-F9F6E4E2A7FD}" dt="2018-09-23T08:46:20.570" v="35348" actId="20577"/>
          <ac:spMkLst>
            <pc:docMk/>
            <pc:sldMk cId="4266240178" sldId="399"/>
            <ac:spMk id="4" creationId="{20B65A94-581F-4C12-B809-C1A1D6852F3E}"/>
          </ac:spMkLst>
        </pc:spChg>
      </pc:sldChg>
      <pc:sldChg chg="modSp add">
        <pc:chgData name="Ali MAKRI" userId="7329fab5bf426460" providerId="LiveId" clId="{C1F4B791-22E9-434E-96CF-F9F6E4E2A7FD}" dt="2018-09-23T08:57:38.451" v="35763" actId="20577"/>
        <pc:sldMkLst>
          <pc:docMk/>
          <pc:sldMk cId="3660659229" sldId="400"/>
        </pc:sldMkLst>
        <pc:spChg chg="mod">
          <ac:chgData name="Ali MAKRI" userId="7329fab5bf426460" providerId="LiveId" clId="{C1F4B791-22E9-434E-96CF-F9F6E4E2A7FD}" dt="2018-09-23T08:30:20.797" v="34621" actId="20577"/>
          <ac:spMkLst>
            <pc:docMk/>
            <pc:sldMk cId="3660659229" sldId="400"/>
            <ac:spMk id="2" creationId="{3F89556B-2970-4877-A6AB-721389010B1F}"/>
          </ac:spMkLst>
        </pc:spChg>
        <pc:spChg chg="mod">
          <ac:chgData name="Ali MAKRI" userId="7329fab5bf426460" providerId="LiveId" clId="{C1F4B791-22E9-434E-96CF-F9F6E4E2A7FD}" dt="2018-09-23T08:57:38.451" v="35763" actId="20577"/>
          <ac:spMkLst>
            <pc:docMk/>
            <pc:sldMk cId="3660659229" sldId="400"/>
            <ac:spMk id="3" creationId="{311E03A2-BE12-465C-AA6B-70C1F41177D6}"/>
          </ac:spMkLst>
        </pc:spChg>
        <pc:spChg chg="mod">
          <ac:chgData name="Ali MAKRI" userId="7329fab5bf426460" providerId="LiveId" clId="{C1F4B791-22E9-434E-96CF-F9F6E4E2A7FD}" dt="2018-09-23T08:49:42.331" v="35474" actId="20577"/>
          <ac:spMkLst>
            <pc:docMk/>
            <pc:sldMk cId="3660659229" sldId="400"/>
            <ac:spMk id="4" creationId="{20B65A94-581F-4C12-B809-C1A1D6852F3E}"/>
          </ac:spMkLst>
        </pc:spChg>
      </pc:sldChg>
      <pc:sldChg chg="modSp add">
        <pc:chgData name="Ali MAKRI" userId="7329fab5bf426460" providerId="LiveId" clId="{C1F4B791-22E9-434E-96CF-F9F6E4E2A7FD}" dt="2018-09-23T08:57:33.122" v="35762" actId="20577"/>
        <pc:sldMkLst>
          <pc:docMk/>
          <pc:sldMk cId="237857489" sldId="401"/>
        </pc:sldMkLst>
        <pc:spChg chg="mod">
          <ac:chgData name="Ali MAKRI" userId="7329fab5bf426460" providerId="LiveId" clId="{C1F4B791-22E9-434E-96CF-F9F6E4E2A7FD}" dt="2018-09-23T08:39:14.275" v="35080" actId="20577"/>
          <ac:spMkLst>
            <pc:docMk/>
            <pc:sldMk cId="237857489" sldId="401"/>
            <ac:spMk id="2" creationId="{3F89556B-2970-4877-A6AB-721389010B1F}"/>
          </ac:spMkLst>
        </pc:spChg>
        <pc:spChg chg="mod">
          <ac:chgData name="Ali MAKRI" userId="7329fab5bf426460" providerId="LiveId" clId="{C1F4B791-22E9-434E-96CF-F9F6E4E2A7FD}" dt="2018-09-23T08:57:33.122" v="35762" actId="20577"/>
          <ac:spMkLst>
            <pc:docMk/>
            <pc:sldMk cId="237857489" sldId="401"/>
            <ac:spMk id="3" creationId="{311E03A2-BE12-465C-AA6B-70C1F41177D6}"/>
          </ac:spMkLst>
        </pc:spChg>
        <pc:spChg chg="mod">
          <ac:chgData name="Ali MAKRI" userId="7329fab5bf426460" providerId="LiveId" clId="{C1F4B791-22E9-434E-96CF-F9F6E4E2A7FD}" dt="2018-09-23T08:49:11.010" v="35473" actId="20577"/>
          <ac:spMkLst>
            <pc:docMk/>
            <pc:sldMk cId="237857489" sldId="401"/>
            <ac:spMk id="4" creationId="{20B65A94-581F-4C12-B809-C1A1D6852F3E}"/>
          </ac:spMkLst>
        </pc:spChg>
      </pc:sldChg>
      <pc:sldChg chg="modSp add">
        <pc:chgData name="Ali MAKRI" userId="7329fab5bf426460" providerId="LiveId" clId="{C1F4B791-22E9-434E-96CF-F9F6E4E2A7FD}" dt="2018-09-23T08:57:45.703" v="35766" actId="20577"/>
        <pc:sldMkLst>
          <pc:docMk/>
          <pc:sldMk cId="3990495046" sldId="402"/>
        </pc:sldMkLst>
        <pc:spChg chg="mod">
          <ac:chgData name="Ali MAKRI" userId="7329fab5bf426460" providerId="LiveId" clId="{C1F4B791-22E9-434E-96CF-F9F6E4E2A7FD}" dt="2018-09-23T08:41:37.545" v="35178" actId="20577"/>
          <ac:spMkLst>
            <pc:docMk/>
            <pc:sldMk cId="3990495046" sldId="402"/>
            <ac:spMk id="2" creationId="{3F89556B-2970-4877-A6AB-721389010B1F}"/>
          </ac:spMkLst>
        </pc:spChg>
        <pc:spChg chg="mod">
          <ac:chgData name="Ali MAKRI" userId="7329fab5bf426460" providerId="LiveId" clId="{C1F4B791-22E9-434E-96CF-F9F6E4E2A7FD}" dt="2018-09-23T08:57:45.703" v="35766" actId="20577"/>
          <ac:spMkLst>
            <pc:docMk/>
            <pc:sldMk cId="3990495046" sldId="402"/>
            <ac:spMk id="3" creationId="{311E03A2-BE12-465C-AA6B-70C1F41177D6}"/>
          </ac:spMkLst>
        </pc:spChg>
        <pc:spChg chg="mod">
          <ac:chgData name="Ali MAKRI" userId="7329fab5bf426460" providerId="LiveId" clId="{C1F4B791-22E9-434E-96CF-F9F6E4E2A7FD}" dt="2018-09-23T08:48:37.986" v="35471" actId="1076"/>
          <ac:spMkLst>
            <pc:docMk/>
            <pc:sldMk cId="3990495046" sldId="402"/>
            <ac:spMk id="4" creationId="{20B65A94-581F-4C12-B809-C1A1D6852F3E}"/>
          </ac:spMkLst>
        </pc:spChg>
      </pc:sldChg>
      <pc:sldChg chg="addSp modSp add">
        <pc:chgData name="Ali MAKRI" userId="7329fab5bf426460" providerId="LiveId" clId="{C1F4B791-22E9-434E-96CF-F9F6E4E2A7FD}" dt="2018-09-23T08:57:26.714" v="35761" actId="20577"/>
        <pc:sldMkLst>
          <pc:docMk/>
          <pc:sldMk cId="3652404285" sldId="403"/>
        </pc:sldMkLst>
        <pc:spChg chg="mod">
          <ac:chgData name="Ali MAKRI" userId="7329fab5bf426460" providerId="LiveId" clId="{C1F4B791-22E9-434E-96CF-F9F6E4E2A7FD}" dt="2018-09-23T08:50:05.352" v="35479" actId="20577"/>
          <ac:spMkLst>
            <pc:docMk/>
            <pc:sldMk cId="3652404285" sldId="403"/>
            <ac:spMk id="2" creationId="{3F89556B-2970-4877-A6AB-721389010B1F}"/>
          </ac:spMkLst>
        </pc:spChg>
        <pc:spChg chg="mod">
          <ac:chgData name="Ali MAKRI" userId="7329fab5bf426460" providerId="LiveId" clId="{C1F4B791-22E9-434E-96CF-F9F6E4E2A7FD}" dt="2018-09-23T08:57:26.714" v="35761" actId="20577"/>
          <ac:spMkLst>
            <pc:docMk/>
            <pc:sldMk cId="3652404285" sldId="403"/>
            <ac:spMk id="3" creationId="{311E03A2-BE12-465C-AA6B-70C1F41177D6}"/>
          </ac:spMkLst>
        </pc:spChg>
        <pc:spChg chg="mod">
          <ac:chgData name="Ali MAKRI" userId="7329fab5bf426460" providerId="LiveId" clId="{C1F4B791-22E9-434E-96CF-F9F6E4E2A7FD}" dt="2018-09-23T08:56:40.654" v="35760" actId="108"/>
          <ac:spMkLst>
            <pc:docMk/>
            <pc:sldMk cId="3652404285" sldId="403"/>
            <ac:spMk id="4" creationId="{20B65A94-581F-4C12-B809-C1A1D6852F3E}"/>
          </ac:spMkLst>
        </pc:spChg>
        <pc:spChg chg="add mod ord">
          <ac:chgData name="Ali MAKRI" userId="7329fab5bf426460" providerId="LiveId" clId="{C1F4B791-22E9-434E-96CF-F9F6E4E2A7FD}" dt="2018-09-23T08:55:13.179" v="35743" actId="14100"/>
          <ac:spMkLst>
            <pc:docMk/>
            <pc:sldMk cId="3652404285" sldId="403"/>
            <ac:spMk id="5" creationId="{2387FA31-D886-4486-A6A6-5A8C12608993}"/>
          </ac:spMkLst>
        </pc:spChg>
        <pc:spChg chg="add mod ord">
          <ac:chgData name="Ali MAKRI" userId="7329fab5bf426460" providerId="LiveId" clId="{C1F4B791-22E9-434E-96CF-F9F6E4E2A7FD}" dt="2018-09-23T08:55:27.479" v="35754" actId="1038"/>
          <ac:spMkLst>
            <pc:docMk/>
            <pc:sldMk cId="3652404285" sldId="403"/>
            <ac:spMk id="6" creationId="{31B9A749-1B6E-426B-B2FA-5AB6F5C68FB2}"/>
          </ac:spMkLst>
        </pc:spChg>
      </pc:sldChg>
      <pc:sldChg chg="addSp modSp add">
        <pc:chgData name="Ali MAKRI" userId="7329fab5bf426460" providerId="LiveId" clId="{C1F4B791-22E9-434E-96CF-F9F6E4E2A7FD}" dt="2018-09-23T09:03:02.553" v="35813" actId="1076"/>
        <pc:sldMkLst>
          <pc:docMk/>
          <pc:sldMk cId="1749896024" sldId="404"/>
        </pc:sldMkLst>
        <pc:spChg chg="add mod">
          <ac:chgData name="Ali MAKRI" userId="7329fab5bf426460" providerId="LiveId" clId="{C1F4B791-22E9-434E-96CF-F9F6E4E2A7FD}" dt="2018-09-23T09:02:13.550" v="35801" actId="1076"/>
          <ac:spMkLst>
            <pc:docMk/>
            <pc:sldMk cId="1749896024" sldId="404"/>
            <ac:spMk id="2" creationId="{4322FD68-CB2B-4761-9977-761DF60B4148}"/>
          </ac:spMkLst>
        </pc:spChg>
        <pc:spChg chg="mod">
          <ac:chgData name="Ali MAKRI" userId="7329fab5bf426460" providerId="LiveId" clId="{C1F4B791-22E9-434E-96CF-F9F6E4E2A7FD}" dt="2018-09-23T09:00:21.019" v="35770" actId="120"/>
          <ac:spMkLst>
            <pc:docMk/>
            <pc:sldMk cId="1749896024" sldId="404"/>
            <ac:spMk id="10" creationId="{2E55E469-3BE2-4D8C-941B-0BDE818A3EDD}"/>
          </ac:spMkLst>
        </pc:spChg>
        <pc:spChg chg="mod">
          <ac:chgData name="Ali MAKRI" userId="7329fab5bf426460" providerId="LiveId" clId="{C1F4B791-22E9-434E-96CF-F9F6E4E2A7FD}" dt="2018-09-23T09:02:35.915" v="35807" actId="120"/>
          <ac:spMkLst>
            <pc:docMk/>
            <pc:sldMk cId="1749896024" sldId="404"/>
            <ac:spMk id="27" creationId="{45BA3E84-ED20-4FBA-B9C5-35742B29708A}"/>
          </ac:spMkLst>
        </pc:spChg>
        <pc:spChg chg="mod">
          <ac:chgData name="Ali MAKRI" userId="7329fab5bf426460" providerId="LiveId" clId="{C1F4B791-22E9-434E-96CF-F9F6E4E2A7FD}" dt="2018-09-23T09:02:39.525" v="35809" actId="120"/>
          <ac:spMkLst>
            <pc:docMk/>
            <pc:sldMk cId="1749896024" sldId="404"/>
            <ac:spMk id="30" creationId="{17A6D68C-0CDC-4EB6-BF50-2550F146B759}"/>
          </ac:spMkLst>
        </pc:spChg>
        <pc:spChg chg="mod">
          <ac:chgData name="Ali MAKRI" userId="7329fab5bf426460" providerId="LiveId" clId="{C1F4B791-22E9-434E-96CF-F9F6E4E2A7FD}" dt="2018-09-23T09:02:32.555" v="35805" actId="120"/>
          <ac:spMkLst>
            <pc:docMk/>
            <pc:sldMk cId="1749896024" sldId="404"/>
            <ac:spMk id="37" creationId="{0F8B3688-94B9-4036-A945-DC9D4B0DFAB9}"/>
          </ac:spMkLst>
        </pc:spChg>
        <pc:spChg chg="add mod">
          <ac:chgData name="Ali MAKRI" userId="7329fab5bf426460" providerId="LiveId" clId="{C1F4B791-22E9-434E-96CF-F9F6E4E2A7FD}" dt="2018-09-23T09:02:21.615" v="35803" actId="1076"/>
          <ac:spMkLst>
            <pc:docMk/>
            <pc:sldMk cId="1749896024" sldId="404"/>
            <ac:spMk id="42" creationId="{2F31C0DC-CAF5-4717-9383-FEBFFE42D90A}"/>
          </ac:spMkLst>
        </pc:spChg>
        <pc:spChg chg="add mod">
          <ac:chgData name="Ali MAKRI" userId="7329fab5bf426460" providerId="LiveId" clId="{C1F4B791-22E9-434E-96CF-F9F6E4E2A7FD}" dt="2018-09-23T09:02:55.974" v="35811" actId="1076"/>
          <ac:spMkLst>
            <pc:docMk/>
            <pc:sldMk cId="1749896024" sldId="404"/>
            <ac:spMk id="43" creationId="{E9D98D37-1150-4037-9A38-A87D04D1037C}"/>
          </ac:spMkLst>
        </pc:spChg>
        <pc:spChg chg="add mod">
          <ac:chgData name="Ali MAKRI" userId="7329fab5bf426460" providerId="LiveId" clId="{C1F4B791-22E9-434E-96CF-F9F6E4E2A7FD}" dt="2018-09-23T09:03:02.553" v="35813" actId="1076"/>
          <ac:spMkLst>
            <pc:docMk/>
            <pc:sldMk cId="1749896024" sldId="404"/>
            <ac:spMk id="44" creationId="{6FCDB6E0-61F0-48E3-926B-D212F2B3C812}"/>
          </ac:spMkLst>
        </pc:spChg>
      </pc:sldChg>
      <pc:sldChg chg="add">
        <pc:chgData name="Ali MAKRI" userId="7329fab5bf426460" providerId="LiveId" clId="{C1F4B791-22E9-434E-96CF-F9F6E4E2A7FD}" dt="2018-09-23T09:53:03.039" v="36044"/>
        <pc:sldMkLst>
          <pc:docMk/>
          <pc:sldMk cId="2428676247" sldId="406"/>
        </pc:sldMkLst>
      </pc:sldChg>
      <pc:sldChg chg="modSp add">
        <pc:chgData name="Ali MAKRI" userId="7329fab5bf426460" providerId="LiveId" clId="{C1F4B791-22E9-434E-96CF-F9F6E4E2A7FD}" dt="2018-09-23T09:08:21.338" v="35849" actId="6549"/>
        <pc:sldMkLst>
          <pc:docMk/>
          <pc:sldMk cId="3493917622" sldId="407"/>
        </pc:sldMkLst>
        <pc:spChg chg="mod">
          <ac:chgData name="Ali MAKRI" userId="7329fab5bf426460" providerId="LiveId" clId="{C1F4B791-22E9-434E-96CF-F9F6E4E2A7FD}" dt="2018-09-23T09:08:21.338" v="35849" actId="6549"/>
          <ac:spMkLst>
            <pc:docMk/>
            <pc:sldMk cId="3493917622" sldId="407"/>
            <ac:spMk id="2" creationId="{B2192D29-FADF-40DF-AA51-D2C3FE2253AE}"/>
          </ac:spMkLst>
        </pc:spChg>
      </pc:sldChg>
      <pc:sldChg chg="modSp add ord">
        <pc:chgData name="Ali MAKRI" userId="7329fab5bf426460" providerId="LiveId" clId="{C1F4B791-22E9-434E-96CF-F9F6E4E2A7FD}" dt="2018-10-22T04:40:05.374" v="41268" actId="20577"/>
        <pc:sldMkLst>
          <pc:docMk/>
          <pc:sldMk cId="2003939450" sldId="408"/>
        </pc:sldMkLst>
        <pc:spChg chg="mod">
          <ac:chgData name="Ali MAKRI" userId="7329fab5bf426460" providerId="LiveId" clId="{C1F4B791-22E9-434E-96CF-F9F6E4E2A7FD}" dt="2018-09-23T09:08:55.785" v="35876" actId="6549"/>
          <ac:spMkLst>
            <pc:docMk/>
            <pc:sldMk cId="2003939450" sldId="408"/>
            <ac:spMk id="2" creationId="{B2192D29-FADF-40DF-AA51-D2C3FE2253AE}"/>
          </ac:spMkLst>
        </pc:spChg>
        <pc:spChg chg="mod">
          <ac:chgData name="Ali MAKRI" userId="7329fab5bf426460" providerId="LiveId" clId="{C1F4B791-22E9-434E-96CF-F9F6E4E2A7FD}" dt="2018-10-22T04:40:05.374" v="41268" actId="20577"/>
          <ac:spMkLst>
            <pc:docMk/>
            <pc:sldMk cId="2003939450" sldId="408"/>
            <ac:spMk id="3" creationId="{31CCD6FA-6FBA-4A9C-A9A2-AB37EDDABD66}"/>
          </ac:spMkLst>
        </pc:spChg>
      </pc:sldChg>
      <pc:sldChg chg="addSp delSp modSp add ord">
        <pc:chgData name="Ali MAKRI" userId="7329fab5bf426460" providerId="LiveId" clId="{C1F4B791-22E9-434E-96CF-F9F6E4E2A7FD}" dt="2018-10-22T04:57:01.296" v="41639" actId="20577"/>
        <pc:sldMkLst>
          <pc:docMk/>
          <pc:sldMk cId="638616585" sldId="411"/>
        </pc:sldMkLst>
        <pc:spChg chg="mod">
          <ac:chgData name="Ali MAKRI" userId="7329fab5bf426460" providerId="LiveId" clId="{C1F4B791-22E9-434E-96CF-F9F6E4E2A7FD}" dt="2018-09-25T09:54:36.877" v="40488" actId="552"/>
          <ac:spMkLst>
            <pc:docMk/>
            <pc:sldMk cId="638616585" sldId="411"/>
            <ac:spMk id="2" creationId="{093CF96F-9801-4CA8-B3C4-6E4B26DFDA9B}"/>
          </ac:spMkLst>
        </pc:spChg>
        <pc:spChg chg="mod">
          <ac:chgData name="Ali MAKRI" userId="7329fab5bf426460" providerId="LiveId" clId="{C1F4B791-22E9-434E-96CF-F9F6E4E2A7FD}" dt="2018-10-22T04:57:01.296" v="41639" actId="20577"/>
          <ac:spMkLst>
            <pc:docMk/>
            <pc:sldMk cId="638616585" sldId="411"/>
            <ac:spMk id="3" creationId="{1442657E-9EAD-4005-8BCB-96BEA8CC5C69}"/>
          </ac:spMkLst>
        </pc:spChg>
        <pc:spChg chg="add mod">
          <ac:chgData name="Ali MAKRI" userId="7329fab5bf426460" providerId="LiveId" clId="{C1F4B791-22E9-434E-96CF-F9F6E4E2A7FD}" dt="2018-09-25T09:46:00.089" v="40483" actId="20577"/>
          <ac:spMkLst>
            <pc:docMk/>
            <pc:sldMk cId="638616585" sldId="411"/>
            <ac:spMk id="4" creationId="{31086A08-A6E6-4B1C-9F8C-5C27261DABF5}"/>
          </ac:spMkLst>
        </pc:spChg>
        <pc:spChg chg="add del mod">
          <ac:chgData name="Ali MAKRI" userId="7329fab5bf426460" providerId="LiveId" clId="{C1F4B791-22E9-434E-96CF-F9F6E4E2A7FD}" dt="2018-09-23T10:12:30.638" v="36185" actId="478"/>
          <ac:spMkLst>
            <pc:docMk/>
            <pc:sldMk cId="638616585" sldId="411"/>
            <ac:spMk id="4" creationId="{8F3EF2DB-0FE4-4806-868C-658C2990265B}"/>
          </ac:spMkLst>
        </pc:spChg>
        <pc:spChg chg="add mod">
          <ac:chgData name="Ali MAKRI" userId="7329fab5bf426460" providerId="LiveId" clId="{C1F4B791-22E9-434E-96CF-F9F6E4E2A7FD}" dt="2018-09-25T09:53:36.064" v="40487" actId="554"/>
          <ac:spMkLst>
            <pc:docMk/>
            <pc:sldMk cId="638616585" sldId="411"/>
            <ac:spMk id="5" creationId="{4FE6ACC9-B8AE-4AB4-BBF0-6D8546AC5351}"/>
          </ac:spMkLst>
        </pc:spChg>
        <pc:spChg chg="add mod">
          <ac:chgData name="Ali MAKRI" userId="7329fab5bf426460" providerId="LiveId" clId="{C1F4B791-22E9-434E-96CF-F9F6E4E2A7FD}" dt="2018-09-25T09:53:36.064" v="40487" actId="554"/>
          <ac:spMkLst>
            <pc:docMk/>
            <pc:sldMk cId="638616585" sldId="411"/>
            <ac:spMk id="6" creationId="{574BE6FE-87F0-4783-B3E3-509069ABE65F}"/>
          </ac:spMkLst>
        </pc:spChg>
        <pc:spChg chg="add mod">
          <ac:chgData name="Ali MAKRI" userId="7329fab5bf426460" providerId="LiveId" clId="{C1F4B791-22E9-434E-96CF-F9F6E4E2A7FD}" dt="2018-09-25T09:54:36.877" v="40488" actId="552"/>
          <ac:spMkLst>
            <pc:docMk/>
            <pc:sldMk cId="638616585" sldId="411"/>
            <ac:spMk id="7" creationId="{283C1B63-5589-4FCA-9E94-5674C995B8C6}"/>
          </ac:spMkLst>
        </pc:spChg>
        <pc:spChg chg="add mod">
          <ac:chgData name="Ali MAKRI" userId="7329fab5bf426460" providerId="LiveId" clId="{C1F4B791-22E9-434E-96CF-F9F6E4E2A7FD}" dt="2018-09-25T09:53:23.811" v="40486" actId="552"/>
          <ac:spMkLst>
            <pc:docMk/>
            <pc:sldMk cId="638616585" sldId="411"/>
            <ac:spMk id="8" creationId="{094BF007-4A47-4D09-8851-9ED0FE8EE742}"/>
          </ac:spMkLst>
        </pc:spChg>
      </pc:sldChg>
      <pc:sldChg chg="addSp delSp modSp add">
        <pc:chgData name="Ali MAKRI" userId="7329fab5bf426460" providerId="LiveId" clId="{C1F4B791-22E9-434E-96CF-F9F6E4E2A7FD}" dt="2018-09-26T05:19:52.463" v="40700" actId="1038"/>
        <pc:sldMkLst>
          <pc:docMk/>
          <pc:sldMk cId="3435664233" sldId="412"/>
        </pc:sldMkLst>
        <pc:spChg chg="add del mod">
          <ac:chgData name="Ali MAKRI" userId="7329fab5bf426460" providerId="LiveId" clId="{C1F4B791-22E9-434E-96CF-F9F6E4E2A7FD}" dt="2018-09-23T12:02:01.983" v="36755" actId="478"/>
          <ac:spMkLst>
            <pc:docMk/>
            <pc:sldMk cId="3435664233" sldId="412"/>
            <ac:spMk id="2" creationId="{0D258120-A39A-4CC3-BDA3-9FF25DEA0C6B}"/>
          </ac:spMkLst>
        </pc:spChg>
        <pc:spChg chg="add mod ord">
          <ac:chgData name="Ali MAKRI" userId="7329fab5bf426460" providerId="LiveId" clId="{C1F4B791-22E9-434E-96CF-F9F6E4E2A7FD}" dt="2018-09-25T09:32:54.307" v="40174" actId="14100"/>
          <ac:spMkLst>
            <pc:docMk/>
            <pc:sldMk cId="3435664233" sldId="412"/>
            <ac:spMk id="3" creationId="{C2C478DA-B688-48B5-B114-EDE5FB38FA6B}"/>
          </ac:spMkLst>
        </pc:spChg>
        <pc:spChg chg="add mod">
          <ac:chgData name="Ali MAKRI" userId="7329fab5bf426460" providerId="LiveId" clId="{C1F4B791-22E9-434E-96CF-F9F6E4E2A7FD}" dt="2018-09-25T09:33:48.840" v="40179" actId="1038"/>
          <ac:spMkLst>
            <pc:docMk/>
            <pc:sldMk cId="3435664233" sldId="412"/>
            <ac:spMk id="4" creationId="{9BF7D210-CAED-40D9-A0DD-C4F062845018}"/>
          </ac:spMkLst>
        </pc:spChg>
        <pc:spChg chg="add mod">
          <ac:chgData name="Ali MAKRI" userId="7329fab5bf426460" providerId="LiveId" clId="{C1F4B791-22E9-434E-96CF-F9F6E4E2A7FD}" dt="2018-09-25T09:31:36.127" v="40173" actId="552"/>
          <ac:spMkLst>
            <pc:docMk/>
            <pc:sldMk cId="3435664233" sldId="412"/>
            <ac:spMk id="5" creationId="{B2CEDC0D-9F02-4F8B-8C21-7A98F07B999F}"/>
          </ac:spMkLst>
        </pc:spChg>
        <pc:spChg chg="add mod ord">
          <ac:chgData name="Ali MAKRI" userId="7329fab5bf426460" providerId="LiveId" clId="{C1F4B791-22E9-434E-96CF-F9F6E4E2A7FD}" dt="2018-09-24T08:20:02.858" v="37906" actId="1036"/>
          <ac:spMkLst>
            <pc:docMk/>
            <pc:sldMk cId="3435664233" sldId="412"/>
            <ac:spMk id="6" creationId="{1B7C1F0E-CED8-4C2B-B498-2373E2F139D4}"/>
          </ac:spMkLst>
        </pc:spChg>
        <pc:spChg chg="add del mod">
          <ac:chgData name="Ali MAKRI" userId="7329fab5bf426460" providerId="LiveId" clId="{C1F4B791-22E9-434E-96CF-F9F6E4E2A7FD}" dt="2018-09-23T11:46:59.029" v="36539" actId="478"/>
          <ac:spMkLst>
            <pc:docMk/>
            <pc:sldMk cId="3435664233" sldId="412"/>
            <ac:spMk id="7" creationId="{8D076ECC-8A08-4AB7-A023-EB383D504CA2}"/>
          </ac:spMkLst>
        </pc:spChg>
        <pc:spChg chg="add del mod ord">
          <ac:chgData name="Ali MAKRI" userId="7329fab5bf426460" providerId="LiveId" clId="{C1F4B791-22E9-434E-96CF-F9F6E4E2A7FD}" dt="2018-09-23T11:46:55.278" v="36538" actId="478"/>
          <ac:spMkLst>
            <pc:docMk/>
            <pc:sldMk cId="3435664233" sldId="412"/>
            <ac:spMk id="8" creationId="{5BE281A9-B69F-4FC3-9DBF-B9D780F7689D}"/>
          </ac:spMkLst>
        </pc:spChg>
        <pc:spChg chg="add mod ord">
          <ac:chgData name="Ali MAKRI" userId="7329fab5bf426460" providerId="LiveId" clId="{C1F4B791-22E9-434E-96CF-F9F6E4E2A7FD}" dt="2018-09-24T08:20:02.858" v="37906" actId="1036"/>
          <ac:spMkLst>
            <pc:docMk/>
            <pc:sldMk cId="3435664233" sldId="412"/>
            <ac:spMk id="9" creationId="{33A27A05-7F4C-40C3-88DF-C4F79EB7BA26}"/>
          </ac:spMkLst>
        </pc:spChg>
        <pc:spChg chg="add mod ord">
          <ac:chgData name="Ali MAKRI" userId="7329fab5bf426460" providerId="LiveId" clId="{C1F4B791-22E9-434E-96CF-F9F6E4E2A7FD}" dt="2018-09-25T09:22:14.135" v="40059" actId="1076"/>
          <ac:spMkLst>
            <pc:docMk/>
            <pc:sldMk cId="3435664233" sldId="412"/>
            <ac:spMk id="10" creationId="{C484BD24-F464-4DD3-A43D-5B209F0C9EC8}"/>
          </ac:spMkLst>
        </pc:spChg>
        <pc:spChg chg="add mod">
          <ac:chgData name="Ali MAKRI" userId="7329fab5bf426460" providerId="LiveId" clId="{C1F4B791-22E9-434E-96CF-F9F6E4E2A7FD}" dt="2018-09-25T09:23:01.585" v="40111" actId="108"/>
          <ac:spMkLst>
            <pc:docMk/>
            <pc:sldMk cId="3435664233" sldId="412"/>
            <ac:spMk id="11" creationId="{92E1D1CE-773B-4C9B-8A48-A895D4E72E0E}"/>
          </ac:spMkLst>
        </pc:spChg>
        <pc:spChg chg="add mod ord">
          <ac:chgData name="Ali MAKRI" userId="7329fab5bf426460" providerId="LiveId" clId="{C1F4B791-22E9-434E-96CF-F9F6E4E2A7FD}" dt="2018-09-24T20:33:53.877" v="38176" actId="1037"/>
          <ac:spMkLst>
            <pc:docMk/>
            <pc:sldMk cId="3435664233" sldId="412"/>
            <ac:spMk id="12" creationId="{B07042FE-03B0-44A7-A236-BC07359544BB}"/>
          </ac:spMkLst>
        </pc:spChg>
        <pc:spChg chg="add mod">
          <ac:chgData name="Ali MAKRI" userId="7329fab5bf426460" providerId="LiveId" clId="{C1F4B791-22E9-434E-96CF-F9F6E4E2A7FD}" dt="2018-09-25T09:23:08.134" v="40114" actId="108"/>
          <ac:spMkLst>
            <pc:docMk/>
            <pc:sldMk cId="3435664233" sldId="412"/>
            <ac:spMk id="13" creationId="{0465178D-8FE6-4812-86DC-5B35DDA8C2BE}"/>
          </ac:spMkLst>
        </pc:spChg>
        <pc:spChg chg="add del mod">
          <ac:chgData name="Ali MAKRI" userId="7329fab5bf426460" providerId="LiveId" clId="{C1F4B791-22E9-434E-96CF-F9F6E4E2A7FD}" dt="2018-09-23T12:16:49.094" v="36913" actId="478"/>
          <ac:spMkLst>
            <pc:docMk/>
            <pc:sldMk cId="3435664233" sldId="412"/>
            <ac:spMk id="14" creationId="{3EFD92BD-F728-42A4-9FD4-0035EAC1C1F7}"/>
          </ac:spMkLst>
        </pc:spChg>
        <pc:spChg chg="add del mod">
          <ac:chgData name="Ali MAKRI" userId="7329fab5bf426460" providerId="LiveId" clId="{C1F4B791-22E9-434E-96CF-F9F6E4E2A7FD}" dt="2018-09-23T12:19:59.955" v="36941"/>
          <ac:spMkLst>
            <pc:docMk/>
            <pc:sldMk cId="3435664233" sldId="412"/>
            <ac:spMk id="15" creationId="{9A5B37AC-D725-4990-9C16-B3C002D794BF}"/>
          </ac:spMkLst>
        </pc:spChg>
        <pc:spChg chg="add mod">
          <ac:chgData name="Ali MAKRI" userId="7329fab5bf426460" providerId="LiveId" clId="{C1F4B791-22E9-434E-96CF-F9F6E4E2A7FD}" dt="2018-09-24T20:30:40.690" v="38091" actId="1076"/>
          <ac:spMkLst>
            <pc:docMk/>
            <pc:sldMk cId="3435664233" sldId="412"/>
            <ac:spMk id="16" creationId="{CE323823-FD35-4B65-834D-DB83F3A3AEDB}"/>
          </ac:spMkLst>
        </pc:spChg>
        <pc:spChg chg="add mod">
          <ac:chgData name="Ali MAKRI" userId="7329fab5bf426460" providerId="LiveId" clId="{C1F4B791-22E9-434E-96CF-F9F6E4E2A7FD}" dt="2018-09-25T06:16:17.406" v="39087" actId="1076"/>
          <ac:spMkLst>
            <pc:docMk/>
            <pc:sldMk cId="3435664233" sldId="412"/>
            <ac:spMk id="17" creationId="{4C779737-B6B3-4490-95C4-E0B703F145BC}"/>
          </ac:spMkLst>
        </pc:spChg>
        <pc:spChg chg="add mod">
          <ac:chgData name="Ali MAKRI" userId="7329fab5bf426460" providerId="LiveId" clId="{C1F4B791-22E9-434E-96CF-F9F6E4E2A7FD}" dt="2018-09-24T20:30:44.972" v="38101" actId="1037"/>
          <ac:spMkLst>
            <pc:docMk/>
            <pc:sldMk cId="3435664233" sldId="412"/>
            <ac:spMk id="18" creationId="{DFA4E387-66FD-4B14-8F0F-6C8571F33B75}"/>
          </ac:spMkLst>
        </pc:spChg>
        <pc:spChg chg="add mod">
          <ac:chgData name="Ali MAKRI" userId="7329fab5bf426460" providerId="LiveId" clId="{C1F4B791-22E9-434E-96CF-F9F6E4E2A7FD}" dt="2018-09-25T09:28:35.375" v="40156" actId="1036"/>
          <ac:spMkLst>
            <pc:docMk/>
            <pc:sldMk cId="3435664233" sldId="412"/>
            <ac:spMk id="19" creationId="{84A7CD2A-B40F-43C4-B2B1-7C7E6B19838E}"/>
          </ac:spMkLst>
        </pc:spChg>
        <pc:spChg chg="add mod">
          <ac:chgData name="Ali MAKRI" userId="7329fab5bf426460" providerId="LiveId" clId="{C1F4B791-22E9-434E-96CF-F9F6E4E2A7FD}" dt="2018-09-24T07:44:38.311" v="37580" actId="6549"/>
          <ac:spMkLst>
            <pc:docMk/>
            <pc:sldMk cId="3435664233" sldId="412"/>
            <ac:spMk id="20" creationId="{C411F3D9-87CD-49CA-8A3B-459F3875329B}"/>
          </ac:spMkLst>
        </pc:spChg>
        <pc:spChg chg="add mod">
          <ac:chgData name="Ali MAKRI" userId="7329fab5bf426460" providerId="LiveId" clId="{C1F4B791-22E9-434E-96CF-F9F6E4E2A7FD}" dt="2018-09-24T07:43:16.946" v="37576" actId="465"/>
          <ac:spMkLst>
            <pc:docMk/>
            <pc:sldMk cId="3435664233" sldId="412"/>
            <ac:spMk id="21" creationId="{42C89DB5-2D23-4FED-AEBE-D6516FBDA71F}"/>
          </ac:spMkLst>
        </pc:spChg>
        <pc:spChg chg="add mod">
          <ac:chgData name="Ali MAKRI" userId="7329fab5bf426460" providerId="LiveId" clId="{C1F4B791-22E9-434E-96CF-F9F6E4E2A7FD}" dt="2018-09-24T07:44:33.247" v="37579" actId="20577"/>
          <ac:spMkLst>
            <pc:docMk/>
            <pc:sldMk cId="3435664233" sldId="412"/>
            <ac:spMk id="22" creationId="{8B7A15D4-E898-4830-9F77-161CD4164279}"/>
          </ac:spMkLst>
        </pc:spChg>
        <pc:spChg chg="add mod">
          <ac:chgData name="Ali MAKRI" userId="7329fab5bf426460" providerId="LiveId" clId="{C1F4B791-22E9-434E-96CF-F9F6E4E2A7FD}" dt="2018-09-25T09:28:35.375" v="40156" actId="1036"/>
          <ac:spMkLst>
            <pc:docMk/>
            <pc:sldMk cId="3435664233" sldId="412"/>
            <ac:spMk id="23" creationId="{D394AD4E-EE6C-46E2-8954-EE325A273F85}"/>
          </ac:spMkLst>
        </pc:spChg>
        <pc:spChg chg="add mod">
          <ac:chgData name="Ali MAKRI" userId="7329fab5bf426460" providerId="LiveId" clId="{C1F4B791-22E9-434E-96CF-F9F6E4E2A7FD}" dt="2018-09-24T07:43:16.946" v="37576" actId="465"/>
          <ac:spMkLst>
            <pc:docMk/>
            <pc:sldMk cId="3435664233" sldId="412"/>
            <ac:spMk id="24" creationId="{B51CCB3C-DC12-4AF0-913F-2B4AD27877D4}"/>
          </ac:spMkLst>
        </pc:spChg>
        <pc:spChg chg="add mod">
          <ac:chgData name="Ali MAKRI" userId="7329fab5bf426460" providerId="LiveId" clId="{C1F4B791-22E9-434E-96CF-F9F6E4E2A7FD}" dt="2018-09-25T06:18:24.221" v="39097" actId="1076"/>
          <ac:spMkLst>
            <pc:docMk/>
            <pc:sldMk cId="3435664233" sldId="412"/>
            <ac:spMk id="25" creationId="{217BE228-3CC8-4099-B1A2-7B984E279B0E}"/>
          </ac:spMkLst>
        </pc:spChg>
        <pc:spChg chg="add del mod ord">
          <ac:chgData name="Ali MAKRI" userId="7329fab5bf426460" providerId="LiveId" clId="{C1F4B791-22E9-434E-96CF-F9F6E4E2A7FD}" dt="2018-09-23T11:53:16.519" v="36621" actId="478"/>
          <ac:spMkLst>
            <pc:docMk/>
            <pc:sldMk cId="3435664233" sldId="412"/>
            <ac:spMk id="26" creationId="{3F142600-9ADA-41A6-8022-22519693741A}"/>
          </ac:spMkLst>
        </pc:spChg>
        <pc:spChg chg="add del mod">
          <ac:chgData name="Ali MAKRI" userId="7329fab5bf426460" providerId="LiveId" clId="{C1F4B791-22E9-434E-96CF-F9F6E4E2A7FD}" dt="2018-09-23T12:19:59.955" v="36941"/>
          <ac:spMkLst>
            <pc:docMk/>
            <pc:sldMk cId="3435664233" sldId="412"/>
            <ac:spMk id="27" creationId="{04EB4DEE-D8C6-463B-995D-9DEF086F0BA5}"/>
          </ac:spMkLst>
        </pc:spChg>
        <pc:spChg chg="add mod">
          <ac:chgData name="Ali MAKRI" userId="7329fab5bf426460" providerId="LiveId" clId="{C1F4B791-22E9-434E-96CF-F9F6E4E2A7FD}" dt="2018-09-25T09:28:35.375" v="40156" actId="1036"/>
          <ac:spMkLst>
            <pc:docMk/>
            <pc:sldMk cId="3435664233" sldId="412"/>
            <ac:spMk id="28" creationId="{1FE9512E-74FA-41E9-B640-EFC5C90E021D}"/>
          </ac:spMkLst>
        </pc:spChg>
        <pc:spChg chg="add mod">
          <ac:chgData name="Ali MAKRI" userId="7329fab5bf426460" providerId="LiveId" clId="{C1F4B791-22E9-434E-96CF-F9F6E4E2A7FD}" dt="2018-09-25T09:26:35.029" v="40121" actId="1076"/>
          <ac:spMkLst>
            <pc:docMk/>
            <pc:sldMk cId="3435664233" sldId="412"/>
            <ac:spMk id="29" creationId="{CC67EAB8-939B-4E81-934D-C0F4C2D00E1C}"/>
          </ac:spMkLst>
        </pc:spChg>
        <pc:spChg chg="add mod">
          <ac:chgData name="Ali MAKRI" userId="7329fab5bf426460" providerId="LiveId" clId="{C1F4B791-22E9-434E-96CF-F9F6E4E2A7FD}" dt="2018-09-25T09:28:35.375" v="40156" actId="1036"/>
          <ac:spMkLst>
            <pc:docMk/>
            <pc:sldMk cId="3435664233" sldId="412"/>
            <ac:spMk id="30" creationId="{C9CA7FBC-4890-43EA-AEE0-5F60FA804F8E}"/>
          </ac:spMkLst>
        </pc:spChg>
        <pc:spChg chg="add mod">
          <ac:chgData name="Ali MAKRI" userId="7329fab5bf426460" providerId="LiveId" clId="{C1F4B791-22E9-434E-96CF-F9F6E4E2A7FD}" dt="2018-09-24T20:33:28.542" v="38168" actId="1036"/>
          <ac:spMkLst>
            <pc:docMk/>
            <pc:sldMk cId="3435664233" sldId="412"/>
            <ac:spMk id="31" creationId="{C9453EBE-2238-427D-9129-66D20226FCBB}"/>
          </ac:spMkLst>
        </pc:spChg>
        <pc:spChg chg="add del mod">
          <ac:chgData name="Ali MAKRI" userId="7329fab5bf426460" providerId="LiveId" clId="{C1F4B791-22E9-434E-96CF-F9F6E4E2A7FD}" dt="2018-09-23T12:08:25.920" v="36846"/>
          <ac:spMkLst>
            <pc:docMk/>
            <pc:sldMk cId="3435664233" sldId="412"/>
            <ac:spMk id="32" creationId="{3B1F4071-2C23-43C5-BECB-F99B9D05FB2A}"/>
          </ac:spMkLst>
        </pc:spChg>
        <pc:spChg chg="add del mod">
          <ac:chgData name="Ali MAKRI" userId="7329fab5bf426460" providerId="LiveId" clId="{C1F4B791-22E9-434E-96CF-F9F6E4E2A7FD}" dt="2018-09-23T12:08:25.920" v="36846"/>
          <ac:spMkLst>
            <pc:docMk/>
            <pc:sldMk cId="3435664233" sldId="412"/>
            <ac:spMk id="33" creationId="{49178E97-FE4A-4B4A-A706-BAF3B70642A9}"/>
          </ac:spMkLst>
        </pc:spChg>
        <pc:spChg chg="add del mod">
          <ac:chgData name="Ali MAKRI" userId="7329fab5bf426460" providerId="LiveId" clId="{C1F4B791-22E9-434E-96CF-F9F6E4E2A7FD}" dt="2018-09-23T12:08:25.920" v="36846"/>
          <ac:spMkLst>
            <pc:docMk/>
            <pc:sldMk cId="3435664233" sldId="412"/>
            <ac:spMk id="34" creationId="{A2AFDE88-F31E-4DBE-8816-674B5D29CBF0}"/>
          </ac:spMkLst>
        </pc:spChg>
        <pc:spChg chg="add mod">
          <ac:chgData name="Ali MAKRI" userId="7329fab5bf426460" providerId="LiveId" clId="{C1F4B791-22E9-434E-96CF-F9F6E4E2A7FD}" dt="2018-09-25T09:28:35.375" v="40156" actId="1036"/>
          <ac:spMkLst>
            <pc:docMk/>
            <pc:sldMk cId="3435664233" sldId="412"/>
            <ac:spMk id="35" creationId="{AEF2EC99-5011-48BC-B5BD-1A1935BBC49A}"/>
          </ac:spMkLst>
        </pc:spChg>
        <pc:spChg chg="add mod">
          <ac:chgData name="Ali MAKRI" userId="7329fab5bf426460" providerId="LiveId" clId="{C1F4B791-22E9-434E-96CF-F9F6E4E2A7FD}" dt="2018-09-24T07:43:16.946" v="37576" actId="465"/>
          <ac:spMkLst>
            <pc:docMk/>
            <pc:sldMk cId="3435664233" sldId="412"/>
            <ac:spMk id="36" creationId="{DD31D001-C963-4BD7-B1E6-E0B436FA5087}"/>
          </ac:spMkLst>
        </pc:spChg>
        <pc:spChg chg="add mod">
          <ac:chgData name="Ali MAKRI" userId="7329fab5bf426460" providerId="LiveId" clId="{C1F4B791-22E9-434E-96CF-F9F6E4E2A7FD}" dt="2018-09-24T08:20:02.858" v="37906" actId="1036"/>
          <ac:spMkLst>
            <pc:docMk/>
            <pc:sldMk cId="3435664233" sldId="412"/>
            <ac:spMk id="37" creationId="{C620F5C2-EB52-4D70-82BB-B134375B57FA}"/>
          </ac:spMkLst>
        </pc:spChg>
        <pc:spChg chg="add mod">
          <ac:chgData name="Ali MAKRI" userId="7329fab5bf426460" providerId="LiveId" clId="{C1F4B791-22E9-434E-96CF-F9F6E4E2A7FD}" dt="2018-09-24T07:41:00.143" v="37532" actId="1076"/>
          <ac:spMkLst>
            <pc:docMk/>
            <pc:sldMk cId="3435664233" sldId="412"/>
            <ac:spMk id="38" creationId="{C25963EF-9541-4ED0-9CEA-6F8D92F1D2EC}"/>
          </ac:spMkLst>
        </pc:spChg>
        <pc:spChg chg="add mod">
          <ac:chgData name="Ali MAKRI" userId="7329fab5bf426460" providerId="LiveId" clId="{C1F4B791-22E9-434E-96CF-F9F6E4E2A7FD}" dt="2018-09-23T12:20:21.647" v="36943" actId="1076"/>
          <ac:spMkLst>
            <pc:docMk/>
            <pc:sldMk cId="3435664233" sldId="412"/>
            <ac:spMk id="39" creationId="{CFE1E333-C44E-4C3F-8809-3F7B1BB46D5F}"/>
          </ac:spMkLst>
        </pc:spChg>
        <pc:spChg chg="add mod">
          <ac:chgData name="Ali MAKRI" userId="7329fab5bf426460" providerId="LiveId" clId="{C1F4B791-22E9-434E-96CF-F9F6E4E2A7FD}" dt="2018-09-25T09:23:05.336" v="40112" actId="108"/>
          <ac:spMkLst>
            <pc:docMk/>
            <pc:sldMk cId="3435664233" sldId="412"/>
            <ac:spMk id="40" creationId="{60D2A6F5-5C5C-4ACB-8B3A-6E8CF18D3CF6}"/>
          </ac:spMkLst>
        </pc:spChg>
        <pc:spChg chg="add mod ord">
          <ac:chgData name="Ali MAKRI" userId="7329fab5bf426460" providerId="LiveId" clId="{C1F4B791-22E9-434E-96CF-F9F6E4E2A7FD}" dt="2018-09-25T09:22:42.985" v="40110" actId="1038"/>
          <ac:spMkLst>
            <pc:docMk/>
            <pc:sldMk cId="3435664233" sldId="412"/>
            <ac:spMk id="41" creationId="{17977063-152D-488A-9545-0B18A866D94F}"/>
          </ac:spMkLst>
        </pc:spChg>
        <pc:spChg chg="add mod">
          <ac:chgData name="Ali MAKRI" userId="7329fab5bf426460" providerId="LiveId" clId="{C1F4B791-22E9-434E-96CF-F9F6E4E2A7FD}" dt="2018-09-25T09:28:35.375" v="40156" actId="1036"/>
          <ac:spMkLst>
            <pc:docMk/>
            <pc:sldMk cId="3435664233" sldId="412"/>
            <ac:spMk id="42" creationId="{5C86A798-0C46-436F-B450-DF9D930A6ABE}"/>
          </ac:spMkLst>
        </pc:spChg>
        <pc:spChg chg="add mod">
          <ac:chgData name="Ali MAKRI" userId="7329fab5bf426460" providerId="LiveId" clId="{C1F4B791-22E9-434E-96CF-F9F6E4E2A7FD}" dt="2018-09-25T09:22:24.918" v="40107" actId="1036"/>
          <ac:spMkLst>
            <pc:docMk/>
            <pc:sldMk cId="3435664233" sldId="412"/>
            <ac:spMk id="43" creationId="{64F1E4C2-8DE1-4654-B3CF-7E6449E219EA}"/>
          </ac:spMkLst>
        </pc:spChg>
        <pc:spChg chg="add mod">
          <ac:chgData name="Ali MAKRI" userId="7329fab5bf426460" providerId="LiveId" clId="{C1F4B791-22E9-434E-96CF-F9F6E4E2A7FD}" dt="2018-09-24T07:43:16.946" v="37576" actId="465"/>
          <ac:spMkLst>
            <pc:docMk/>
            <pc:sldMk cId="3435664233" sldId="412"/>
            <ac:spMk id="44" creationId="{A7A205FA-6BE8-437F-B9D1-CFB830C48573}"/>
          </ac:spMkLst>
        </pc:spChg>
        <pc:spChg chg="add del mod ord">
          <ac:chgData name="Ali MAKRI" userId="7329fab5bf426460" providerId="LiveId" clId="{C1F4B791-22E9-434E-96CF-F9F6E4E2A7FD}" dt="2018-09-23T12:08:25.920" v="36846"/>
          <ac:spMkLst>
            <pc:docMk/>
            <pc:sldMk cId="3435664233" sldId="412"/>
            <ac:spMk id="45" creationId="{975DDFDC-68A5-4B79-910A-3BEEFFF6B954}"/>
          </ac:spMkLst>
        </pc:spChg>
        <pc:spChg chg="add del mod ord">
          <ac:chgData name="Ali MAKRI" userId="7329fab5bf426460" providerId="LiveId" clId="{C1F4B791-22E9-434E-96CF-F9F6E4E2A7FD}" dt="2018-09-23T12:19:59.955" v="36941"/>
          <ac:spMkLst>
            <pc:docMk/>
            <pc:sldMk cId="3435664233" sldId="412"/>
            <ac:spMk id="46" creationId="{CE1CEB4A-B1F9-494E-846C-16284378A95C}"/>
          </ac:spMkLst>
        </pc:spChg>
        <pc:spChg chg="add del mod">
          <ac:chgData name="Ali MAKRI" userId="7329fab5bf426460" providerId="LiveId" clId="{C1F4B791-22E9-434E-96CF-F9F6E4E2A7FD}" dt="2018-09-23T12:19:59.955" v="36941"/>
          <ac:spMkLst>
            <pc:docMk/>
            <pc:sldMk cId="3435664233" sldId="412"/>
            <ac:spMk id="47" creationId="{2A957275-C68B-4C1E-9BE7-2F825658C5F9}"/>
          </ac:spMkLst>
        </pc:spChg>
        <pc:spChg chg="add mod ord">
          <ac:chgData name="Ali MAKRI" userId="7329fab5bf426460" providerId="LiveId" clId="{C1F4B791-22E9-434E-96CF-F9F6E4E2A7FD}" dt="2018-09-25T09:26:35.029" v="40121" actId="1076"/>
          <ac:spMkLst>
            <pc:docMk/>
            <pc:sldMk cId="3435664233" sldId="412"/>
            <ac:spMk id="48" creationId="{00FAFA7F-FB46-480A-A7F4-659B24280C68}"/>
          </ac:spMkLst>
        </pc:spChg>
        <pc:spChg chg="add mod ord">
          <ac:chgData name="Ali MAKRI" userId="7329fab5bf426460" providerId="LiveId" clId="{C1F4B791-22E9-434E-96CF-F9F6E4E2A7FD}" dt="2018-09-25T06:20:46.245" v="39139" actId="1037"/>
          <ac:spMkLst>
            <pc:docMk/>
            <pc:sldMk cId="3435664233" sldId="412"/>
            <ac:spMk id="49" creationId="{36684B9D-62B2-4AA5-99A3-E090F9470C76}"/>
          </ac:spMkLst>
        </pc:spChg>
        <pc:spChg chg="add mod">
          <ac:chgData name="Ali MAKRI" userId="7329fab5bf426460" providerId="LiveId" clId="{C1F4B791-22E9-434E-96CF-F9F6E4E2A7FD}" dt="2018-09-25T06:15:46.085" v="39084" actId="1038"/>
          <ac:spMkLst>
            <pc:docMk/>
            <pc:sldMk cId="3435664233" sldId="412"/>
            <ac:spMk id="50" creationId="{30775A22-F35C-46AC-AB6D-CE6CE54C7E5C}"/>
          </ac:spMkLst>
        </pc:spChg>
        <pc:spChg chg="add mod ord">
          <ac:chgData name="Ali MAKRI" userId="7329fab5bf426460" providerId="LiveId" clId="{C1F4B791-22E9-434E-96CF-F9F6E4E2A7FD}" dt="2018-09-25T09:24:34.528" v="40117" actId="1582"/>
          <ac:spMkLst>
            <pc:docMk/>
            <pc:sldMk cId="3435664233" sldId="412"/>
            <ac:spMk id="51" creationId="{4032E5E9-C029-43B0-B803-97E06D015287}"/>
          </ac:spMkLst>
        </pc:spChg>
        <pc:spChg chg="add mod">
          <ac:chgData name="Ali MAKRI" userId="7329fab5bf426460" providerId="LiveId" clId="{C1F4B791-22E9-434E-96CF-F9F6E4E2A7FD}" dt="2018-09-25T09:33:48.840" v="40179" actId="1038"/>
          <ac:spMkLst>
            <pc:docMk/>
            <pc:sldMk cId="3435664233" sldId="412"/>
            <ac:spMk id="52" creationId="{8ACC4DF7-548E-4137-BE7B-692F8BE5432E}"/>
          </ac:spMkLst>
        </pc:spChg>
        <pc:spChg chg="add mod">
          <ac:chgData name="Ali MAKRI" userId="7329fab5bf426460" providerId="LiveId" clId="{C1F4B791-22E9-434E-96CF-F9F6E4E2A7FD}" dt="2018-09-25T06:21:55.719" v="39143" actId="14100"/>
          <ac:spMkLst>
            <pc:docMk/>
            <pc:sldMk cId="3435664233" sldId="412"/>
            <ac:spMk id="53" creationId="{FE1CD553-D93D-430A-8C7E-5B4A1734CAC5}"/>
          </ac:spMkLst>
        </pc:spChg>
        <pc:spChg chg="add mod">
          <ac:chgData name="Ali MAKRI" userId="7329fab5bf426460" providerId="LiveId" clId="{C1F4B791-22E9-434E-96CF-F9F6E4E2A7FD}" dt="2018-09-26T05:19:52.463" v="40700" actId="1038"/>
          <ac:spMkLst>
            <pc:docMk/>
            <pc:sldMk cId="3435664233" sldId="412"/>
            <ac:spMk id="54" creationId="{8A884A11-51C6-43A4-B982-8BCE3AA349B1}"/>
          </ac:spMkLst>
        </pc:spChg>
        <pc:spChg chg="add mod">
          <ac:chgData name="Ali MAKRI" userId="7329fab5bf426460" providerId="LiveId" clId="{C1F4B791-22E9-434E-96CF-F9F6E4E2A7FD}" dt="2018-09-25T09:25:37.294" v="40119" actId="1076"/>
          <ac:spMkLst>
            <pc:docMk/>
            <pc:sldMk cId="3435664233" sldId="412"/>
            <ac:spMk id="55" creationId="{1E78D78D-EBE2-47FE-B6AC-2D07A0C9744A}"/>
          </ac:spMkLst>
        </pc:spChg>
        <pc:spChg chg="add mod">
          <ac:chgData name="Ali MAKRI" userId="7329fab5bf426460" providerId="LiveId" clId="{C1F4B791-22E9-434E-96CF-F9F6E4E2A7FD}" dt="2018-09-25T06:19:15.735" v="39134" actId="1037"/>
          <ac:spMkLst>
            <pc:docMk/>
            <pc:sldMk cId="3435664233" sldId="412"/>
            <ac:spMk id="56" creationId="{6681F8BE-C11E-4BDC-9688-EF962FCDD047}"/>
          </ac:spMkLst>
        </pc:spChg>
        <pc:spChg chg="add mod">
          <ac:chgData name="Ali MAKRI" userId="7329fab5bf426460" providerId="LiveId" clId="{C1F4B791-22E9-434E-96CF-F9F6E4E2A7FD}" dt="2018-09-24T08:17:40.649" v="37804" actId="14100"/>
          <ac:spMkLst>
            <pc:docMk/>
            <pc:sldMk cId="3435664233" sldId="412"/>
            <ac:spMk id="57" creationId="{6C90C0A0-E5E1-48E5-92A8-41750CB60877}"/>
          </ac:spMkLst>
        </pc:spChg>
        <pc:spChg chg="add mod">
          <ac:chgData name="Ali MAKRI" userId="7329fab5bf426460" providerId="LiveId" clId="{C1F4B791-22E9-434E-96CF-F9F6E4E2A7FD}" dt="2018-09-25T09:31:36.127" v="40173" actId="552"/>
          <ac:spMkLst>
            <pc:docMk/>
            <pc:sldMk cId="3435664233" sldId="412"/>
            <ac:spMk id="58" creationId="{0345D801-D6CF-4674-8EF8-7E6B22A9703F}"/>
          </ac:spMkLst>
        </pc:spChg>
        <pc:spChg chg="add mod">
          <ac:chgData name="Ali MAKRI" userId="7329fab5bf426460" providerId="LiveId" clId="{C1F4B791-22E9-434E-96CF-F9F6E4E2A7FD}" dt="2018-09-25T09:31:36.127" v="40173" actId="552"/>
          <ac:spMkLst>
            <pc:docMk/>
            <pc:sldMk cId="3435664233" sldId="412"/>
            <ac:spMk id="59" creationId="{968269A1-C730-4E12-8CEC-C88E3E390891}"/>
          </ac:spMkLst>
        </pc:spChg>
        <pc:spChg chg="add mod">
          <ac:chgData name="Ali MAKRI" userId="7329fab5bf426460" providerId="LiveId" clId="{C1F4B791-22E9-434E-96CF-F9F6E4E2A7FD}" dt="2018-09-25T09:23:09.368" v="40115" actId="108"/>
          <ac:spMkLst>
            <pc:docMk/>
            <pc:sldMk cId="3435664233" sldId="412"/>
            <ac:spMk id="60" creationId="{5462F6ED-968C-4A1C-9DB1-8B71043657DF}"/>
          </ac:spMkLst>
        </pc:spChg>
        <pc:spChg chg="add mod">
          <ac:chgData name="Ali MAKRI" userId="7329fab5bf426460" providerId="LiveId" clId="{C1F4B791-22E9-434E-96CF-F9F6E4E2A7FD}" dt="2018-09-25T09:31:36.127" v="40173" actId="552"/>
          <ac:spMkLst>
            <pc:docMk/>
            <pc:sldMk cId="3435664233" sldId="412"/>
            <ac:spMk id="61" creationId="{6C069433-0E61-46BC-B5C4-1A319662B819}"/>
          </ac:spMkLst>
        </pc:spChg>
        <pc:spChg chg="add mod">
          <ac:chgData name="Ali MAKRI" userId="7329fab5bf426460" providerId="LiveId" clId="{C1F4B791-22E9-434E-96CF-F9F6E4E2A7FD}" dt="2018-09-25T06:16:54.338" v="39092" actId="1076"/>
          <ac:spMkLst>
            <pc:docMk/>
            <pc:sldMk cId="3435664233" sldId="412"/>
            <ac:spMk id="62" creationId="{1218C449-139B-443A-B1C3-94BA079513AE}"/>
          </ac:spMkLst>
        </pc:spChg>
        <pc:spChg chg="add del mod">
          <ac:chgData name="Ali MAKRI" userId="7329fab5bf426460" providerId="LiveId" clId="{C1F4B791-22E9-434E-96CF-F9F6E4E2A7FD}" dt="2018-09-24T07:41:34.825" v="37535" actId="478"/>
          <ac:spMkLst>
            <pc:docMk/>
            <pc:sldMk cId="3435664233" sldId="412"/>
            <ac:spMk id="62" creationId="{3031306D-E144-42E9-A64D-5516487D174A}"/>
          </ac:spMkLst>
        </pc:spChg>
        <pc:cxnChg chg="add mod">
          <ac:chgData name="Ali MAKRI" userId="7329fab5bf426460" providerId="LiveId" clId="{C1F4B791-22E9-434E-96CF-F9F6E4E2A7FD}" dt="2018-09-24T07:44:15.742" v="37578" actId="11529"/>
          <ac:cxnSpMkLst>
            <pc:docMk/>
            <pc:sldMk cId="3435664233" sldId="412"/>
            <ac:cxnSpMk id="7" creationId="{4B42086C-827F-4525-88D2-7EDF2666BB74}"/>
          </ac:cxnSpMkLst>
        </pc:cxnChg>
      </pc:sldChg>
      <pc:sldChg chg="modSp add">
        <pc:chgData name="Ali MAKRI" userId="7329fab5bf426460" providerId="LiveId" clId="{C1F4B791-22E9-434E-96CF-F9F6E4E2A7FD}" dt="2018-09-24T08:32:34.778" v="38007" actId="6549"/>
        <pc:sldMkLst>
          <pc:docMk/>
          <pc:sldMk cId="2284310123" sldId="413"/>
        </pc:sldMkLst>
        <pc:spChg chg="mod">
          <ac:chgData name="Ali MAKRI" userId="7329fab5bf426460" providerId="LiveId" clId="{C1F4B791-22E9-434E-96CF-F9F6E4E2A7FD}" dt="2018-09-24T08:32:34.778" v="38007" actId="6549"/>
          <ac:spMkLst>
            <pc:docMk/>
            <pc:sldMk cId="2284310123" sldId="413"/>
            <ac:spMk id="2" creationId="{B2192D29-FADF-40DF-AA51-D2C3FE2253AE}"/>
          </ac:spMkLst>
        </pc:spChg>
      </pc:sldChg>
      <pc:sldChg chg="modSp add">
        <pc:chgData name="Ali MAKRI" userId="7329fab5bf426460" providerId="LiveId" clId="{C1F4B791-22E9-434E-96CF-F9F6E4E2A7FD}" dt="2018-09-25T09:39:35.594" v="40313" actId="20577"/>
        <pc:sldMkLst>
          <pc:docMk/>
          <pc:sldMk cId="2379341377" sldId="415"/>
        </pc:sldMkLst>
        <pc:spChg chg="mod">
          <ac:chgData name="Ali MAKRI" userId="7329fab5bf426460" providerId="LiveId" clId="{C1F4B791-22E9-434E-96CF-F9F6E4E2A7FD}" dt="2018-09-25T09:39:35.594" v="40313" actId="20577"/>
          <ac:spMkLst>
            <pc:docMk/>
            <pc:sldMk cId="2379341377" sldId="415"/>
            <ac:spMk id="2" creationId="{6F20DB11-C834-432C-8820-61E89A85149B}"/>
          </ac:spMkLst>
        </pc:spChg>
        <pc:spChg chg="mod">
          <ac:chgData name="Ali MAKRI" userId="7329fab5bf426460" providerId="LiveId" clId="{C1F4B791-22E9-434E-96CF-F9F6E4E2A7FD}" dt="2018-09-25T09:39:19.683" v="40287" actId="27636"/>
          <ac:spMkLst>
            <pc:docMk/>
            <pc:sldMk cId="2379341377" sldId="415"/>
            <ac:spMk id="9" creationId="{66BE5B94-C2EE-4721-913A-ECF51F879FA9}"/>
          </ac:spMkLst>
        </pc:spChg>
      </pc:sldChg>
      <pc:sldChg chg="modSp">
        <pc:chgData name="Ali MAKRI" userId="7329fab5bf426460" providerId="LiveId" clId="{C1F4B791-22E9-434E-96CF-F9F6E4E2A7FD}" dt="2018-10-15T04:51:21.781" v="41161" actId="20577"/>
        <pc:sldMkLst>
          <pc:docMk/>
          <pc:sldMk cId="438436572" sldId="432"/>
        </pc:sldMkLst>
        <pc:spChg chg="mod">
          <ac:chgData name="Ali MAKRI" userId="7329fab5bf426460" providerId="LiveId" clId="{C1F4B791-22E9-434E-96CF-F9F6E4E2A7FD}" dt="2018-10-15T04:51:21.781" v="41161" actId="20577"/>
          <ac:spMkLst>
            <pc:docMk/>
            <pc:sldMk cId="438436572" sldId="432"/>
            <ac:spMk id="79" creationId="{5EB0F25B-B18D-4654-9C73-1982C4C4B0A2}"/>
          </ac:spMkLst>
        </pc:spChg>
      </pc:sldChg>
      <pc:sldChg chg="modSp">
        <pc:chgData name="Ali MAKRI" userId="7329fab5bf426460" providerId="LiveId" clId="{C1F4B791-22E9-434E-96CF-F9F6E4E2A7FD}" dt="2018-10-22T05:12:09.183" v="42139" actId="20577"/>
        <pc:sldMkLst>
          <pc:docMk/>
          <pc:sldMk cId="2943147487" sldId="456"/>
        </pc:sldMkLst>
        <pc:spChg chg="mod">
          <ac:chgData name="Ali MAKRI" userId="7329fab5bf426460" providerId="LiveId" clId="{C1F4B791-22E9-434E-96CF-F9F6E4E2A7FD}" dt="2018-10-22T05:08:34.970" v="42063" actId="20577"/>
          <ac:spMkLst>
            <pc:docMk/>
            <pc:sldMk cId="2943147487" sldId="456"/>
            <ac:spMk id="5" creationId="{3F37E212-0812-4F1D-93DC-E54819154E44}"/>
          </ac:spMkLst>
        </pc:spChg>
        <pc:graphicFrameChg chg="modGraphic">
          <ac:chgData name="Ali MAKRI" userId="7329fab5bf426460" providerId="LiveId" clId="{C1F4B791-22E9-434E-96CF-F9F6E4E2A7FD}" dt="2018-10-22T05:12:09.183" v="42139" actId="20577"/>
          <ac:graphicFrameMkLst>
            <pc:docMk/>
            <pc:sldMk cId="2943147487" sldId="456"/>
            <ac:graphicFrameMk id="4" creationId="{9A2A5AE4-0604-4687-BABA-450DA48CB897}"/>
          </ac:graphicFrameMkLst>
        </pc:graphicFrameChg>
      </pc:sldChg>
      <pc:sldChg chg="addSp delSp modSp">
        <pc:chgData name="Ali MAKRI" userId="7329fab5bf426460" providerId="LiveId" clId="{C1F4B791-22E9-434E-96CF-F9F6E4E2A7FD}" dt="2018-10-22T05:21:12.626" v="42304" actId="20577"/>
        <pc:sldMkLst>
          <pc:docMk/>
          <pc:sldMk cId="788894594" sldId="457"/>
        </pc:sldMkLst>
        <pc:graphicFrameChg chg="del">
          <ac:chgData name="Ali MAKRI" userId="7329fab5bf426460" providerId="LiveId" clId="{C1F4B791-22E9-434E-96CF-F9F6E4E2A7FD}" dt="2018-10-22T05:15:02.993" v="42194" actId="478"/>
          <ac:graphicFrameMkLst>
            <pc:docMk/>
            <pc:sldMk cId="788894594" sldId="457"/>
            <ac:graphicFrameMk id="4" creationId="{9A2A5AE4-0604-4687-BABA-450DA48CB897}"/>
          </ac:graphicFrameMkLst>
        </pc:graphicFrameChg>
        <pc:graphicFrameChg chg="add del mod">
          <ac:chgData name="Ali MAKRI" userId="7329fab5bf426460" providerId="LiveId" clId="{C1F4B791-22E9-434E-96CF-F9F6E4E2A7FD}" dt="2018-10-22T05:15:05.618" v="42195" actId="478"/>
          <ac:graphicFrameMkLst>
            <pc:docMk/>
            <pc:sldMk cId="788894594" sldId="457"/>
            <ac:graphicFrameMk id="6" creationId="{F9626345-4D1D-4A29-9557-3A6FE52105FD}"/>
          </ac:graphicFrameMkLst>
        </pc:graphicFrameChg>
        <pc:graphicFrameChg chg="add mod modGraphic">
          <ac:chgData name="Ali MAKRI" userId="7329fab5bf426460" providerId="LiveId" clId="{C1F4B791-22E9-434E-96CF-F9F6E4E2A7FD}" dt="2018-10-22T05:21:12.626" v="42304" actId="20577"/>
          <ac:graphicFrameMkLst>
            <pc:docMk/>
            <pc:sldMk cId="788894594" sldId="457"/>
            <ac:graphicFrameMk id="7" creationId="{697E6110-24BA-44C5-B604-07E7B5EDA88A}"/>
          </ac:graphicFrameMkLst>
        </pc:graphicFrameChg>
      </pc:sldChg>
      <pc:sldChg chg="addSp delSp modSp">
        <pc:chgData name="Ali MAKRI" userId="7329fab5bf426460" providerId="LiveId" clId="{C1F4B791-22E9-434E-96CF-F9F6E4E2A7FD}" dt="2018-10-22T05:26:59.787" v="42395" actId="20577"/>
        <pc:sldMkLst>
          <pc:docMk/>
          <pc:sldMk cId="2398416097" sldId="460"/>
        </pc:sldMkLst>
        <pc:spChg chg="mod">
          <ac:chgData name="Ali MAKRI" userId="7329fab5bf426460" providerId="LiveId" clId="{C1F4B791-22E9-434E-96CF-F9F6E4E2A7FD}" dt="2018-10-22T05:26:59.787" v="42395" actId="20577"/>
          <ac:spMkLst>
            <pc:docMk/>
            <pc:sldMk cId="2398416097" sldId="460"/>
            <ac:spMk id="2" creationId="{E99BA2B8-856A-454E-8109-1560BA2AD516}"/>
          </ac:spMkLst>
        </pc:spChg>
        <pc:spChg chg="mod">
          <ac:chgData name="Ali MAKRI" userId="7329fab5bf426460" providerId="LiveId" clId="{C1F4B791-22E9-434E-96CF-F9F6E4E2A7FD}" dt="2018-10-22T05:26:23.244" v="42379" actId="1038"/>
          <ac:spMkLst>
            <pc:docMk/>
            <pc:sldMk cId="2398416097" sldId="460"/>
            <ac:spMk id="7" creationId="{E80BA6D8-0ECA-4003-8A28-31F5FDB2BF2E}"/>
          </ac:spMkLst>
        </pc:spChg>
        <pc:spChg chg="del">
          <ac:chgData name="Ali MAKRI" userId="7329fab5bf426460" providerId="LiveId" clId="{C1F4B791-22E9-434E-96CF-F9F6E4E2A7FD}" dt="2018-10-22T05:25:05.343" v="42340" actId="478"/>
          <ac:spMkLst>
            <pc:docMk/>
            <pc:sldMk cId="2398416097" sldId="460"/>
            <ac:spMk id="8" creationId="{1D30F2FE-6FE9-4DD2-A7E2-BC6787472913}"/>
          </ac:spMkLst>
        </pc:spChg>
        <pc:cxnChg chg="add mod">
          <ac:chgData name="Ali MAKRI" userId="7329fab5bf426460" providerId="LiveId" clId="{C1F4B791-22E9-434E-96CF-F9F6E4E2A7FD}" dt="2018-10-22T05:25:33.508" v="42341" actId="11529"/>
          <ac:cxnSpMkLst>
            <pc:docMk/>
            <pc:sldMk cId="2398416097" sldId="460"/>
            <ac:cxnSpMk id="9" creationId="{0E9B35F1-B4CF-4C3D-A8ED-2A8C51EAF5F2}"/>
          </ac:cxnSpMkLst>
        </pc:cxnChg>
        <pc:cxnChg chg="add mod">
          <ac:chgData name="Ali MAKRI" userId="7329fab5bf426460" providerId="LiveId" clId="{C1F4B791-22E9-434E-96CF-F9F6E4E2A7FD}" dt="2018-10-22T05:25:41.854" v="42343" actId="1076"/>
          <ac:cxnSpMkLst>
            <pc:docMk/>
            <pc:sldMk cId="2398416097" sldId="460"/>
            <ac:cxnSpMk id="10" creationId="{004C8906-B4E3-4DD4-8AA8-5F0D8B4C0EF0}"/>
          </ac:cxnSpMkLst>
        </pc:cxnChg>
        <pc:cxnChg chg="add mod">
          <ac:chgData name="Ali MAKRI" userId="7329fab5bf426460" providerId="LiveId" clId="{C1F4B791-22E9-434E-96CF-F9F6E4E2A7FD}" dt="2018-10-22T05:26:29.996" v="42380" actId="14100"/>
          <ac:cxnSpMkLst>
            <pc:docMk/>
            <pc:sldMk cId="2398416097" sldId="460"/>
            <ac:cxnSpMk id="11" creationId="{BB3EBC6C-7246-4ABF-8BD6-C9230704ACF2}"/>
          </ac:cxnSpMkLst>
        </pc:cxnChg>
      </pc:sldChg>
      <pc:sldChg chg="delSp add">
        <pc:chgData name="Ali MAKRI" userId="7329fab5bf426460" providerId="LiveId" clId="{C1F4B791-22E9-434E-96CF-F9F6E4E2A7FD}" dt="2018-10-22T05:48:09.226" v="43280" actId="478"/>
        <pc:sldMkLst>
          <pc:docMk/>
          <pc:sldMk cId="866134944" sldId="476"/>
        </pc:sldMkLst>
        <pc:picChg chg="del">
          <ac:chgData name="Ali MAKRI" userId="7329fab5bf426460" providerId="LiveId" clId="{C1F4B791-22E9-434E-96CF-F9F6E4E2A7FD}" dt="2018-10-22T05:48:09.226" v="43280" actId="478"/>
          <ac:picMkLst>
            <pc:docMk/>
            <pc:sldMk cId="866134944" sldId="476"/>
            <ac:picMk id="8" creationId="{7B2B3382-91B6-499B-A736-70F6BADDAD1C}"/>
          </ac:picMkLst>
        </pc:picChg>
      </pc:sldChg>
      <pc:sldChg chg="delSp modSp">
        <pc:chgData name="Ali MAKRI" userId="7329fab5bf426460" providerId="LiveId" clId="{C1F4B791-22E9-434E-96CF-F9F6E4E2A7FD}" dt="2018-10-22T05:36:56.939" v="42818" actId="20577"/>
        <pc:sldMkLst>
          <pc:docMk/>
          <pc:sldMk cId="2096216525" sldId="477"/>
        </pc:sldMkLst>
        <pc:spChg chg="mod">
          <ac:chgData name="Ali MAKRI" userId="7329fab5bf426460" providerId="LiveId" clId="{C1F4B791-22E9-434E-96CF-F9F6E4E2A7FD}" dt="2018-10-22T05:36:56.939" v="42818" actId="20577"/>
          <ac:spMkLst>
            <pc:docMk/>
            <pc:sldMk cId="2096216525" sldId="477"/>
            <ac:spMk id="3" creationId="{05FAF572-648F-4AC3-AC1B-B062E59AE5A4}"/>
          </ac:spMkLst>
        </pc:spChg>
        <pc:spChg chg="del">
          <ac:chgData name="Ali MAKRI" userId="7329fab5bf426460" providerId="LiveId" clId="{C1F4B791-22E9-434E-96CF-F9F6E4E2A7FD}" dt="2018-10-22T05:33:22.495" v="42515" actId="478"/>
          <ac:spMkLst>
            <pc:docMk/>
            <pc:sldMk cId="2096216525" sldId="477"/>
            <ac:spMk id="6" creationId="{0341E18F-5740-4130-9FEB-2033CDA3E1B2}"/>
          </ac:spMkLst>
        </pc:spChg>
      </pc:sldChg>
      <pc:sldChg chg="delSp modSp add ord">
        <pc:chgData name="Ali MAKRI" userId="7329fab5bf426460" providerId="LiveId" clId="{C1F4B791-22E9-434E-96CF-F9F6E4E2A7FD}" dt="2018-10-22T05:04:03.347" v="41969" actId="20577"/>
        <pc:sldMkLst>
          <pc:docMk/>
          <pc:sldMk cId="597409691" sldId="478"/>
        </pc:sldMkLst>
        <pc:spChg chg="mod">
          <ac:chgData name="Ali MAKRI" userId="7329fab5bf426460" providerId="LiveId" clId="{C1F4B791-22E9-434E-96CF-F9F6E4E2A7FD}" dt="2018-10-22T05:04:03.347" v="41969" actId="20577"/>
          <ac:spMkLst>
            <pc:docMk/>
            <pc:sldMk cId="597409691" sldId="478"/>
            <ac:spMk id="3" creationId="{0B851748-0C08-4135-B5CD-64864DC6AE88}"/>
          </ac:spMkLst>
        </pc:spChg>
        <pc:picChg chg="del">
          <ac:chgData name="Ali MAKRI" userId="7329fab5bf426460" providerId="LiveId" clId="{C1F4B791-22E9-434E-96CF-F9F6E4E2A7FD}" dt="2018-10-22T04:59:55.921" v="41658" actId="478"/>
          <ac:picMkLst>
            <pc:docMk/>
            <pc:sldMk cId="597409691" sldId="478"/>
            <ac:picMk id="4" creationId="{B40CB283-045D-479A-8C49-A20DD5D5BEB2}"/>
          </ac:picMkLst>
        </pc:picChg>
      </pc:sldChg>
      <pc:sldChg chg="modSp add">
        <pc:chgData name="Ali MAKRI" userId="7329fab5bf426460" providerId="LiveId" clId="{C1F4B791-22E9-434E-96CF-F9F6E4E2A7FD}" dt="2018-10-22T04:59:32.726" v="41657" actId="20577"/>
        <pc:sldMkLst>
          <pc:docMk/>
          <pc:sldMk cId="3247065343" sldId="479"/>
        </pc:sldMkLst>
        <pc:spChg chg="mod">
          <ac:chgData name="Ali MAKRI" userId="7329fab5bf426460" providerId="LiveId" clId="{C1F4B791-22E9-434E-96CF-F9F6E4E2A7FD}" dt="2018-10-22T04:59:32.726" v="41657" actId="20577"/>
          <ac:spMkLst>
            <pc:docMk/>
            <pc:sldMk cId="3247065343" sldId="479"/>
            <ac:spMk id="2" creationId="{64EB085A-882A-40CC-8C28-0CCF82519F58}"/>
          </ac:spMkLst>
        </pc:spChg>
      </pc:sldChg>
      <pc:sldChg chg="delSp modSp add">
        <pc:chgData name="Ali MAKRI" userId="7329fab5bf426460" providerId="LiveId" clId="{C1F4B791-22E9-434E-96CF-F9F6E4E2A7FD}" dt="2018-10-22T05:15:32.052" v="42206" actId="20577"/>
        <pc:sldMkLst>
          <pc:docMk/>
          <pc:sldMk cId="542279396" sldId="480"/>
        </pc:sldMkLst>
        <pc:spChg chg="mod">
          <ac:chgData name="Ali MAKRI" userId="7329fab5bf426460" providerId="LiveId" clId="{C1F4B791-22E9-434E-96CF-F9F6E4E2A7FD}" dt="2018-10-22T05:15:32.052" v="42206" actId="20577"/>
          <ac:spMkLst>
            <pc:docMk/>
            <pc:sldMk cId="542279396" sldId="480"/>
            <ac:spMk id="2" creationId="{82CF749D-BDE4-4ED0-9E5C-501E4FD1070D}"/>
          </ac:spMkLst>
        </pc:spChg>
        <pc:spChg chg="mod">
          <ac:chgData name="Ali MAKRI" userId="7329fab5bf426460" providerId="LiveId" clId="{C1F4B791-22E9-434E-96CF-F9F6E4E2A7FD}" dt="2018-10-22T05:14:00.876" v="42191" actId="6549"/>
          <ac:spMkLst>
            <pc:docMk/>
            <pc:sldMk cId="542279396" sldId="480"/>
            <ac:spMk id="3" creationId="{05FAF572-648F-4AC3-AC1B-B062E59AE5A4}"/>
          </ac:spMkLst>
        </pc:spChg>
        <pc:picChg chg="del">
          <ac:chgData name="Ali MAKRI" userId="7329fab5bf426460" providerId="LiveId" clId="{C1F4B791-22E9-434E-96CF-F9F6E4E2A7FD}" dt="2018-10-22T05:15:23.235" v="42197" actId="478"/>
          <ac:picMkLst>
            <pc:docMk/>
            <pc:sldMk cId="542279396" sldId="480"/>
            <ac:picMk id="5" creationId="{3B59B063-5E8F-4C21-9FB6-8E92A915D7F9}"/>
          </ac:picMkLst>
        </pc:picChg>
      </pc:sldChg>
      <pc:sldChg chg="modSp add">
        <pc:chgData name="Ali MAKRI" userId="7329fab5bf426460" providerId="LiveId" clId="{C1F4B791-22E9-434E-96CF-F9F6E4E2A7FD}" dt="2018-10-22T05:13:38.025" v="42177" actId="20577"/>
        <pc:sldMkLst>
          <pc:docMk/>
          <pc:sldMk cId="3510027719" sldId="481"/>
        </pc:sldMkLst>
        <pc:spChg chg="mod">
          <ac:chgData name="Ali MAKRI" userId="7329fab5bf426460" providerId="LiveId" clId="{C1F4B791-22E9-434E-96CF-F9F6E4E2A7FD}" dt="2018-10-22T05:13:38.025" v="42177" actId="20577"/>
          <ac:spMkLst>
            <pc:docMk/>
            <pc:sldMk cId="3510027719" sldId="481"/>
            <ac:spMk id="2" creationId="{161BC68E-1C53-452C-B46D-62745269CE25}"/>
          </ac:spMkLst>
        </pc:spChg>
      </pc:sldChg>
      <pc:sldChg chg="modSp add">
        <pc:chgData name="Ali MAKRI" userId="7329fab5bf426460" providerId="LiveId" clId="{C1F4B791-22E9-434E-96CF-F9F6E4E2A7FD}" dt="2018-10-22T05:24:18.984" v="42312"/>
        <pc:sldMkLst>
          <pc:docMk/>
          <pc:sldMk cId="135363967" sldId="482"/>
        </pc:sldMkLst>
        <pc:spChg chg="mod">
          <ac:chgData name="Ali MAKRI" userId="7329fab5bf426460" providerId="LiveId" clId="{C1F4B791-22E9-434E-96CF-F9F6E4E2A7FD}" dt="2018-10-22T05:24:18.984" v="42312"/>
          <ac:spMkLst>
            <pc:docMk/>
            <pc:sldMk cId="135363967" sldId="482"/>
            <ac:spMk id="2" creationId="{4A2EAB39-2479-4E16-935A-5DFDA9DEC360}"/>
          </ac:spMkLst>
        </pc:spChg>
      </pc:sldChg>
      <pc:sldChg chg="modSp add">
        <pc:chgData name="Ali MAKRI" userId="7329fab5bf426460" providerId="LiveId" clId="{C1F4B791-22E9-434E-96CF-F9F6E4E2A7FD}" dt="2018-10-22T05:27:56.353" v="42397"/>
        <pc:sldMkLst>
          <pc:docMk/>
          <pc:sldMk cId="1167370548" sldId="483"/>
        </pc:sldMkLst>
        <pc:spChg chg="mod">
          <ac:chgData name="Ali MAKRI" userId="7329fab5bf426460" providerId="LiveId" clId="{C1F4B791-22E9-434E-96CF-F9F6E4E2A7FD}" dt="2018-10-22T05:27:56.353" v="42397"/>
          <ac:spMkLst>
            <pc:docMk/>
            <pc:sldMk cId="1167370548" sldId="483"/>
            <ac:spMk id="2" creationId="{4A2EAB39-2479-4E16-935A-5DFDA9DEC360}"/>
          </ac:spMkLst>
        </pc:spChg>
      </pc:sldChg>
      <pc:sldChg chg="modSp add">
        <pc:chgData name="Ali MAKRI" userId="7329fab5bf426460" providerId="LiveId" clId="{C1F4B791-22E9-434E-96CF-F9F6E4E2A7FD}" dt="2018-10-22T05:28:39.866" v="42430"/>
        <pc:sldMkLst>
          <pc:docMk/>
          <pc:sldMk cId="1702071433" sldId="484"/>
        </pc:sldMkLst>
        <pc:spChg chg="mod">
          <ac:chgData name="Ali MAKRI" userId="7329fab5bf426460" providerId="LiveId" clId="{C1F4B791-22E9-434E-96CF-F9F6E4E2A7FD}" dt="2018-10-22T05:28:39.866" v="42430"/>
          <ac:spMkLst>
            <pc:docMk/>
            <pc:sldMk cId="1702071433" sldId="484"/>
            <ac:spMk id="2" creationId="{4A2EAB39-2479-4E16-935A-5DFDA9DEC360}"/>
          </ac:spMkLst>
        </pc:spChg>
      </pc:sldChg>
      <pc:sldChg chg="modSp add">
        <pc:chgData name="Ali MAKRI" userId="7329fab5bf426460" providerId="LiveId" clId="{C1F4B791-22E9-434E-96CF-F9F6E4E2A7FD}" dt="2018-10-22T05:30:40.516" v="42489"/>
        <pc:sldMkLst>
          <pc:docMk/>
          <pc:sldMk cId="1374618153" sldId="485"/>
        </pc:sldMkLst>
        <pc:spChg chg="mod">
          <ac:chgData name="Ali MAKRI" userId="7329fab5bf426460" providerId="LiveId" clId="{C1F4B791-22E9-434E-96CF-F9F6E4E2A7FD}" dt="2018-10-22T05:30:40.516" v="42489"/>
          <ac:spMkLst>
            <pc:docMk/>
            <pc:sldMk cId="1374618153" sldId="485"/>
            <ac:spMk id="2" creationId="{4A2EAB39-2479-4E16-935A-5DFDA9DEC360}"/>
          </ac:spMkLst>
        </pc:spChg>
      </pc:sldChg>
      <pc:sldChg chg="modSp add">
        <pc:chgData name="Ali MAKRI" userId="7329fab5bf426460" providerId="LiveId" clId="{C1F4B791-22E9-434E-96CF-F9F6E4E2A7FD}" dt="2018-10-22T05:31:20.342" v="42493"/>
        <pc:sldMkLst>
          <pc:docMk/>
          <pc:sldMk cId="127707057" sldId="486"/>
        </pc:sldMkLst>
        <pc:spChg chg="mod">
          <ac:chgData name="Ali MAKRI" userId="7329fab5bf426460" providerId="LiveId" clId="{C1F4B791-22E9-434E-96CF-F9F6E4E2A7FD}" dt="2018-10-22T05:31:20.342" v="42493"/>
          <ac:spMkLst>
            <pc:docMk/>
            <pc:sldMk cId="127707057" sldId="486"/>
            <ac:spMk id="2" creationId="{4A2EAB39-2479-4E16-935A-5DFDA9DEC360}"/>
          </ac:spMkLst>
        </pc:spChg>
      </pc:sldChg>
      <pc:sldChg chg="modSp add">
        <pc:chgData name="Ali MAKRI" userId="7329fab5bf426460" providerId="LiveId" clId="{C1F4B791-22E9-434E-96CF-F9F6E4E2A7FD}" dt="2018-10-22T05:33:14.554" v="42514"/>
        <pc:sldMkLst>
          <pc:docMk/>
          <pc:sldMk cId="1023159506" sldId="487"/>
        </pc:sldMkLst>
        <pc:spChg chg="mod">
          <ac:chgData name="Ali MAKRI" userId="7329fab5bf426460" providerId="LiveId" clId="{C1F4B791-22E9-434E-96CF-F9F6E4E2A7FD}" dt="2018-10-22T05:33:14.554" v="42514"/>
          <ac:spMkLst>
            <pc:docMk/>
            <pc:sldMk cId="1023159506" sldId="487"/>
            <ac:spMk id="2" creationId="{4A2EAB39-2479-4E16-935A-5DFDA9DEC360}"/>
          </ac:spMkLst>
        </pc:spChg>
      </pc:sldChg>
      <pc:sldChg chg="modSp add">
        <pc:chgData name="Ali MAKRI" userId="7329fab5bf426460" providerId="LiveId" clId="{C1F4B791-22E9-434E-96CF-F9F6E4E2A7FD}" dt="2018-10-22T05:38:09.821" v="42820"/>
        <pc:sldMkLst>
          <pc:docMk/>
          <pc:sldMk cId="3698523906" sldId="488"/>
        </pc:sldMkLst>
        <pc:spChg chg="mod">
          <ac:chgData name="Ali MAKRI" userId="7329fab5bf426460" providerId="LiveId" clId="{C1F4B791-22E9-434E-96CF-F9F6E4E2A7FD}" dt="2018-10-22T05:38:09.821" v="42820"/>
          <ac:spMkLst>
            <pc:docMk/>
            <pc:sldMk cId="3698523906" sldId="488"/>
            <ac:spMk id="2" creationId="{B99CC80F-9B2E-4A90-B66D-385AD8D30DCA}"/>
          </ac:spMkLst>
        </pc:spChg>
      </pc:sldChg>
      <pc:sldChg chg="modSp add">
        <pc:chgData name="Ali MAKRI" userId="7329fab5bf426460" providerId="LiveId" clId="{C1F4B791-22E9-434E-96CF-F9F6E4E2A7FD}" dt="2018-10-22T05:38:49.006" v="42825"/>
        <pc:sldMkLst>
          <pc:docMk/>
          <pc:sldMk cId="2005404382" sldId="489"/>
        </pc:sldMkLst>
        <pc:spChg chg="mod">
          <ac:chgData name="Ali MAKRI" userId="7329fab5bf426460" providerId="LiveId" clId="{C1F4B791-22E9-434E-96CF-F9F6E4E2A7FD}" dt="2018-10-22T05:38:49.006" v="42825"/>
          <ac:spMkLst>
            <pc:docMk/>
            <pc:sldMk cId="2005404382" sldId="489"/>
            <ac:spMk id="2" creationId="{B99CC80F-9B2E-4A90-B66D-385AD8D30DCA}"/>
          </ac:spMkLst>
        </pc:spChg>
      </pc:sldChg>
      <pc:sldChg chg="modSp add">
        <pc:chgData name="Ali MAKRI" userId="7329fab5bf426460" providerId="LiveId" clId="{C1F4B791-22E9-434E-96CF-F9F6E4E2A7FD}" dt="2018-10-22T05:47:59.442" v="43279" actId="20577"/>
        <pc:sldMkLst>
          <pc:docMk/>
          <pc:sldMk cId="1809643765" sldId="492"/>
        </pc:sldMkLst>
        <pc:spChg chg="mod">
          <ac:chgData name="Ali MAKRI" userId="7329fab5bf426460" providerId="LiveId" clId="{C1F4B791-22E9-434E-96CF-F9F6E4E2A7FD}" dt="2018-10-22T05:47:59.442" v="43279" actId="20577"/>
          <ac:spMkLst>
            <pc:docMk/>
            <pc:sldMk cId="1809643765" sldId="492"/>
            <ac:spMk id="2" creationId="{B99CC80F-9B2E-4A90-B66D-385AD8D30DCA}"/>
          </ac:spMkLst>
        </pc:spChg>
      </pc:sldChg>
    </pc:docChg>
  </pc:docChgLst>
  <pc:docChgLst>
    <pc:chgData name="Ali MAKRI" userId="7329fab5bf426460" providerId="LiveId" clId="{44C0AC89-7551-49C6-96D0-09E90746832E}"/>
    <pc:docChg chg="undo custSel addSld delSld modSld sldOrd modSection">
      <pc:chgData name="Ali MAKRI" userId="7329fab5bf426460" providerId="LiveId" clId="{44C0AC89-7551-49C6-96D0-09E90746832E}" dt="2018-11-08T08:15:41.759" v="1550" actId="1076"/>
      <pc:docMkLst>
        <pc:docMk/>
      </pc:docMkLst>
      <pc:sldChg chg="modSp">
        <pc:chgData name="Ali MAKRI" userId="7329fab5bf426460" providerId="LiveId" clId="{44C0AC89-7551-49C6-96D0-09E90746832E}" dt="2018-10-18T06:54:59.616" v="887"/>
        <pc:sldMkLst>
          <pc:docMk/>
          <pc:sldMk cId="2773615817" sldId="262"/>
        </pc:sldMkLst>
        <pc:spChg chg="mod">
          <ac:chgData name="Ali MAKRI" userId="7329fab5bf426460" providerId="LiveId" clId="{44C0AC89-7551-49C6-96D0-09E90746832E}" dt="2018-10-18T06:54:59.616" v="887"/>
          <ac:spMkLst>
            <pc:docMk/>
            <pc:sldMk cId="2773615817" sldId="262"/>
            <ac:spMk id="3" creationId="{6A3E2F02-C026-4E51-885D-344B81ED24EE}"/>
          </ac:spMkLst>
        </pc:spChg>
      </pc:sldChg>
      <pc:sldChg chg="modSp">
        <pc:chgData name="Ali MAKRI" userId="7329fab5bf426460" providerId="LiveId" clId="{44C0AC89-7551-49C6-96D0-09E90746832E}" dt="2018-10-15T08:57:48.717" v="5" actId="20577"/>
        <pc:sldMkLst>
          <pc:docMk/>
          <pc:sldMk cId="3888719623" sldId="263"/>
        </pc:sldMkLst>
        <pc:spChg chg="mod">
          <ac:chgData name="Ali MAKRI" userId="7329fab5bf426460" providerId="LiveId" clId="{44C0AC89-7551-49C6-96D0-09E90746832E}" dt="2018-10-15T08:57:48.717" v="5" actId="20577"/>
          <ac:spMkLst>
            <pc:docMk/>
            <pc:sldMk cId="3888719623" sldId="263"/>
            <ac:spMk id="3" creationId="{1B4532FF-22E8-445D-B94C-3BDB8B8C6529}"/>
          </ac:spMkLst>
        </pc:spChg>
      </pc:sldChg>
      <pc:sldChg chg="modSp">
        <pc:chgData name="Ali MAKRI" userId="7329fab5bf426460" providerId="LiveId" clId="{44C0AC89-7551-49C6-96D0-09E90746832E}" dt="2018-10-18T06:54:59.616" v="887"/>
        <pc:sldMkLst>
          <pc:docMk/>
          <pc:sldMk cId="1277724684" sldId="264"/>
        </pc:sldMkLst>
        <pc:spChg chg="mod">
          <ac:chgData name="Ali MAKRI" userId="7329fab5bf426460" providerId="LiveId" clId="{44C0AC89-7551-49C6-96D0-09E90746832E}" dt="2018-10-18T06:54:59.616" v="887"/>
          <ac:spMkLst>
            <pc:docMk/>
            <pc:sldMk cId="1277724684" sldId="264"/>
            <ac:spMk id="3" creationId="{ACBFF5C7-0E9D-41F2-A5E6-5DAB000C9187}"/>
          </ac:spMkLst>
        </pc:spChg>
      </pc:sldChg>
      <pc:sldChg chg="modSp">
        <pc:chgData name="Ali MAKRI" userId="7329fab5bf426460" providerId="LiveId" clId="{44C0AC89-7551-49C6-96D0-09E90746832E}" dt="2018-10-18T08:49:31.984" v="990"/>
        <pc:sldMkLst>
          <pc:docMk/>
          <pc:sldMk cId="690713662" sldId="269"/>
        </pc:sldMkLst>
        <pc:spChg chg="mod">
          <ac:chgData name="Ali MAKRI" userId="7329fab5bf426460" providerId="LiveId" clId="{44C0AC89-7551-49C6-96D0-09E90746832E}" dt="2018-10-18T08:49:31.984" v="990"/>
          <ac:spMkLst>
            <pc:docMk/>
            <pc:sldMk cId="690713662" sldId="269"/>
            <ac:spMk id="3" creationId="{3847858C-F67A-4C82-AC01-AD4F2A24D9F5}"/>
          </ac:spMkLst>
        </pc:spChg>
      </pc:sldChg>
      <pc:sldChg chg="modSp">
        <pc:chgData name="Ali MAKRI" userId="7329fab5bf426460" providerId="LiveId" clId="{44C0AC89-7551-49C6-96D0-09E90746832E}" dt="2018-10-15T09:21:43.195" v="6"/>
        <pc:sldMkLst>
          <pc:docMk/>
          <pc:sldMk cId="1797285009" sldId="272"/>
        </pc:sldMkLst>
        <pc:spChg chg="mod">
          <ac:chgData name="Ali MAKRI" userId="7329fab5bf426460" providerId="LiveId" clId="{44C0AC89-7551-49C6-96D0-09E90746832E}" dt="2018-10-15T09:21:43.195" v="6"/>
          <ac:spMkLst>
            <pc:docMk/>
            <pc:sldMk cId="1797285009" sldId="272"/>
            <ac:spMk id="3" creationId="{1B4532FF-22E8-445D-B94C-3BDB8B8C6529}"/>
          </ac:spMkLst>
        </pc:spChg>
      </pc:sldChg>
      <pc:sldChg chg="modSp">
        <pc:chgData name="Ali MAKRI" userId="7329fab5bf426460" providerId="LiveId" clId="{44C0AC89-7551-49C6-96D0-09E90746832E}" dt="2018-10-16T06:58:44.909" v="98" actId="20577"/>
        <pc:sldMkLst>
          <pc:docMk/>
          <pc:sldMk cId="1033452945" sldId="280"/>
        </pc:sldMkLst>
        <pc:spChg chg="mod">
          <ac:chgData name="Ali MAKRI" userId="7329fab5bf426460" providerId="LiveId" clId="{44C0AC89-7551-49C6-96D0-09E90746832E}" dt="2018-10-16T06:58:44.909" v="98" actId="20577"/>
          <ac:spMkLst>
            <pc:docMk/>
            <pc:sldMk cId="1033452945" sldId="280"/>
            <ac:spMk id="26" creationId="{79E7C29B-B511-44C5-A897-C4F7C1061FEE}"/>
          </ac:spMkLst>
        </pc:spChg>
      </pc:sldChg>
      <pc:sldChg chg="modSp">
        <pc:chgData name="Ali MAKRI" userId="7329fab5bf426460" providerId="LiveId" clId="{44C0AC89-7551-49C6-96D0-09E90746832E}" dt="2018-10-15T10:47:02.508" v="81"/>
        <pc:sldMkLst>
          <pc:docMk/>
          <pc:sldMk cId="2535240619" sldId="286"/>
        </pc:sldMkLst>
        <pc:spChg chg="mod">
          <ac:chgData name="Ali MAKRI" userId="7329fab5bf426460" providerId="LiveId" clId="{44C0AC89-7551-49C6-96D0-09E90746832E}" dt="2018-10-15T10:47:02.508" v="81"/>
          <ac:spMkLst>
            <pc:docMk/>
            <pc:sldMk cId="2535240619" sldId="286"/>
            <ac:spMk id="3" creationId="{1B4532FF-22E8-445D-B94C-3BDB8B8C6529}"/>
          </ac:spMkLst>
        </pc:spChg>
      </pc:sldChg>
      <pc:sldChg chg="modSp">
        <pc:chgData name="Ali MAKRI" userId="7329fab5bf426460" providerId="LiveId" clId="{44C0AC89-7551-49C6-96D0-09E90746832E}" dt="2018-10-18T06:54:59.616" v="887"/>
        <pc:sldMkLst>
          <pc:docMk/>
          <pc:sldMk cId="3653629378" sldId="307"/>
        </pc:sldMkLst>
        <pc:spChg chg="mod">
          <ac:chgData name="Ali MAKRI" userId="7329fab5bf426460" providerId="LiveId" clId="{44C0AC89-7551-49C6-96D0-09E90746832E}" dt="2018-10-18T06:54:59.616" v="887"/>
          <ac:spMkLst>
            <pc:docMk/>
            <pc:sldMk cId="3653629378" sldId="307"/>
            <ac:spMk id="2" creationId="{3F5730BE-C140-4BAC-9F86-87AAFE859A16}"/>
          </ac:spMkLst>
        </pc:spChg>
      </pc:sldChg>
      <pc:sldChg chg="modSp">
        <pc:chgData name="Ali MAKRI" userId="7329fab5bf426460" providerId="LiveId" clId="{44C0AC89-7551-49C6-96D0-09E90746832E}" dt="2018-10-18T06:54:59.616" v="887"/>
        <pc:sldMkLst>
          <pc:docMk/>
          <pc:sldMk cId="1127484884" sldId="309"/>
        </pc:sldMkLst>
        <pc:spChg chg="mod">
          <ac:chgData name="Ali MAKRI" userId="7329fab5bf426460" providerId="LiveId" clId="{44C0AC89-7551-49C6-96D0-09E90746832E}" dt="2018-10-18T06:54:59.616" v="887"/>
          <ac:spMkLst>
            <pc:docMk/>
            <pc:sldMk cId="1127484884" sldId="309"/>
            <ac:spMk id="3" creationId="{2011D973-70A0-4A32-BB6E-9BE523061DD3}"/>
          </ac:spMkLst>
        </pc:spChg>
      </pc:sldChg>
      <pc:sldChg chg="modSp">
        <pc:chgData name="Ali MAKRI" userId="7329fab5bf426460" providerId="LiveId" clId="{44C0AC89-7551-49C6-96D0-09E90746832E}" dt="2018-10-18T06:54:59.616" v="887"/>
        <pc:sldMkLst>
          <pc:docMk/>
          <pc:sldMk cId="1577777314" sldId="312"/>
        </pc:sldMkLst>
        <pc:spChg chg="mod">
          <ac:chgData name="Ali MAKRI" userId="7329fab5bf426460" providerId="LiveId" clId="{44C0AC89-7551-49C6-96D0-09E90746832E}" dt="2018-10-18T06:54:59.616" v="887"/>
          <ac:spMkLst>
            <pc:docMk/>
            <pc:sldMk cId="1577777314" sldId="312"/>
            <ac:spMk id="3" creationId="{D0EF3FF4-1CAE-4D8D-B0DE-3AD319573828}"/>
          </ac:spMkLst>
        </pc:spChg>
      </pc:sldChg>
      <pc:sldChg chg="modSp">
        <pc:chgData name="Ali MAKRI" userId="7329fab5bf426460" providerId="LiveId" clId="{44C0AC89-7551-49C6-96D0-09E90746832E}" dt="2018-10-18T06:54:59.616" v="887"/>
        <pc:sldMkLst>
          <pc:docMk/>
          <pc:sldMk cId="1262485001" sldId="314"/>
        </pc:sldMkLst>
        <pc:spChg chg="mod">
          <ac:chgData name="Ali MAKRI" userId="7329fab5bf426460" providerId="LiveId" clId="{44C0AC89-7551-49C6-96D0-09E90746832E}" dt="2018-10-18T06:54:59.616" v="887"/>
          <ac:spMkLst>
            <pc:docMk/>
            <pc:sldMk cId="1262485001" sldId="314"/>
            <ac:spMk id="2" creationId="{E0C64726-7422-4705-B595-8C8C405E8934}"/>
          </ac:spMkLst>
        </pc:spChg>
      </pc:sldChg>
      <pc:sldChg chg="modSp">
        <pc:chgData name="Ali MAKRI" userId="7329fab5bf426460" providerId="LiveId" clId="{44C0AC89-7551-49C6-96D0-09E90746832E}" dt="2018-10-18T06:54:59.616" v="887"/>
        <pc:sldMkLst>
          <pc:docMk/>
          <pc:sldMk cId="1332482745" sldId="315"/>
        </pc:sldMkLst>
        <pc:spChg chg="mod">
          <ac:chgData name="Ali MAKRI" userId="7329fab5bf426460" providerId="LiveId" clId="{44C0AC89-7551-49C6-96D0-09E90746832E}" dt="2018-10-18T06:54:59.616" v="887"/>
          <ac:spMkLst>
            <pc:docMk/>
            <pc:sldMk cId="1332482745" sldId="315"/>
            <ac:spMk id="2" creationId="{42CD08C7-4EAA-42FA-B0E0-FC50DA60643E}"/>
          </ac:spMkLst>
        </pc:spChg>
      </pc:sldChg>
      <pc:sldChg chg="modSp">
        <pc:chgData name="Ali MAKRI" userId="7329fab5bf426460" providerId="LiveId" clId="{44C0AC89-7551-49C6-96D0-09E90746832E}" dt="2018-10-18T06:54:59.616" v="887"/>
        <pc:sldMkLst>
          <pc:docMk/>
          <pc:sldMk cId="842481126" sldId="325"/>
        </pc:sldMkLst>
        <pc:spChg chg="mod">
          <ac:chgData name="Ali MAKRI" userId="7329fab5bf426460" providerId="LiveId" clId="{44C0AC89-7551-49C6-96D0-09E90746832E}" dt="2018-10-18T06:54:59.616" v="887"/>
          <ac:spMkLst>
            <pc:docMk/>
            <pc:sldMk cId="842481126" sldId="325"/>
            <ac:spMk id="2" creationId="{3F89556B-2970-4877-A6AB-721389010B1F}"/>
          </ac:spMkLst>
        </pc:spChg>
      </pc:sldChg>
      <pc:sldChg chg="modSp">
        <pc:chgData name="Ali MAKRI" userId="7329fab5bf426460" providerId="LiveId" clId="{44C0AC89-7551-49C6-96D0-09E90746832E}" dt="2018-10-15T09:44:27.819" v="8" actId="403"/>
        <pc:sldMkLst>
          <pc:docMk/>
          <pc:sldMk cId="971939003" sldId="333"/>
        </pc:sldMkLst>
        <pc:spChg chg="mod">
          <ac:chgData name="Ali MAKRI" userId="7329fab5bf426460" providerId="LiveId" clId="{44C0AC89-7551-49C6-96D0-09E90746832E}" dt="2018-10-15T09:44:27.819" v="8" actId="403"/>
          <ac:spMkLst>
            <pc:docMk/>
            <pc:sldMk cId="971939003" sldId="333"/>
            <ac:spMk id="5" creationId="{88A4125F-CE43-4B77-B940-E0004DAAA6CF}"/>
          </ac:spMkLst>
        </pc:spChg>
      </pc:sldChg>
      <pc:sldChg chg="modSp">
        <pc:chgData name="Ali MAKRI" userId="7329fab5bf426460" providerId="LiveId" clId="{44C0AC89-7551-49C6-96D0-09E90746832E}" dt="2018-10-18T06:54:59.616" v="887"/>
        <pc:sldMkLst>
          <pc:docMk/>
          <pc:sldMk cId="3586285523" sldId="342"/>
        </pc:sldMkLst>
        <pc:spChg chg="mod">
          <ac:chgData name="Ali MAKRI" userId="7329fab5bf426460" providerId="LiveId" clId="{44C0AC89-7551-49C6-96D0-09E90746832E}" dt="2018-10-18T06:54:59.616" v="887"/>
          <ac:spMkLst>
            <pc:docMk/>
            <pc:sldMk cId="3586285523" sldId="342"/>
            <ac:spMk id="3" creationId="{05FAF572-648F-4AC3-AC1B-B062E59AE5A4}"/>
          </ac:spMkLst>
        </pc:spChg>
      </pc:sldChg>
      <pc:sldChg chg="modSp">
        <pc:chgData name="Ali MAKRI" userId="7329fab5bf426460" providerId="LiveId" clId="{44C0AC89-7551-49C6-96D0-09E90746832E}" dt="2018-10-18T06:54:59.616" v="887"/>
        <pc:sldMkLst>
          <pc:docMk/>
          <pc:sldMk cId="3407386603" sldId="345"/>
        </pc:sldMkLst>
        <pc:spChg chg="mod">
          <ac:chgData name="Ali MAKRI" userId="7329fab5bf426460" providerId="LiveId" clId="{44C0AC89-7551-49C6-96D0-09E90746832E}" dt="2018-10-18T06:54:59.616" v="887"/>
          <ac:spMkLst>
            <pc:docMk/>
            <pc:sldMk cId="3407386603" sldId="345"/>
            <ac:spMk id="3" creationId="{05FAF572-648F-4AC3-AC1B-B062E59AE5A4}"/>
          </ac:spMkLst>
        </pc:spChg>
      </pc:sldChg>
      <pc:sldChg chg="modSp">
        <pc:chgData name="Ali MAKRI" userId="7329fab5bf426460" providerId="LiveId" clId="{44C0AC89-7551-49C6-96D0-09E90746832E}" dt="2018-10-18T06:54:59.616" v="887"/>
        <pc:sldMkLst>
          <pc:docMk/>
          <pc:sldMk cId="656160070" sldId="347"/>
        </pc:sldMkLst>
        <pc:spChg chg="mod">
          <ac:chgData name="Ali MAKRI" userId="7329fab5bf426460" providerId="LiveId" clId="{44C0AC89-7551-49C6-96D0-09E90746832E}" dt="2018-10-18T06:54:59.616" v="887"/>
          <ac:spMkLst>
            <pc:docMk/>
            <pc:sldMk cId="656160070" sldId="347"/>
            <ac:spMk id="3" creationId="{05FAF572-648F-4AC3-AC1B-B062E59AE5A4}"/>
          </ac:spMkLst>
        </pc:spChg>
      </pc:sldChg>
      <pc:sldChg chg="modSp">
        <pc:chgData name="Ali MAKRI" userId="7329fab5bf426460" providerId="LiveId" clId="{44C0AC89-7551-49C6-96D0-09E90746832E}" dt="2018-10-18T06:54:59.616" v="887"/>
        <pc:sldMkLst>
          <pc:docMk/>
          <pc:sldMk cId="2297584324" sldId="357"/>
        </pc:sldMkLst>
        <pc:spChg chg="mod">
          <ac:chgData name="Ali MAKRI" userId="7329fab5bf426460" providerId="LiveId" clId="{44C0AC89-7551-49C6-96D0-09E90746832E}" dt="2018-10-18T06:54:59.616" v="887"/>
          <ac:spMkLst>
            <pc:docMk/>
            <pc:sldMk cId="2297584324" sldId="357"/>
            <ac:spMk id="3" creationId="{E37E098C-DCF5-4E76-8F0F-6D9C3B783174}"/>
          </ac:spMkLst>
        </pc:spChg>
      </pc:sldChg>
      <pc:sldChg chg="modSp">
        <pc:chgData name="Ali MAKRI" userId="7329fab5bf426460" providerId="LiveId" clId="{44C0AC89-7551-49C6-96D0-09E90746832E}" dt="2018-10-18T06:54:59.616" v="887"/>
        <pc:sldMkLst>
          <pc:docMk/>
          <pc:sldMk cId="4083108556" sldId="360"/>
        </pc:sldMkLst>
        <pc:spChg chg="mod">
          <ac:chgData name="Ali MAKRI" userId="7329fab5bf426460" providerId="LiveId" clId="{44C0AC89-7551-49C6-96D0-09E90746832E}" dt="2018-10-18T06:54:59.616" v="887"/>
          <ac:spMkLst>
            <pc:docMk/>
            <pc:sldMk cId="4083108556" sldId="360"/>
            <ac:spMk id="3" creationId="{23FE810D-AB14-4B0C-B068-CDBA823A44E5}"/>
          </ac:spMkLst>
        </pc:spChg>
      </pc:sldChg>
      <pc:sldChg chg="modSp">
        <pc:chgData name="Ali MAKRI" userId="7329fab5bf426460" providerId="LiveId" clId="{44C0AC89-7551-49C6-96D0-09E90746832E}" dt="2018-10-18T06:54:59.616" v="887"/>
        <pc:sldMkLst>
          <pc:docMk/>
          <pc:sldMk cId="189329383" sldId="361"/>
        </pc:sldMkLst>
        <pc:spChg chg="mod">
          <ac:chgData name="Ali MAKRI" userId="7329fab5bf426460" providerId="LiveId" clId="{44C0AC89-7551-49C6-96D0-09E90746832E}" dt="2018-10-18T06:54:59.616" v="887"/>
          <ac:spMkLst>
            <pc:docMk/>
            <pc:sldMk cId="189329383" sldId="361"/>
            <ac:spMk id="2" creationId="{10B92497-AE6B-4B63-8302-729A6E14490E}"/>
          </ac:spMkLst>
        </pc:spChg>
      </pc:sldChg>
      <pc:sldChg chg="modSp">
        <pc:chgData name="Ali MAKRI" userId="7329fab5bf426460" providerId="LiveId" clId="{44C0AC89-7551-49C6-96D0-09E90746832E}" dt="2018-10-18T06:54:59.616" v="887"/>
        <pc:sldMkLst>
          <pc:docMk/>
          <pc:sldMk cId="1148738493" sldId="363"/>
        </pc:sldMkLst>
        <pc:spChg chg="mod">
          <ac:chgData name="Ali MAKRI" userId="7329fab5bf426460" providerId="LiveId" clId="{44C0AC89-7551-49C6-96D0-09E90746832E}" dt="2018-10-18T06:54:59.616" v="887"/>
          <ac:spMkLst>
            <pc:docMk/>
            <pc:sldMk cId="1148738493" sldId="363"/>
            <ac:spMk id="3" creationId="{7C6E768D-B210-43A3-8157-E05A18EB7621}"/>
          </ac:spMkLst>
        </pc:spChg>
      </pc:sldChg>
      <pc:sldChg chg="modSp add">
        <pc:chgData name="Ali MAKRI" userId="7329fab5bf426460" providerId="LiveId" clId="{44C0AC89-7551-49C6-96D0-09E90746832E}" dt="2018-10-18T06:54:59.616" v="887"/>
        <pc:sldMkLst>
          <pc:docMk/>
          <pc:sldMk cId="3441541789" sldId="364"/>
        </pc:sldMkLst>
        <pc:spChg chg="mod">
          <ac:chgData name="Ali MAKRI" userId="7329fab5bf426460" providerId="LiveId" clId="{44C0AC89-7551-49C6-96D0-09E90746832E}" dt="2018-10-18T06:54:59.616" v="887"/>
          <ac:spMkLst>
            <pc:docMk/>
            <pc:sldMk cId="3441541789" sldId="364"/>
            <ac:spMk id="5" creationId="{A9151184-5CEF-4D8B-BA61-9BDBB11922DF}"/>
          </ac:spMkLst>
        </pc:spChg>
      </pc:sldChg>
      <pc:sldChg chg="add">
        <pc:chgData name="Ali MAKRI" userId="7329fab5bf426460" providerId="LiveId" clId="{44C0AC89-7551-49C6-96D0-09E90746832E}" dt="2018-10-17T12:54:20.565" v="485"/>
        <pc:sldMkLst>
          <pc:docMk/>
          <pc:sldMk cId="2718387973" sldId="365"/>
        </pc:sldMkLst>
      </pc:sldChg>
      <pc:sldChg chg="modSp">
        <pc:chgData name="Ali MAKRI" userId="7329fab5bf426460" providerId="LiveId" clId="{44C0AC89-7551-49C6-96D0-09E90746832E}" dt="2018-10-18T06:54:59.616" v="887"/>
        <pc:sldMkLst>
          <pc:docMk/>
          <pc:sldMk cId="853755316" sldId="368"/>
        </pc:sldMkLst>
        <pc:spChg chg="mod">
          <ac:chgData name="Ali MAKRI" userId="7329fab5bf426460" providerId="LiveId" clId="{44C0AC89-7551-49C6-96D0-09E90746832E}" dt="2018-10-18T06:54:59.616" v="887"/>
          <ac:spMkLst>
            <pc:docMk/>
            <pc:sldMk cId="853755316" sldId="368"/>
            <ac:spMk id="3" creationId="{1FC31358-C65E-4AD1-A8F7-A09D1C0C8460}"/>
          </ac:spMkLst>
        </pc:spChg>
      </pc:sldChg>
      <pc:sldChg chg="modSp">
        <pc:chgData name="Ali MAKRI" userId="7329fab5bf426460" providerId="LiveId" clId="{44C0AC89-7551-49C6-96D0-09E90746832E}" dt="2018-10-18T08:41:48.753" v="972" actId="20577"/>
        <pc:sldMkLst>
          <pc:docMk/>
          <pc:sldMk cId="1767244517" sldId="372"/>
        </pc:sldMkLst>
        <pc:spChg chg="mod">
          <ac:chgData name="Ali MAKRI" userId="7329fab5bf426460" providerId="LiveId" clId="{44C0AC89-7551-49C6-96D0-09E90746832E}" dt="2018-10-18T08:41:48.753" v="972" actId="20577"/>
          <ac:spMkLst>
            <pc:docMk/>
            <pc:sldMk cId="1767244517" sldId="372"/>
            <ac:spMk id="12" creationId="{BB0AA68A-21A9-4F8D-AF49-AF2942526FCC}"/>
          </ac:spMkLst>
        </pc:spChg>
      </pc:sldChg>
      <pc:sldChg chg="modSp">
        <pc:chgData name="Ali MAKRI" userId="7329fab5bf426460" providerId="LiveId" clId="{44C0AC89-7551-49C6-96D0-09E90746832E}" dt="2018-10-18T12:11:31.387" v="1250" actId="14100"/>
        <pc:sldMkLst>
          <pc:docMk/>
          <pc:sldMk cId="1221330445" sldId="374"/>
        </pc:sldMkLst>
        <pc:spChg chg="mod">
          <ac:chgData name="Ali MAKRI" userId="7329fab5bf426460" providerId="LiveId" clId="{44C0AC89-7551-49C6-96D0-09E90746832E}" dt="2018-10-18T12:11:31.387" v="1250" actId="14100"/>
          <ac:spMkLst>
            <pc:docMk/>
            <pc:sldMk cId="1221330445" sldId="374"/>
            <ac:spMk id="12" creationId="{BB0AA68A-21A9-4F8D-AF49-AF2942526FCC}"/>
          </ac:spMkLst>
        </pc:spChg>
      </pc:sldChg>
      <pc:sldChg chg="modSp">
        <pc:chgData name="Ali MAKRI" userId="7329fab5bf426460" providerId="LiveId" clId="{44C0AC89-7551-49C6-96D0-09E90746832E}" dt="2018-10-18T06:54:59.616" v="887"/>
        <pc:sldMkLst>
          <pc:docMk/>
          <pc:sldMk cId="2927510536" sldId="378"/>
        </pc:sldMkLst>
        <pc:spChg chg="mod">
          <ac:chgData name="Ali MAKRI" userId="7329fab5bf426460" providerId="LiveId" clId="{44C0AC89-7551-49C6-96D0-09E90746832E}" dt="2018-10-18T06:54:59.616" v="887"/>
          <ac:spMkLst>
            <pc:docMk/>
            <pc:sldMk cId="2927510536" sldId="378"/>
            <ac:spMk id="2" creationId="{7F3D1986-A1A3-4BD2-B3C1-2C7323003513}"/>
          </ac:spMkLst>
        </pc:spChg>
      </pc:sldChg>
      <pc:sldChg chg="modSp">
        <pc:chgData name="Ali MAKRI" userId="7329fab5bf426460" providerId="LiveId" clId="{44C0AC89-7551-49C6-96D0-09E90746832E}" dt="2018-10-18T06:54:59.616" v="887"/>
        <pc:sldMkLst>
          <pc:docMk/>
          <pc:sldMk cId="3404389468" sldId="382"/>
        </pc:sldMkLst>
        <pc:spChg chg="mod">
          <ac:chgData name="Ali MAKRI" userId="7329fab5bf426460" providerId="LiveId" clId="{44C0AC89-7551-49C6-96D0-09E90746832E}" dt="2018-10-18T06:54:59.616" v="887"/>
          <ac:spMkLst>
            <pc:docMk/>
            <pc:sldMk cId="3404389468" sldId="382"/>
            <ac:spMk id="9" creationId="{66BE5B94-C2EE-4721-913A-ECF51F879FA9}"/>
          </ac:spMkLst>
        </pc:spChg>
      </pc:sldChg>
      <pc:sldChg chg="modSp">
        <pc:chgData name="Ali MAKRI" userId="7329fab5bf426460" providerId="LiveId" clId="{44C0AC89-7551-49C6-96D0-09E90746832E}" dt="2018-10-18T06:54:59.616" v="887"/>
        <pc:sldMkLst>
          <pc:docMk/>
          <pc:sldMk cId="2481599786" sldId="383"/>
        </pc:sldMkLst>
        <pc:spChg chg="mod">
          <ac:chgData name="Ali MAKRI" userId="7329fab5bf426460" providerId="LiveId" clId="{44C0AC89-7551-49C6-96D0-09E90746832E}" dt="2018-10-18T06:54:59.616" v="887"/>
          <ac:spMkLst>
            <pc:docMk/>
            <pc:sldMk cId="2481599786" sldId="383"/>
            <ac:spMk id="9" creationId="{66BE5B94-C2EE-4721-913A-ECF51F879FA9}"/>
          </ac:spMkLst>
        </pc:spChg>
      </pc:sldChg>
      <pc:sldChg chg="modSp">
        <pc:chgData name="Ali MAKRI" userId="7329fab5bf426460" providerId="LiveId" clId="{44C0AC89-7551-49C6-96D0-09E90746832E}" dt="2018-10-18T06:54:59.616" v="887"/>
        <pc:sldMkLst>
          <pc:docMk/>
          <pc:sldMk cId="2361660561" sldId="387"/>
        </pc:sldMkLst>
        <pc:spChg chg="mod">
          <ac:chgData name="Ali MAKRI" userId="7329fab5bf426460" providerId="LiveId" clId="{44C0AC89-7551-49C6-96D0-09E90746832E}" dt="2018-10-18T06:54:59.616" v="887"/>
          <ac:spMkLst>
            <pc:docMk/>
            <pc:sldMk cId="2361660561" sldId="387"/>
            <ac:spMk id="9" creationId="{66BE5B94-C2EE-4721-913A-ECF51F879FA9}"/>
          </ac:spMkLst>
        </pc:spChg>
      </pc:sldChg>
      <pc:sldChg chg="addSp delSp modSp">
        <pc:chgData name="Ali MAKRI" userId="7329fab5bf426460" providerId="LiveId" clId="{44C0AC89-7551-49C6-96D0-09E90746832E}" dt="2018-10-16T06:58:29.085" v="95" actId="478"/>
        <pc:sldMkLst>
          <pc:docMk/>
          <pc:sldMk cId="2948594619" sldId="389"/>
        </pc:sldMkLst>
        <pc:spChg chg="mod">
          <ac:chgData name="Ali MAKRI" userId="7329fab5bf426460" providerId="LiveId" clId="{44C0AC89-7551-49C6-96D0-09E90746832E}" dt="2018-10-16T06:58:27.849" v="93" actId="553"/>
          <ac:spMkLst>
            <pc:docMk/>
            <pc:sldMk cId="2948594619" sldId="389"/>
            <ac:spMk id="11" creationId="{75A23669-8649-41B1-B5FF-CA1D1DEA031F}"/>
          </ac:spMkLst>
        </pc:spChg>
        <pc:spChg chg="mod">
          <ac:chgData name="Ali MAKRI" userId="7329fab5bf426460" providerId="LiveId" clId="{44C0AC89-7551-49C6-96D0-09E90746832E}" dt="2018-10-16T06:58:27.849" v="93" actId="553"/>
          <ac:spMkLst>
            <pc:docMk/>
            <pc:sldMk cId="2948594619" sldId="389"/>
            <ac:spMk id="28" creationId="{F92EE4EA-D146-4E83-8A3C-EE6F7E5BCAF0}"/>
          </ac:spMkLst>
        </pc:spChg>
        <pc:spChg chg="add del">
          <ac:chgData name="Ali MAKRI" userId="7329fab5bf426460" providerId="LiveId" clId="{44C0AC89-7551-49C6-96D0-09E90746832E}" dt="2018-10-16T06:58:29.085" v="95" actId="478"/>
          <ac:spMkLst>
            <pc:docMk/>
            <pc:sldMk cId="2948594619" sldId="389"/>
            <ac:spMk id="35" creationId="{67C4E29B-7860-4724-A2AD-2C031565D982}"/>
          </ac:spMkLst>
        </pc:spChg>
        <pc:cxnChg chg="mod">
          <ac:chgData name="Ali MAKRI" userId="7329fab5bf426460" providerId="LiveId" clId="{44C0AC89-7551-49C6-96D0-09E90746832E}" dt="2018-10-16T06:58:27.410" v="92" actId="14100"/>
          <ac:cxnSpMkLst>
            <pc:docMk/>
            <pc:sldMk cId="2948594619" sldId="389"/>
            <ac:cxnSpMk id="50" creationId="{D9749839-C381-4A5A-9301-DE23FC3397C1}"/>
          </ac:cxnSpMkLst>
        </pc:cxnChg>
        <pc:cxnChg chg="add del">
          <ac:chgData name="Ali MAKRI" userId="7329fab5bf426460" providerId="LiveId" clId="{44C0AC89-7551-49C6-96D0-09E90746832E}" dt="2018-10-16T06:58:28.252" v="94" actId="478"/>
          <ac:cxnSpMkLst>
            <pc:docMk/>
            <pc:sldMk cId="2948594619" sldId="389"/>
            <ac:cxnSpMk id="52" creationId="{91D97254-853A-49AF-90E5-7C80F4D9A351}"/>
          </ac:cxnSpMkLst>
        </pc:cxnChg>
      </pc:sldChg>
      <pc:sldChg chg="modSp">
        <pc:chgData name="Ali MAKRI" userId="7329fab5bf426460" providerId="LiveId" clId="{44C0AC89-7551-49C6-96D0-09E90746832E}" dt="2018-10-16T13:45:05.515" v="281" actId="6549"/>
        <pc:sldMkLst>
          <pc:docMk/>
          <pc:sldMk cId="3660659229" sldId="400"/>
        </pc:sldMkLst>
        <pc:spChg chg="mod">
          <ac:chgData name="Ali MAKRI" userId="7329fab5bf426460" providerId="LiveId" clId="{44C0AC89-7551-49C6-96D0-09E90746832E}" dt="2018-10-16T13:45:05.515" v="281" actId="6549"/>
          <ac:spMkLst>
            <pc:docMk/>
            <pc:sldMk cId="3660659229" sldId="400"/>
            <ac:spMk id="4" creationId="{20B65A94-581F-4C12-B809-C1A1D6852F3E}"/>
          </ac:spMkLst>
        </pc:spChg>
      </pc:sldChg>
      <pc:sldChg chg="modSp">
        <pc:chgData name="Ali MAKRI" userId="7329fab5bf426460" providerId="LiveId" clId="{44C0AC89-7551-49C6-96D0-09E90746832E}" dt="2018-10-18T06:54:59.616" v="887"/>
        <pc:sldMkLst>
          <pc:docMk/>
          <pc:sldMk cId="638616585" sldId="411"/>
        </pc:sldMkLst>
        <pc:spChg chg="mod">
          <ac:chgData name="Ali MAKRI" userId="7329fab5bf426460" providerId="LiveId" clId="{44C0AC89-7551-49C6-96D0-09E90746832E}" dt="2018-10-18T06:54:59.616" v="887"/>
          <ac:spMkLst>
            <pc:docMk/>
            <pc:sldMk cId="638616585" sldId="411"/>
            <ac:spMk id="2" creationId="{093CF96F-9801-4CA8-B3C4-6E4B26DFDA9B}"/>
          </ac:spMkLst>
        </pc:spChg>
      </pc:sldChg>
      <pc:sldChg chg="addSp delSp modSp">
        <pc:chgData name="Ali MAKRI" userId="7329fab5bf426460" providerId="LiveId" clId="{44C0AC89-7551-49C6-96D0-09E90746832E}" dt="2018-10-18T06:54:59.616" v="887"/>
        <pc:sldMkLst>
          <pc:docMk/>
          <pc:sldMk cId="2379341377" sldId="415"/>
        </pc:sldMkLst>
        <pc:spChg chg="mod">
          <ac:chgData name="Ali MAKRI" userId="7329fab5bf426460" providerId="LiveId" clId="{44C0AC89-7551-49C6-96D0-09E90746832E}" dt="2018-10-18T06:54:59.616" v="887"/>
          <ac:spMkLst>
            <pc:docMk/>
            <pc:sldMk cId="2379341377" sldId="415"/>
            <ac:spMk id="9" creationId="{66BE5B94-C2EE-4721-913A-ECF51F879FA9}"/>
          </ac:spMkLst>
        </pc:spChg>
        <pc:picChg chg="add del mod">
          <ac:chgData name="Ali MAKRI" userId="7329fab5bf426460" providerId="LiveId" clId="{44C0AC89-7551-49C6-96D0-09E90746832E}" dt="2018-10-16T09:19:03.429" v="117"/>
          <ac:picMkLst>
            <pc:docMk/>
            <pc:sldMk cId="2379341377" sldId="415"/>
            <ac:picMk id="5" creationId="{55850A82-30F8-49F4-A7AC-7065615DD692}"/>
          </ac:picMkLst>
        </pc:picChg>
      </pc:sldChg>
      <pc:sldChg chg="modSp">
        <pc:chgData name="Ali MAKRI" userId="7329fab5bf426460" providerId="LiveId" clId="{44C0AC89-7551-49C6-96D0-09E90746832E}" dt="2018-10-16T06:56:24.197" v="85"/>
        <pc:sldMkLst>
          <pc:docMk/>
          <pc:sldMk cId="831441455" sldId="417"/>
        </pc:sldMkLst>
        <pc:spChg chg="mod">
          <ac:chgData name="Ali MAKRI" userId="7329fab5bf426460" providerId="LiveId" clId="{44C0AC89-7551-49C6-96D0-09E90746832E}" dt="2018-10-16T06:56:24.197" v="85"/>
          <ac:spMkLst>
            <pc:docMk/>
            <pc:sldMk cId="831441455" sldId="417"/>
            <ac:spMk id="3" creationId="{FDB0012E-4EE2-41FE-80F8-31624FAA3D0F}"/>
          </ac:spMkLst>
        </pc:spChg>
      </pc:sldChg>
      <pc:sldChg chg="modSp">
        <pc:chgData name="Ali MAKRI" userId="7329fab5bf426460" providerId="LiveId" clId="{44C0AC89-7551-49C6-96D0-09E90746832E}" dt="2018-10-18T06:54:59.616" v="887"/>
        <pc:sldMkLst>
          <pc:docMk/>
          <pc:sldMk cId="1093532414" sldId="429"/>
        </pc:sldMkLst>
        <pc:spChg chg="mod">
          <ac:chgData name="Ali MAKRI" userId="7329fab5bf426460" providerId="LiveId" clId="{44C0AC89-7551-49C6-96D0-09E90746832E}" dt="2018-10-18T06:54:59.616" v="887"/>
          <ac:spMkLst>
            <pc:docMk/>
            <pc:sldMk cId="1093532414" sldId="429"/>
            <ac:spMk id="3" creationId="{2D56C08F-91FE-45A3-BA64-FC450BD07BBC}"/>
          </ac:spMkLst>
        </pc:spChg>
      </pc:sldChg>
      <pc:sldChg chg="modSp">
        <pc:chgData name="Ali MAKRI" userId="7329fab5bf426460" providerId="LiveId" clId="{44C0AC89-7551-49C6-96D0-09E90746832E}" dt="2018-10-16T09:39:11.349" v="163" actId="20577"/>
        <pc:sldMkLst>
          <pc:docMk/>
          <pc:sldMk cId="2379485616" sldId="440"/>
        </pc:sldMkLst>
        <pc:spChg chg="mod">
          <ac:chgData name="Ali MAKRI" userId="7329fab5bf426460" providerId="LiveId" clId="{44C0AC89-7551-49C6-96D0-09E90746832E}" dt="2018-10-16T09:39:11.349" v="163" actId="20577"/>
          <ac:spMkLst>
            <pc:docMk/>
            <pc:sldMk cId="2379485616" sldId="440"/>
            <ac:spMk id="3" creationId="{A2C8898F-1224-4C1B-A87F-2AB0C28A57BC}"/>
          </ac:spMkLst>
        </pc:spChg>
      </pc:sldChg>
      <pc:sldChg chg="modSp">
        <pc:chgData name="Ali MAKRI" userId="7329fab5bf426460" providerId="LiveId" clId="{44C0AC89-7551-49C6-96D0-09E90746832E}" dt="2018-10-18T06:54:59.616" v="887"/>
        <pc:sldMkLst>
          <pc:docMk/>
          <pc:sldMk cId="2000735297" sldId="441"/>
        </pc:sldMkLst>
        <pc:spChg chg="mod">
          <ac:chgData name="Ali MAKRI" userId="7329fab5bf426460" providerId="LiveId" clId="{44C0AC89-7551-49C6-96D0-09E90746832E}" dt="2018-10-18T06:54:59.616" v="887"/>
          <ac:spMkLst>
            <pc:docMk/>
            <pc:sldMk cId="2000735297" sldId="441"/>
            <ac:spMk id="3" creationId="{6A3E2F02-C026-4E51-885D-344B81ED24EE}"/>
          </ac:spMkLst>
        </pc:spChg>
      </pc:sldChg>
      <pc:sldChg chg="add">
        <pc:chgData name="Ali MAKRI" userId="7329fab5bf426460" providerId="LiveId" clId="{44C0AC89-7551-49C6-96D0-09E90746832E}" dt="2018-10-17T12:54:20.565" v="485"/>
        <pc:sldMkLst>
          <pc:docMk/>
          <pc:sldMk cId="1264205512" sldId="442"/>
        </pc:sldMkLst>
      </pc:sldChg>
      <pc:sldChg chg="add">
        <pc:chgData name="Ali MAKRI" userId="7329fab5bf426460" providerId="LiveId" clId="{44C0AC89-7551-49C6-96D0-09E90746832E}" dt="2018-10-17T12:54:20.565" v="485"/>
        <pc:sldMkLst>
          <pc:docMk/>
          <pc:sldMk cId="3124733309" sldId="443"/>
        </pc:sldMkLst>
      </pc:sldChg>
      <pc:sldChg chg="add">
        <pc:chgData name="Ali MAKRI" userId="7329fab5bf426460" providerId="LiveId" clId="{44C0AC89-7551-49C6-96D0-09E90746832E}" dt="2018-10-17T12:54:20.565" v="485"/>
        <pc:sldMkLst>
          <pc:docMk/>
          <pc:sldMk cId="1006283116" sldId="444"/>
        </pc:sldMkLst>
      </pc:sldChg>
      <pc:sldChg chg="add">
        <pc:chgData name="Ali MAKRI" userId="7329fab5bf426460" providerId="LiveId" clId="{44C0AC89-7551-49C6-96D0-09E90746832E}" dt="2018-10-17T12:54:20.565" v="485"/>
        <pc:sldMkLst>
          <pc:docMk/>
          <pc:sldMk cId="1186800011" sldId="445"/>
        </pc:sldMkLst>
      </pc:sldChg>
      <pc:sldChg chg="add">
        <pc:chgData name="Ali MAKRI" userId="7329fab5bf426460" providerId="LiveId" clId="{44C0AC89-7551-49C6-96D0-09E90746832E}" dt="2018-10-17T12:54:20.565" v="485"/>
        <pc:sldMkLst>
          <pc:docMk/>
          <pc:sldMk cId="532644773" sldId="446"/>
        </pc:sldMkLst>
      </pc:sldChg>
      <pc:sldChg chg="addSp">
        <pc:chgData name="Ali MAKRI" userId="7329fab5bf426460" providerId="LiveId" clId="{44C0AC89-7551-49C6-96D0-09E90746832E}" dt="2018-10-18T06:58:34.845" v="918"/>
        <pc:sldMkLst>
          <pc:docMk/>
          <pc:sldMk cId="2398416097" sldId="460"/>
        </pc:sldMkLst>
        <pc:spChg chg="add">
          <ac:chgData name="Ali MAKRI" userId="7329fab5bf426460" providerId="LiveId" clId="{44C0AC89-7551-49C6-96D0-09E90746832E}" dt="2018-10-18T06:58:34.845" v="918"/>
          <ac:spMkLst>
            <pc:docMk/>
            <pc:sldMk cId="2398416097" sldId="460"/>
            <ac:spMk id="8" creationId="{1D30F2FE-6FE9-4DD2-A7E2-BC6787472913}"/>
          </ac:spMkLst>
        </pc:spChg>
      </pc:sldChg>
      <pc:sldChg chg="modSp add">
        <pc:chgData name="Ali MAKRI" userId="7329fab5bf426460" providerId="LiveId" clId="{44C0AC89-7551-49C6-96D0-09E90746832E}" dt="2018-10-18T06:54:59.616" v="887"/>
        <pc:sldMkLst>
          <pc:docMk/>
          <pc:sldMk cId="1167232094" sldId="463"/>
        </pc:sldMkLst>
        <pc:spChg chg="mod">
          <ac:chgData name="Ali MAKRI" userId="7329fab5bf426460" providerId="LiveId" clId="{44C0AC89-7551-49C6-96D0-09E90746832E}" dt="2018-10-18T06:54:59.616" v="887"/>
          <ac:spMkLst>
            <pc:docMk/>
            <pc:sldMk cId="1167232094" sldId="463"/>
            <ac:spMk id="3" creationId="{05FAF572-648F-4AC3-AC1B-B062E59AE5A4}"/>
          </ac:spMkLst>
        </pc:spChg>
      </pc:sldChg>
      <pc:sldChg chg="addSp modSp add">
        <pc:chgData name="Ali MAKRI" userId="7329fab5bf426460" providerId="LiveId" clId="{44C0AC89-7551-49C6-96D0-09E90746832E}" dt="2018-10-16T09:19:10.629" v="119"/>
        <pc:sldMkLst>
          <pc:docMk/>
          <pc:sldMk cId="1682325375" sldId="464"/>
        </pc:sldMkLst>
        <pc:picChg chg="add mod">
          <ac:chgData name="Ali MAKRI" userId="7329fab5bf426460" providerId="LiveId" clId="{44C0AC89-7551-49C6-96D0-09E90746832E}" dt="2018-10-16T09:19:10.629" v="119"/>
          <ac:picMkLst>
            <pc:docMk/>
            <pc:sldMk cId="1682325375" sldId="464"/>
            <ac:picMk id="3" creationId="{DE5B4DEC-95BF-4A71-8BEE-64CC4B82336E}"/>
          </ac:picMkLst>
        </pc:picChg>
      </pc:sldChg>
      <pc:sldChg chg="modSp add">
        <pc:chgData name="Ali MAKRI" userId="7329fab5bf426460" providerId="LiveId" clId="{44C0AC89-7551-49C6-96D0-09E90746832E}" dt="2018-10-18T11:12:49.848" v="1127" actId="207"/>
        <pc:sldMkLst>
          <pc:docMk/>
          <pc:sldMk cId="2905836782" sldId="474"/>
        </pc:sldMkLst>
        <pc:spChg chg="mod">
          <ac:chgData name="Ali MAKRI" userId="7329fab5bf426460" providerId="LiveId" clId="{44C0AC89-7551-49C6-96D0-09E90746832E}" dt="2018-10-18T09:50:25.482" v="1002" actId="20577"/>
          <ac:spMkLst>
            <pc:docMk/>
            <pc:sldMk cId="2905836782" sldId="474"/>
            <ac:spMk id="2" creationId="{F270F201-54C5-46F2-B0A8-3E0D3BF0F01F}"/>
          </ac:spMkLst>
        </pc:spChg>
        <pc:spChg chg="mod">
          <ac:chgData name="Ali MAKRI" userId="7329fab5bf426460" providerId="LiveId" clId="{44C0AC89-7551-49C6-96D0-09E90746832E}" dt="2018-10-18T11:12:49.848" v="1127" actId="207"/>
          <ac:spMkLst>
            <pc:docMk/>
            <pc:sldMk cId="2905836782" sldId="474"/>
            <ac:spMk id="3" creationId="{7EB99028-C493-4112-9A36-61923C2F87C6}"/>
          </ac:spMkLst>
        </pc:spChg>
      </pc:sldChg>
      <pc:sldChg chg="modSp add">
        <pc:chgData name="Ali MAKRI" userId="7329fab5bf426460" providerId="LiveId" clId="{44C0AC89-7551-49C6-96D0-09E90746832E}" dt="2018-10-18T11:14:32.892" v="1130" actId="20577"/>
        <pc:sldMkLst>
          <pc:docMk/>
          <pc:sldMk cId="2022032846" sldId="475"/>
        </pc:sldMkLst>
        <pc:spChg chg="mod">
          <ac:chgData name="Ali MAKRI" userId="7329fab5bf426460" providerId="LiveId" clId="{44C0AC89-7551-49C6-96D0-09E90746832E}" dt="2018-10-18T11:14:32.892" v="1130" actId="20577"/>
          <ac:spMkLst>
            <pc:docMk/>
            <pc:sldMk cId="2022032846" sldId="475"/>
            <ac:spMk id="2" creationId="{B2192D29-FADF-40DF-AA51-D2C3FE2253AE}"/>
          </ac:spMkLst>
        </pc:spChg>
      </pc:sldChg>
      <pc:sldChg chg="addSp modSp add">
        <pc:chgData name="Ali MAKRI" userId="7329fab5bf426460" providerId="LiveId" clId="{44C0AC89-7551-49C6-96D0-09E90746832E}" dt="2018-10-19T10:54:10.927" v="1273"/>
        <pc:sldMkLst>
          <pc:docMk/>
          <pc:sldMk cId="2096216525" sldId="477"/>
        </pc:sldMkLst>
        <pc:spChg chg="mod">
          <ac:chgData name="Ali MAKRI" userId="7329fab5bf426460" providerId="LiveId" clId="{44C0AC89-7551-49C6-96D0-09E90746832E}" dt="2018-10-19T10:53:50.310" v="1270" actId="20577"/>
          <ac:spMkLst>
            <pc:docMk/>
            <pc:sldMk cId="2096216525" sldId="477"/>
            <ac:spMk id="2" creationId="{82CF749D-BDE4-4ED0-9E5C-501E4FD1070D}"/>
          </ac:spMkLst>
        </pc:spChg>
        <pc:spChg chg="mod">
          <ac:chgData name="Ali MAKRI" userId="7329fab5bf426460" providerId="LiveId" clId="{44C0AC89-7551-49C6-96D0-09E90746832E}" dt="2018-10-19T10:53:54.740" v="1272" actId="27636"/>
          <ac:spMkLst>
            <pc:docMk/>
            <pc:sldMk cId="2096216525" sldId="477"/>
            <ac:spMk id="3" creationId="{05FAF572-648F-4AC3-AC1B-B062E59AE5A4}"/>
          </ac:spMkLst>
        </pc:spChg>
        <pc:spChg chg="add">
          <ac:chgData name="Ali MAKRI" userId="7329fab5bf426460" providerId="LiveId" clId="{44C0AC89-7551-49C6-96D0-09E90746832E}" dt="2018-10-19T10:54:10.927" v="1273"/>
          <ac:spMkLst>
            <pc:docMk/>
            <pc:sldMk cId="2096216525" sldId="477"/>
            <ac:spMk id="6" creationId="{0341E18F-5740-4130-9FEB-2033CDA3E1B2}"/>
          </ac:spMkLst>
        </pc:spChg>
      </pc:sldChg>
      <pc:sldChg chg="addSp delSp modSp add">
        <pc:chgData name="Ali MAKRI" userId="7329fab5bf426460" providerId="LiveId" clId="{44C0AC89-7551-49C6-96D0-09E90746832E}" dt="2018-11-08T08:15:41.759" v="1550" actId="1076"/>
        <pc:sldMkLst>
          <pc:docMk/>
          <pc:sldMk cId="3326349968" sldId="493"/>
        </pc:sldMkLst>
        <pc:spChg chg="mod">
          <ac:chgData name="Ali MAKRI" userId="7329fab5bf426460" providerId="LiveId" clId="{44C0AC89-7551-49C6-96D0-09E90746832E}" dt="2018-11-08T08:11:17.731" v="1279" actId="20577"/>
          <ac:spMkLst>
            <pc:docMk/>
            <pc:sldMk cId="3326349968" sldId="493"/>
            <ac:spMk id="2" creationId="{407A26E5-5324-481C-A8E7-CDCC8BD8BBE1}"/>
          </ac:spMkLst>
        </pc:spChg>
        <pc:spChg chg="add del mod">
          <ac:chgData name="Ali MAKRI" userId="7329fab5bf426460" providerId="LiveId" clId="{44C0AC89-7551-49C6-96D0-09E90746832E}" dt="2018-11-08T08:15:39.087" v="1549" actId="1076"/>
          <ac:spMkLst>
            <pc:docMk/>
            <pc:sldMk cId="3326349968" sldId="493"/>
            <ac:spMk id="3" creationId="{50191F0F-0F89-4F24-8629-918AEAC4FB0A}"/>
          </ac:spMkLst>
        </pc:spChg>
        <pc:picChg chg="add del mod">
          <ac:chgData name="Ali MAKRI" userId="7329fab5bf426460" providerId="LiveId" clId="{44C0AC89-7551-49C6-96D0-09E90746832E}" dt="2018-11-08T08:12:03.098" v="1283"/>
          <ac:picMkLst>
            <pc:docMk/>
            <pc:sldMk cId="3326349968" sldId="493"/>
            <ac:picMk id="4" creationId="{3F4ED432-AA8D-47DC-B745-331C28608426}"/>
          </ac:picMkLst>
        </pc:picChg>
        <pc:picChg chg="add mod">
          <ac:chgData name="Ali MAKRI" userId="7329fab5bf426460" providerId="LiveId" clId="{44C0AC89-7551-49C6-96D0-09E90746832E}" dt="2018-11-08T08:15:41.759" v="1550" actId="1076"/>
          <ac:picMkLst>
            <pc:docMk/>
            <pc:sldMk cId="3326349968" sldId="493"/>
            <ac:picMk id="5" creationId="{433216B8-96F9-4FEA-8C51-09EDD510267A}"/>
          </ac:picMkLst>
        </pc:picChg>
      </pc:sldChg>
    </pc:docChg>
  </pc:docChgLst>
  <pc:docChgLst>
    <pc:chgData name="Ali MAKRI" userId="7329fab5bf426460" providerId="LiveId" clId="{8D6788A0-0462-4FD0-8658-14977B650B1A}"/>
    <pc:docChg chg="undo redo custSel addSld delSld modSld sldOrd">
      <pc:chgData name="Ali MAKRI" userId="7329fab5bf426460" providerId="LiveId" clId="{8D6788A0-0462-4FD0-8658-14977B650B1A}" dt="2018-09-14T15:19:35.808" v="6262" actId="14100"/>
      <pc:docMkLst>
        <pc:docMk/>
      </pc:docMkLst>
      <pc:sldChg chg="addSp modSp">
        <pc:chgData name="Ali MAKRI" userId="7329fab5bf426460" providerId="LiveId" clId="{8D6788A0-0462-4FD0-8658-14977B650B1A}" dt="2018-09-14T08:33:41.592" v="611" actId="1076"/>
        <pc:sldMkLst>
          <pc:docMk/>
          <pc:sldMk cId="2712499107" sldId="258"/>
        </pc:sldMkLst>
        <pc:spChg chg="add mod">
          <ac:chgData name="Ali MAKRI" userId="7329fab5bf426460" providerId="LiveId" clId="{8D6788A0-0462-4FD0-8658-14977B650B1A}" dt="2018-09-14T08:33:33.544" v="609" actId="164"/>
          <ac:spMkLst>
            <pc:docMk/>
            <pc:sldMk cId="2712499107" sldId="258"/>
            <ac:spMk id="3" creationId="{4188FA80-6742-4CE5-9648-141F65BF93BA}"/>
          </ac:spMkLst>
        </pc:spChg>
        <pc:grpChg chg="add mod">
          <ac:chgData name="Ali MAKRI" userId="7329fab5bf426460" providerId="LiveId" clId="{8D6788A0-0462-4FD0-8658-14977B650B1A}" dt="2018-09-14T08:33:41.592" v="611" actId="1076"/>
          <ac:grpSpMkLst>
            <pc:docMk/>
            <pc:sldMk cId="2712499107" sldId="258"/>
            <ac:grpSpMk id="4" creationId="{B50902FB-6978-4A5E-9D2B-CD5F9F31738C}"/>
          </ac:grpSpMkLst>
        </pc:grpChg>
        <pc:picChg chg="mod">
          <ac:chgData name="Ali MAKRI" userId="7329fab5bf426460" providerId="LiveId" clId="{8D6788A0-0462-4FD0-8658-14977B650B1A}" dt="2018-09-14T08:33:33.544" v="609" actId="164"/>
          <ac:picMkLst>
            <pc:docMk/>
            <pc:sldMk cId="2712499107" sldId="258"/>
            <ac:picMk id="11" creationId="{48A48323-5877-4C3E-BB37-3668A48787C6}"/>
          </ac:picMkLst>
        </pc:picChg>
      </pc:sldChg>
      <pc:sldChg chg="modSp">
        <pc:chgData name="Ali MAKRI" userId="7329fab5bf426460" providerId="LiveId" clId="{8D6788A0-0462-4FD0-8658-14977B650B1A}" dt="2018-09-14T14:50:09.414" v="5534" actId="20577"/>
        <pc:sldMkLst>
          <pc:docMk/>
          <pc:sldMk cId="2773615817" sldId="262"/>
        </pc:sldMkLst>
        <pc:spChg chg="mod">
          <ac:chgData name="Ali MAKRI" userId="7329fab5bf426460" providerId="LiveId" clId="{8D6788A0-0462-4FD0-8658-14977B650B1A}" dt="2018-09-14T14:49:34.281" v="5530" actId="20577"/>
          <ac:spMkLst>
            <pc:docMk/>
            <pc:sldMk cId="2773615817" sldId="262"/>
            <ac:spMk id="2" creationId="{15BA1297-9155-40C6-91FB-5226CC57FC13}"/>
          </ac:spMkLst>
        </pc:spChg>
        <pc:spChg chg="mod">
          <ac:chgData name="Ali MAKRI" userId="7329fab5bf426460" providerId="LiveId" clId="{8D6788A0-0462-4FD0-8658-14977B650B1A}" dt="2018-09-14T14:50:09.414" v="5534" actId="20577"/>
          <ac:spMkLst>
            <pc:docMk/>
            <pc:sldMk cId="2773615817" sldId="262"/>
            <ac:spMk id="3" creationId="{6A3E2F02-C026-4E51-885D-344B81ED24EE}"/>
          </ac:spMkLst>
        </pc:spChg>
      </pc:sldChg>
      <pc:sldChg chg="modSp">
        <pc:chgData name="Ali MAKRI" userId="7329fab5bf426460" providerId="LiveId" clId="{8D6788A0-0462-4FD0-8658-14977B650B1A}" dt="2018-09-14T15:01:14.606" v="5626"/>
        <pc:sldMkLst>
          <pc:docMk/>
          <pc:sldMk cId="3888719623" sldId="263"/>
        </pc:sldMkLst>
        <pc:spChg chg="mod">
          <ac:chgData name="Ali MAKRI" userId="7329fab5bf426460" providerId="LiveId" clId="{8D6788A0-0462-4FD0-8658-14977B650B1A}" dt="2018-09-14T15:01:14.606" v="5626"/>
          <ac:spMkLst>
            <pc:docMk/>
            <pc:sldMk cId="3888719623" sldId="263"/>
            <ac:spMk id="2" creationId="{64EB085A-882A-40CC-8C28-0CCF82519F58}"/>
          </ac:spMkLst>
        </pc:spChg>
      </pc:sldChg>
      <pc:sldChg chg="addSp modSp">
        <pc:chgData name="Ali MAKRI" userId="7329fab5bf426460" providerId="LiveId" clId="{8D6788A0-0462-4FD0-8658-14977B650B1A}" dt="2018-09-14T10:18:31.671" v="1781" actId="207"/>
        <pc:sldMkLst>
          <pc:docMk/>
          <pc:sldMk cId="1277724684" sldId="264"/>
        </pc:sldMkLst>
        <pc:spChg chg="mod">
          <ac:chgData name="Ali MAKRI" userId="7329fab5bf426460" providerId="LiveId" clId="{8D6788A0-0462-4FD0-8658-14977B650B1A}" dt="2018-09-14T10:18:31.671" v="1781" actId="207"/>
          <ac:spMkLst>
            <pc:docMk/>
            <pc:sldMk cId="1277724684" sldId="264"/>
            <ac:spMk id="2" creationId="{C1207E0D-3AB3-41A1-B43C-13E0655CE38D}"/>
          </ac:spMkLst>
        </pc:spChg>
        <pc:spChg chg="mod">
          <ac:chgData name="Ali MAKRI" userId="7329fab5bf426460" providerId="LiveId" clId="{8D6788A0-0462-4FD0-8658-14977B650B1A}" dt="2018-09-14T07:52:20.554" v="199" actId="27636"/>
          <ac:spMkLst>
            <pc:docMk/>
            <pc:sldMk cId="1277724684" sldId="264"/>
            <ac:spMk id="3" creationId="{ACBFF5C7-0E9D-41F2-A5E6-5DAB000C9187}"/>
          </ac:spMkLst>
        </pc:spChg>
        <pc:spChg chg="add mod">
          <ac:chgData name="Ali MAKRI" userId="7329fab5bf426460" providerId="LiveId" clId="{8D6788A0-0462-4FD0-8658-14977B650B1A}" dt="2018-09-14T10:17:18.548" v="1752" actId="1076"/>
          <ac:spMkLst>
            <pc:docMk/>
            <pc:sldMk cId="1277724684" sldId="264"/>
            <ac:spMk id="4" creationId="{AB1FC854-807F-41E1-A369-CBD0F4E3001B}"/>
          </ac:spMkLst>
        </pc:spChg>
      </pc:sldChg>
      <pc:sldChg chg="delSp modSp">
        <pc:chgData name="Ali MAKRI" userId="7329fab5bf426460" providerId="LiveId" clId="{8D6788A0-0462-4FD0-8658-14977B650B1A}" dt="2018-09-14T14:56:04.992" v="5614" actId="478"/>
        <pc:sldMkLst>
          <pc:docMk/>
          <pc:sldMk cId="668183957" sldId="265"/>
        </pc:sldMkLst>
        <pc:spChg chg="mod">
          <ac:chgData name="Ali MAKRI" userId="7329fab5bf426460" providerId="LiveId" clId="{8D6788A0-0462-4FD0-8658-14977B650B1A}" dt="2018-09-14T10:38:05.311" v="2276" actId="20577"/>
          <ac:spMkLst>
            <pc:docMk/>
            <pc:sldMk cId="668183957" sldId="265"/>
            <ac:spMk id="2" creationId="{64EB085A-882A-40CC-8C28-0CCF82519F58}"/>
          </ac:spMkLst>
        </pc:spChg>
        <pc:spChg chg="del">
          <ac:chgData name="Ali MAKRI" userId="7329fab5bf426460" providerId="LiveId" clId="{8D6788A0-0462-4FD0-8658-14977B650B1A}" dt="2018-09-14T14:56:04.992" v="5614" actId="478"/>
          <ac:spMkLst>
            <pc:docMk/>
            <pc:sldMk cId="668183957" sldId="265"/>
            <ac:spMk id="3" creationId="{1B4532FF-22E8-445D-B94C-3BDB8B8C6529}"/>
          </ac:spMkLst>
        </pc:spChg>
      </pc:sldChg>
      <pc:sldChg chg="modSp">
        <pc:chgData name="Ali MAKRI" userId="7329fab5bf426460" providerId="LiveId" clId="{8D6788A0-0462-4FD0-8658-14977B650B1A}" dt="2018-09-14T14:32:11.348" v="5177" actId="6549"/>
        <pc:sldMkLst>
          <pc:docMk/>
          <pc:sldMk cId="3850196592" sldId="267"/>
        </pc:sldMkLst>
        <pc:spChg chg="mod">
          <ac:chgData name="Ali MAKRI" userId="7329fab5bf426460" providerId="LiveId" clId="{8D6788A0-0462-4FD0-8658-14977B650B1A}" dt="2018-09-14T14:32:11.348" v="5177" actId="6549"/>
          <ac:spMkLst>
            <pc:docMk/>
            <pc:sldMk cId="3850196592" sldId="267"/>
            <ac:spMk id="3" creationId="{F7DA3CC4-B521-4A07-BC3D-C56B266A1ED7}"/>
          </ac:spMkLst>
        </pc:spChg>
      </pc:sldChg>
      <pc:sldChg chg="modSp">
        <pc:chgData name="Ali MAKRI" userId="7329fab5bf426460" providerId="LiveId" clId="{8D6788A0-0462-4FD0-8658-14977B650B1A}" dt="2018-09-14T07:51:29.116" v="193" actId="255"/>
        <pc:sldMkLst>
          <pc:docMk/>
          <pc:sldMk cId="1583266151" sldId="268"/>
        </pc:sldMkLst>
        <pc:spChg chg="mod">
          <ac:chgData name="Ali MAKRI" userId="7329fab5bf426460" providerId="LiveId" clId="{8D6788A0-0462-4FD0-8658-14977B650B1A}" dt="2018-09-14T07:51:29.116" v="193" actId="255"/>
          <ac:spMkLst>
            <pc:docMk/>
            <pc:sldMk cId="1583266151" sldId="268"/>
            <ac:spMk id="4" creationId="{CC0C3B76-026B-43B1-8F2E-D918C407B7ED}"/>
          </ac:spMkLst>
        </pc:spChg>
      </pc:sldChg>
      <pc:sldChg chg="modSp">
        <pc:chgData name="Ali MAKRI" userId="7329fab5bf426460" providerId="LiveId" clId="{8D6788A0-0462-4FD0-8658-14977B650B1A}" dt="2018-09-14T14:52:33.739" v="5600" actId="12"/>
        <pc:sldMkLst>
          <pc:docMk/>
          <pc:sldMk cId="690713662" sldId="269"/>
        </pc:sldMkLst>
        <pc:spChg chg="mod">
          <ac:chgData name="Ali MAKRI" userId="7329fab5bf426460" providerId="LiveId" clId="{8D6788A0-0462-4FD0-8658-14977B650B1A}" dt="2018-09-14T14:52:33.739" v="5600" actId="12"/>
          <ac:spMkLst>
            <pc:docMk/>
            <pc:sldMk cId="690713662" sldId="269"/>
            <ac:spMk id="3" creationId="{3847858C-F67A-4C82-AC01-AD4F2A24D9F5}"/>
          </ac:spMkLst>
        </pc:spChg>
      </pc:sldChg>
      <pc:sldChg chg="modSp">
        <pc:chgData name="Ali MAKRI" userId="7329fab5bf426460" providerId="LiveId" clId="{8D6788A0-0462-4FD0-8658-14977B650B1A}" dt="2018-09-14T08:18:43.742" v="377" actId="313"/>
        <pc:sldMkLst>
          <pc:docMk/>
          <pc:sldMk cId="1797285009" sldId="272"/>
        </pc:sldMkLst>
        <pc:spChg chg="mod">
          <ac:chgData name="Ali MAKRI" userId="7329fab5bf426460" providerId="LiveId" clId="{8D6788A0-0462-4FD0-8658-14977B650B1A}" dt="2018-09-14T08:18:43.742" v="377" actId="313"/>
          <ac:spMkLst>
            <pc:docMk/>
            <pc:sldMk cId="1797285009" sldId="272"/>
            <ac:spMk id="2" creationId="{64EB085A-882A-40CC-8C28-0CCF82519F58}"/>
          </ac:spMkLst>
        </pc:spChg>
      </pc:sldChg>
      <pc:sldChg chg="addSp delSp modSp">
        <pc:chgData name="Ali MAKRI" userId="7329fab5bf426460" providerId="LiveId" clId="{8D6788A0-0462-4FD0-8658-14977B650B1A}" dt="2018-09-14T15:01:42.158" v="5629" actId="20577"/>
        <pc:sldMkLst>
          <pc:docMk/>
          <pc:sldMk cId="1371531713" sldId="273"/>
        </pc:sldMkLst>
        <pc:spChg chg="mod">
          <ac:chgData name="Ali MAKRI" userId="7329fab5bf426460" providerId="LiveId" clId="{8D6788A0-0462-4FD0-8658-14977B650B1A}" dt="2018-09-14T10:11:23.697" v="1630" actId="6549"/>
          <ac:spMkLst>
            <pc:docMk/>
            <pc:sldMk cId="1371531713" sldId="273"/>
            <ac:spMk id="2" creationId="{79B85132-3866-4609-BE37-2949B2460C6F}"/>
          </ac:spMkLst>
        </pc:spChg>
        <pc:spChg chg="mod">
          <ac:chgData name="Ali MAKRI" userId="7329fab5bf426460" providerId="LiveId" clId="{8D6788A0-0462-4FD0-8658-14977B650B1A}" dt="2018-09-14T15:01:42.158" v="5629" actId="20577"/>
          <ac:spMkLst>
            <pc:docMk/>
            <pc:sldMk cId="1371531713" sldId="273"/>
            <ac:spMk id="3" creationId="{61DDFDE1-B487-4456-A93F-77581CCC7E1A}"/>
          </ac:spMkLst>
        </pc:spChg>
        <pc:spChg chg="del">
          <ac:chgData name="Ali MAKRI" userId="7329fab5bf426460" providerId="LiveId" clId="{8D6788A0-0462-4FD0-8658-14977B650B1A}" dt="2018-09-14T09:02:47.533" v="905" actId="478"/>
          <ac:spMkLst>
            <pc:docMk/>
            <pc:sldMk cId="1371531713" sldId="273"/>
            <ac:spMk id="28" creationId="{E3F21A99-C01D-4C8F-A084-22C322D6E2CB}"/>
          </ac:spMkLst>
        </pc:spChg>
        <pc:spChg chg="del">
          <ac:chgData name="Ali MAKRI" userId="7329fab5bf426460" providerId="LiveId" clId="{8D6788A0-0462-4FD0-8658-14977B650B1A}" dt="2018-09-14T09:02:47.533" v="905" actId="478"/>
          <ac:spMkLst>
            <pc:docMk/>
            <pc:sldMk cId="1371531713" sldId="273"/>
            <ac:spMk id="29" creationId="{EE050FC2-449D-4C18-A901-A0AF7C4E85E4}"/>
          </ac:spMkLst>
        </pc:spChg>
        <pc:spChg chg="del">
          <ac:chgData name="Ali MAKRI" userId="7329fab5bf426460" providerId="LiveId" clId="{8D6788A0-0462-4FD0-8658-14977B650B1A}" dt="2018-09-14T09:02:47.533" v="905" actId="478"/>
          <ac:spMkLst>
            <pc:docMk/>
            <pc:sldMk cId="1371531713" sldId="273"/>
            <ac:spMk id="30" creationId="{C760C9A0-D077-4822-A230-6C447BB1F469}"/>
          </ac:spMkLst>
        </pc:spChg>
        <pc:spChg chg="del">
          <ac:chgData name="Ali MAKRI" userId="7329fab5bf426460" providerId="LiveId" clId="{8D6788A0-0462-4FD0-8658-14977B650B1A}" dt="2018-09-14T09:02:47.533" v="905" actId="478"/>
          <ac:spMkLst>
            <pc:docMk/>
            <pc:sldMk cId="1371531713" sldId="273"/>
            <ac:spMk id="31" creationId="{FB9FE357-C795-4F52-8AD2-F8D9CE38FF9B}"/>
          </ac:spMkLst>
        </pc:spChg>
        <pc:spChg chg="del">
          <ac:chgData name="Ali MAKRI" userId="7329fab5bf426460" providerId="LiveId" clId="{8D6788A0-0462-4FD0-8658-14977B650B1A}" dt="2018-09-14T09:02:47.533" v="905" actId="478"/>
          <ac:spMkLst>
            <pc:docMk/>
            <pc:sldMk cId="1371531713" sldId="273"/>
            <ac:spMk id="32" creationId="{9D9E545F-A5C5-4D3E-BABA-FB07D4DF2A83}"/>
          </ac:spMkLst>
        </pc:spChg>
        <pc:spChg chg="del">
          <ac:chgData name="Ali MAKRI" userId="7329fab5bf426460" providerId="LiveId" clId="{8D6788A0-0462-4FD0-8658-14977B650B1A}" dt="2018-09-14T09:02:47.533" v="905" actId="478"/>
          <ac:spMkLst>
            <pc:docMk/>
            <pc:sldMk cId="1371531713" sldId="273"/>
            <ac:spMk id="33" creationId="{04EE69BA-7906-4B16-BAD7-09202B5C1CA9}"/>
          </ac:spMkLst>
        </pc:spChg>
        <pc:spChg chg="del">
          <ac:chgData name="Ali MAKRI" userId="7329fab5bf426460" providerId="LiveId" clId="{8D6788A0-0462-4FD0-8658-14977B650B1A}" dt="2018-09-14T09:02:47.533" v="905" actId="478"/>
          <ac:spMkLst>
            <pc:docMk/>
            <pc:sldMk cId="1371531713" sldId="273"/>
            <ac:spMk id="34" creationId="{951B0E3F-A144-43B6-B23E-B4D14165EEC0}"/>
          </ac:spMkLst>
        </pc:spChg>
        <pc:grpChg chg="del">
          <ac:chgData name="Ali MAKRI" userId="7329fab5bf426460" providerId="LiveId" clId="{8D6788A0-0462-4FD0-8658-14977B650B1A}" dt="2018-09-14T09:02:47.533" v="905" actId="478"/>
          <ac:grpSpMkLst>
            <pc:docMk/>
            <pc:sldMk cId="1371531713" sldId="273"/>
            <ac:grpSpMk id="24" creationId="{F5BF1D84-DDF6-4250-9280-E05F35CDE191}"/>
          </ac:grpSpMkLst>
        </pc:grpChg>
        <pc:grpChg chg="del">
          <ac:chgData name="Ali MAKRI" userId="7329fab5bf426460" providerId="LiveId" clId="{8D6788A0-0462-4FD0-8658-14977B650B1A}" dt="2018-09-14T08:00:23.004" v="299"/>
          <ac:grpSpMkLst>
            <pc:docMk/>
            <pc:sldMk cId="1371531713" sldId="273"/>
            <ac:grpSpMk id="25" creationId="{E451446D-851A-453A-B9F5-6FE9C5A29669}"/>
          </ac:grpSpMkLst>
        </pc:grpChg>
        <pc:picChg chg="add">
          <ac:chgData name="Ali MAKRI" userId="7329fab5bf426460" providerId="LiveId" clId="{8D6788A0-0462-4FD0-8658-14977B650B1A}" dt="2018-09-14T10:11:16.287" v="1625"/>
          <ac:picMkLst>
            <pc:docMk/>
            <pc:sldMk cId="1371531713" sldId="273"/>
            <ac:picMk id="35" creationId="{AE95174A-8A07-40D6-A3C0-C2C3D99E888D}"/>
          </ac:picMkLst>
        </pc:picChg>
      </pc:sldChg>
      <pc:sldChg chg="modSp">
        <pc:chgData name="Ali MAKRI" userId="7329fab5bf426460" providerId="LiveId" clId="{8D6788A0-0462-4FD0-8658-14977B650B1A}" dt="2018-09-14T08:22:34.012" v="468" actId="20577"/>
        <pc:sldMkLst>
          <pc:docMk/>
          <pc:sldMk cId="1486173611" sldId="276"/>
        </pc:sldMkLst>
        <pc:spChg chg="mod">
          <ac:chgData name="Ali MAKRI" userId="7329fab5bf426460" providerId="LiveId" clId="{8D6788A0-0462-4FD0-8658-14977B650B1A}" dt="2018-09-14T08:22:34.012" v="468" actId="20577"/>
          <ac:spMkLst>
            <pc:docMk/>
            <pc:sldMk cId="1486173611" sldId="276"/>
            <ac:spMk id="2" creationId="{64EB085A-882A-40CC-8C28-0CCF82519F58}"/>
          </ac:spMkLst>
        </pc:spChg>
      </pc:sldChg>
      <pc:sldChg chg="addSp delSp modSp">
        <pc:chgData name="Ali MAKRI" userId="7329fab5bf426460" providerId="LiveId" clId="{8D6788A0-0462-4FD0-8658-14977B650B1A}" dt="2018-09-14T15:03:42.924" v="5677" actId="20577"/>
        <pc:sldMkLst>
          <pc:docMk/>
          <pc:sldMk cId="2353335619" sldId="277"/>
        </pc:sldMkLst>
        <pc:spChg chg="mod">
          <ac:chgData name="Ali MAKRI" userId="7329fab5bf426460" providerId="LiveId" clId="{8D6788A0-0462-4FD0-8658-14977B650B1A}" dt="2018-09-14T10:36:34.301" v="2264" actId="20577"/>
          <ac:spMkLst>
            <pc:docMk/>
            <pc:sldMk cId="2353335619" sldId="277"/>
            <ac:spMk id="2" creationId="{36D35A0D-8759-49AF-ADBE-8EAE6B451490}"/>
          </ac:spMkLst>
        </pc:spChg>
        <pc:spChg chg="mod">
          <ac:chgData name="Ali MAKRI" userId="7329fab5bf426460" providerId="LiveId" clId="{8D6788A0-0462-4FD0-8658-14977B650B1A}" dt="2018-09-14T15:03:42.924" v="5677" actId="20577"/>
          <ac:spMkLst>
            <pc:docMk/>
            <pc:sldMk cId="2353335619" sldId="277"/>
            <ac:spMk id="21" creationId="{FE35CE38-6E47-4A94-979E-BAFC25CD037E}"/>
          </ac:spMkLst>
        </pc:spChg>
        <pc:spChg chg="del">
          <ac:chgData name="Ali MAKRI" userId="7329fab5bf426460" providerId="LiveId" clId="{8D6788A0-0462-4FD0-8658-14977B650B1A}" dt="2018-09-14T09:12:50.162" v="1118" actId="478"/>
          <ac:spMkLst>
            <pc:docMk/>
            <pc:sldMk cId="2353335619" sldId="277"/>
            <ac:spMk id="23" creationId="{5ED6CD71-F970-42D3-AAC2-AB79FCF6B8C7}"/>
          </ac:spMkLst>
        </pc:spChg>
        <pc:spChg chg="del">
          <ac:chgData name="Ali MAKRI" userId="7329fab5bf426460" providerId="LiveId" clId="{8D6788A0-0462-4FD0-8658-14977B650B1A}" dt="2018-09-14T09:12:50.162" v="1118" actId="478"/>
          <ac:spMkLst>
            <pc:docMk/>
            <pc:sldMk cId="2353335619" sldId="277"/>
            <ac:spMk id="24" creationId="{35B1E7F3-3954-43CE-B7BD-470FB06436FE}"/>
          </ac:spMkLst>
        </pc:spChg>
        <pc:spChg chg="del">
          <ac:chgData name="Ali MAKRI" userId="7329fab5bf426460" providerId="LiveId" clId="{8D6788A0-0462-4FD0-8658-14977B650B1A}" dt="2018-09-14T09:12:50.162" v="1118" actId="478"/>
          <ac:spMkLst>
            <pc:docMk/>
            <pc:sldMk cId="2353335619" sldId="277"/>
            <ac:spMk id="25" creationId="{98707940-3F85-4AC9-8B86-F828D22FD5A0}"/>
          </ac:spMkLst>
        </pc:spChg>
        <pc:spChg chg="del">
          <ac:chgData name="Ali MAKRI" userId="7329fab5bf426460" providerId="LiveId" clId="{8D6788A0-0462-4FD0-8658-14977B650B1A}" dt="2018-09-14T09:12:50.162" v="1118" actId="478"/>
          <ac:spMkLst>
            <pc:docMk/>
            <pc:sldMk cId="2353335619" sldId="277"/>
            <ac:spMk id="26" creationId="{3A5C7714-F4AA-4B0C-A59D-0E6A24B778A0}"/>
          </ac:spMkLst>
        </pc:spChg>
        <pc:spChg chg="del">
          <ac:chgData name="Ali MAKRI" userId="7329fab5bf426460" providerId="LiveId" clId="{8D6788A0-0462-4FD0-8658-14977B650B1A}" dt="2018-09-14T09:12:50.162" v="1118" actId="478"/>
          <ac:spMkLst>
            <pc:docMk/>
            <pc:sldMk cId="2353335619" sldId="277"/>
            <ac:spMk id="27" creationId="{52F3ADAA-1522-42DF-BD85-C49CFC3EC2E3}"/>
          </ac:spMkLst>
        </pc:spChg>
        <pc:spChg chg="del">
          <ac:chgData name="Ali MAKRI" userId="7329fab5bf426460" providerId="LiveId" clId="{8D6788A0-0462-4FD0-8658-14977B650B1A}" dt="2018-09-14T09:12:50.162" v="1118" actId="478"/>
          <ac:spMkLst>
            <pc:docMk/>
            <pc:sldMk cId="2353335619" sldId="277"/>
            <ac:spMk id="28" creationId="{98E5BF43-AB6C-429A-BE79-E76173CD4337}"/>
          </ac:spMkLst>
        </pc:spChg>
        <pc:grpChg chg="del">
          <ac:chgData name="Ali MAKRI" userId="7329fab5bf426460" providerId="LiveId" clId="{8D6788A0-0462-4FD0-8658-14977B650B1A}" dt="2018-09-14T09:12:50.162" v="1118" actId="478"/>
          <ac:grpSpMkLst>
            <pc:docMk/>
            <pc:sldMk cId="2353335619" sldId="277"/>
            <ac:grpSpMk id="20" creationId="{91A937AB-ECC3-479B-A581-2D4F2D3D13F4}"/>
          </ac:grpSpMkLst>
        </pc:grpChg>
        <pc:picChg chg="add">
          <ac:chgData name="Ali MAKRI" userId="7329fab5bf426460" providerId="LiveId" clId="{8D6788A0-0462-4FD0-8658-14977B650B1A}" dt="2018-09-14T10:12:24.819" v="1636"/>
          <ac:picMkLst>
            <pc:docMk/>
            <pc:sldMk cId="2353335619" sldId="277"/>
            <ac:picMk id="29" creationId="{85D5E90B-16A9-4CF7-AE46-78943BA72415}"/>
          </ac:picMkLst>
        </pc:picChg>
      </pc:sldChg>
      <pc:sldChg chg="addSp delSp modSp">
        <pc:chgData name="Ali MAKRI" userId="7329fab5bf426460" providerId="LiveId" clId="{8D6788A0-0462-4FD0-8658-14977B650B1A}" dt="2018-09-14T14:59:53.333" v="5625" actId="1076"/>
        <pc:sldMkLst>
          <pc:docMk/>
          <pc:sldMk cId="1033452945" sldId="280"/>
        </pc:sldMkLst>
        <pc:spChg chg="del mod">
          <ac:chgData name="Ali MAKRI" userId="7329fab5bf426460" providerId="LiveId" clId="{8D6788A0-0462-4FD0-8658-14977B650B1A}" dt="2018-09-14T07:49:20.266" v="139" actId="478"/>
          <ac:spMkLst>
            <pc:docMk/>
            <pc:sldMk cId="1033452945" sldId="280"/>
            <ac:spMk id="3" creationId="{AE4B4DB7-953D-487F-837E-2C3C9AF28039}"/>
          </ac:spMkLst>
        </pc:spChg>
        <pc:spChg chg="add del mod">
          <ac:chgData name="Ali MAKRI" userId="7329fab5bf426460" providerId="LiveId" clId="{8D6788A0-0462-4FD0-8658-14977B650B1A}" dt="2018-09-14T07:49:44.171" v="147" actId="478"/>
          <ac:spMkLst>
            <pc:docMk/>
            <pc:sldMk cId="1033452945" sldId="280"/>
            <ac:spMk id="5" creationId="{5D24FB6F-C0AA-43B0-9158-F0D324BE94F1}"/>
          </ac:spMkLst>
        </pc:spChg>
        <pc:spChg chg="add mod">
          <ac:chgData name="Ali MAKRI" userId="7329fab5bf426460" providerId="LiveId" clId="{8D6788A0-0462-4FD0-8658-14977B650B1A}" dt="2018-09-14T10:40:23.374" v="2280" actId="14100"/>
          <ac:spMkLst>
            <pc:docMk/>
            <pc:sldMk cId="1033452945" sldId="280"/>
            <ac:spMk id="6" creationId="{C7C226A6-4D5F-4610-AC13-6D754431197D}"/>
          </ac:spMkLst>
        </pc:spChg>
        <pc:picChg chg="mod">
          <ac:chgData name="Ali MAKRI" userId="7329fab5bf426460" providerId="LiveId" clId="{8D6788A0-0462-4FD0-8658-14977B650B1A}" dt="2018-09-14T14:59:53.333" v="5625" actId="1076"/>
          <ac:picMkLst>
            <pc:docMk/>
            <pc:sldMk cId="1033452945" sldId="280"/>
            <ac:picMk id="4" creationId="{615AE618-89A6-4C62-8F3F-55B9D60D3756}"/>
          </ac:picMkLst>
        </pc:picChg>
      </pc:sldChg>
      <pc:sldChg chg="addSp delSp modSp ord">
        <pc:chgData name="Ali MAKRI" userId="7329fab5bf426460" providerId="LiveId" clId="{8D6788A0-0462-4FD0-8658-14977B650B1A}" dt="2018-09-14T15:13:00.903" v="6035" actId="1036"/>
        <pc:sldMkLst>
          <pc:docMk/>
          <pc:sldMk cId="3574468119" sldId="283"/>
        </pc:sldMkLst>
        <pc:spChg chg="mod">
          <ac:chgData name="Ali MAKRI" userId="7329fab5bf426460" providerId="LiveId" clId="{8D6788A0-0462-4FD0-8658-14977B650B1A}" dt="2018-09-14T08:27:32.991" v="597" actId="6549"/>
          <ac:spMkLst>
            <pc:docMk/>
            <pc:sldMk cId="3574468119" sldId="283"/>
            <ac:spMk id="2" creationId="{36D35A0D-8759-49AF-ADBE-8EAE6B451490}"/>
          </ac:spMkLst>
        </pc:spChg>
        <pc:spChg chg="mod">
          <ac:chgData name="Ali MAKRI" userId="7329fab5bf426460" providerId="LiveId" clId="{8D6788A0-0462-4FD0-8658-14977B650B1A}" dt="2018-09-14T15:13:00.903" v="6035" actId="1036"/>
          <ac:spMkLst>
            <pc:docMk/>
            <pc:sldMk cId="3574468119" sldId="283"/>
            <ac:spMk id="21" creationId="{FE35CE38-6E47-4A94-979E-BAFC25CD037E}"/>
          </ac:spMkLst>
        </pc:spChg>
        <pc:spChg chg="del">
          <ac:chgData name="Ali MAKRI" userId="7329fab5bf426460" providerId="LiveId" clId="{8D6788A0-0462-4FD0-8658-14977B650B1A}" dt="2018-09-14T09:15:49.633" v="1153" actId="478"/>
          <ac:spMkLst>
            <pc:docMk/>
            <pc:sldMk cId="3574468119" sldId="283"/>
            <ac:spMk id="23" creationId="{5ED6CD71-F970-42D3-AAC2-AB79FCF6B8C7}"/>
          </ac:spMkLst>
        </pc:spChg>
        <pc:spChg chg="del">
          <ac:chgData name="Ali MAKRI" userId="7329fab5bf426460" providerId="LiveId" clId="{8D6788A0-0462-4FD0-8658-14977B650B1A}" dt="2018-09-14T09:15:49.633" v="1153" actId="478"/>
          <ac:spMkLst>
            <pc:docMk/>
            <pc:sldMk cId="3574468119" sldId="283"/>
            <ac:spMk id="24" creationId="{35B1E7F3-3954-43CE-B7BD-470FB06436FE}"/>
          </ac:spMkLst>
        </pc:spChg>
        <pc:spChg chg="del">
          <ac:chgData name="Ali MAKRI" userId="7329fab5bf426460" providerId="LiveId" clId="{8D6788A0-0462-4FD0-8658-14977B650B1A}" dt="2018-09-14T09:15:49.633" v="1153" actId="478"/>
          <ac:spMkLst>
            <pc:docMk/>
            <pc:sldMk cId="3574468119" sldId="283"/>
            <ac:spMk id="25" creationId="{98707940-3F85-4AC9-8B86-F828D22FD5A0}"/>
          </ac:spMkLst>
        </pc:spChg>
        <pc:grpChg chg="del">
          <ac:chgData name="Ali MAKRI" userId="7329fab5bf426460" providerId="LiveId" clId="{8D6788A0-0462-4FD0-8658-14977B650B1A}" dt="2018-09-14T09:15:49.633" v="1153" actId="478"/>
          <ac:grpSpMkLst>
            <pc:docMk/>
            <pc:sldMk cId="3574468119" sldId="283"/>
            <ac:grpSpMk id="20" creationId="{91A937AB-ECC3-479B-A581-2D4F2D3D13F4}"/>
          </ac:grpSpMkLst>
        </pc:grpChg>
        <pc:picChg chg="add">
          <ac:chgData name="Ali MAKRI" userId="7329fab5bf426460" providerId="LiveId" clId="{8D6788A0-0462-4FD0-8658-14977B650B1A}" dt="2018-09-14T10:13:08.416" v="1645"/>
          <ac:picMkLst>
            <pc:docMk/>
            <pc:sldMk cId="3574468119" sldId="283"/>
            <ac:picMk id="22" creationId="{FCD1FED2-D63D-4C5D-95F6-7F57B51D5E8A}"/>
          </ac:picMkLst>
        </pc:picChg>
      </pc:sldChg>
      <pc:sldChg chg="modSp">
        <pc:chgData name="Ali MAKRI" userId="7329fab5bf426460" providerId="LiveId" clId="{8D6788A0-0462-4FD0-8658-14977B650B1A}" dt="2018-09-14T08:19:04.090" v="379" actId="14100"/>
        <pc:sldMkLst>
          <pc:docMk/>
          <pc:sldMk cId="2761067519" sldId="284"/>
        </pc:sldMkLst>
        <pc:spChg chg="mod">
          <ac:chgData name="Ali MAKRI" userId="7329fab5bf426460" providerId="LiveId" clId="{8D6788A0-0462-4FD0-8658-14977B650B1A}" dt="2018-09-14T08:19:04.090" v="379" actId="14100"/>
          <ac:spMkLst>
            <pc:docMk/>
            <pc:sldMk cId="2761067519" sldId="284"/>
            <ac:spMk id="4" creationId="{CC0C3B76-026B-43B1-8F2E-D918C407B7ED}"/>
          </ac:spMkLst>
        </pc:spChg>
      </pc:sldChg>
      <pc:sldChg chg="addSp modSp">
        <pc:chgData name="Ali MAKRI" userId="7329fab5bf426460" providerId="LiveId" clId="{8D6788A0-0462-4FD0-8658-14977B650B1A}" dt="2018-09-14T15:14:20.794" v="6135" actId="207"/>
        <pc:sldMkLst>
          <pc:docMk/>
          <pc:sldMk cId="1337008960" sldId="285"/>
        </pc:sldMkLst>
        <pc:spChg chg="mod">
          <ac:chgData name="Ali MAKRI" userId="7329fab5bf426460" providerId="LiveId" clId="{8D6788A0-0462-4FD0-8658-14977B650B1A}" dt="2018-09-14T15:06:04.648" v="5781" actId="207"/>
          <ac:spMkLst>
            <pc:docMk/>
            <pc:sldMk cId="1337008960" sldId="285"/>
            <ac:spMk id="3" creationId="{311E03A2-BE12-465C-AA6B-70C1F41177D6}"/>
          </ac:spMkLst>
        </pc:spChg>
        <pc:spChg chg="mod">
          <ac:chgData name="Ali MAKRI" userId="7329fab5bf426460" providerId="LiveId" clId="{8D6788A0-0462-4FD0-8658-14977B650B1A}" dt="2018-09-14T15:13:49.893" v="6037"/>
          <ac:spMkLst>
            <pc:docMk/>
            <pc:sldMk cId="1337008960" sldId="285"/>
            <ac:spMk id="4" creationId="{CC0C3B76-026B-43B1-8F2E-D918C407B7ED}"/>
          </ac:spMkLst>
        </pc:spChg>
        <pc:spChg chg="add mod">
          <ac:chgData name="Ali MAKRI" userId="7329fab5bf426460" providerId="LiveId" clId="{8D6788A0-0462-4FD0-8658-14977B650B1A}" dt="2018-09-14T15:14:20.794" v="6135" actId="207"/>
          <ac:spMkLst>
            <pc:docMk/>
            <pc:sldMk cId="1337008960" sldId="285"/>
            <ac:spMk id="5" creationId="{5CA59797-BC76-4FDE-98DF-2B409E4B83F9}"/>
          </ac:spMkLst>
        </pc:spChg>
      </pc:sldChg>
      <pc:sldChg chg="modSp">
        <pc:chgData name="Ali MAKRI" userId="7329fab5bf426460" providerId="LiveId" clId="{8D6788A0-0462-4FD0-8658-14977B650B1A}" dt="2018-09-14T08:23:13.607" v="478" actId="6549"/>
        <pc:sldMkLst>
          <pc:docMk/>
          <pc:sldMk cId="2535240619" sldId="286"/>
        </pc:sldMkLst>
        <pc:spChg chg="mod">
          <ac:chgData name="Ali MAKRI" userId="7329fab5bf426460" providerId="LiveId" clId="{8D6788A0-0462-4FD0-8658-14977B650B1A}" dt="2018-09-14T08:23:13.607" v="478" actId="6549"/>
          <ac:spMkLst>
            <pc:docMk/>
            <pc:sldMk cId="2535240619" sldId="286"/>
            <ac:spMk id="2" creationId="{64EB085A-882A-40CC-8C28-0CCF82519F58}"/>
          </ac:spMkLst>
        </pc:spChg>
      </pc:sldChg>
      <pc:sldChg chg="modSp">
        <pc:chgData name="Ali MAKRI" userId="7329fab5bf426460" providerId="LiveId" clId="{8D6788A0-0462-4FD0-8658-14977B650B1A}" dt="2018-09-14T15:15:20.751" v="6159" actId="1076"/>
        <pc:sldMkLst>
          <pc:docMk/>
          <pc:sldMk cId="1251018544" sldId="287"/>
        </pc:sldMkLst>
        <pc:spChg chg="mod">
          <ac:chgData name="Ali MAKRI" userId="7329fab5bf426460" providerId="LiveId" clId="{8D6788A0-0462-4FD0-8658-14977B650B1A}" dt="2018-09-14T15:15:20.751" v="6159" actId="1076"/>
          <ac:spMkLst>
            <pc:docMk/>
            <pc:sldMk cId="1251018544" sldId="287"/>
            <ac:spMk id="2" creationId="{3F89556B-2970-4877-A6AB-721389010B1F}"/>
          </ac:spMkLst>
        </pc:spChg>
        <pc:spChg chg="mod">
          <ac:chgData name="Ali MAKRI" userId="7329fab5bf426460" providerId="LiveId" clId="{8D6788A0-0462-4FD0-8658-14977B650B1A}" dt="2018-09-14T15:15:16.815" v="6158" actId="1076"/>
          <ac:spMkLst>
            <pc:docMk/>
            <pc:sldMk cId="1251018544" sldId="287"/>
            <ac:spMk id="3" creationId="{311E03A2-BE12-465C-AA6B-70C1F41177D6}"/>
          </ac:spMkLst>
        </pc:spChg>
        <pc:spChg chg="mod">
          <ac:chgData name="Ali MAKRI" userId="7329fab5bf426460" providerId="LiveId" clId="{8D6788A0-0462-4FD0-8658-14977B650B1A}" dt="2018-09-14T15:15:12.393" v="6157" actId="1036"/>
          <ac:spMkLst>
            <pc:docMk/>
            <pc:sldMk cId="1251018544" sldId="287"/>
            <ac:spMk id="4" creationId="{CC0C3B76-026B-43B1-8F2E-D918C407B7ED}"/>
          </ac:spMkLst>
        </pc:spChg>
      </pc:sldChg>
      <pc:sldChg chg="addSp delSp modSp">
        <pc:chgData name="Ali MAKRI" userId="7329fab5bf426460" providerId="LiveId" clId="{8D6788A0-0462-4FD0-8658-14977B650B1A}" dt="2018-09-14T10:39:44.217" v="2279" actId="20577"/>
        <pc:sldMkLst>
          <pc:docMk/>
          <pc:sldMk cId="2680005433" sldId="288"/>
        </pc:sldMkLst>
        <pc:spChg chg="mod">
          <ac:chgData name="Ali MAKRI" userId="7329fab5bf426460" providerId="LiveId" clId="{8D6788A0-0462-4FD0-8658-14977B650B1A}" dt="2018-09-14T08:16:15.950" v="365"/>
          <ac:spMkLst>
            <pc:docMk/>
            <pc:sldMk cId="2680005433" sldId="288"/>
            <ac:spMk id="2" creationId="{DF088A5C-36CC-46D1-B792-25045CA8D20E}"/>
          </ac:spMkLst>
        </pc:spChg>
        <pc:spChg chg="mod">
          <ac:chgData name="Ali MAKRI" userId="7329fab5bf426460" providerId="LiveId" clId="{8D6788A0-0462-4FD0-8658-14977B650B1A}" dt="2018-09-14T10:39:44.217" v="2279" actId="20577"/>
          <ac:spMkLst>
            <pc:docMk/>
            <pc:sldMk cId="2680005433" sldId="288"/>
            <ac:spMk id="3" creationId="{CCBC9A3C-76B5-4E9E-B73E-8DA27BD2C7EB}"/>
          </ac:spMkLst>
        </pc:spChg>
        <pc:spChg chg="mod">
          <ac:chgData name="Ali MAKRI" userId="7329fab5bf426460" providerId="LiveId" clId="{8D6788A0-0462-4FD0-8658-14977B650B1A}" dt="2018-09-14T08:56:29.757" v="830" actId="1076"/>
          <ac:spMkLst>
            <pc:docMk/>
            <pc:sldMk cId="2680005433" sldId="288"/>
            <ac:spMk id="25" creationId="{FBF25B53-9AB1-4F27-9EF3-38B8A09004FF}"/>
          </ac:spMkLst>
        </pc:spChg>
        <pc:spChg chg="mod">
          <ac:chgData name="Ali MAKRI" userId="7329fab5bf426460" providerId="LiveId" clId="{8D6788A0-0462-4FD0-8658-14977B650B1A}" dt="2018-09-14T08:56:29.757" v="830" actId="1076"/>
          <ac:spMkLst>
            <pc:docMk/>
            <pc:sldMk cId="2680005433" sldId="288"/>
            <ac:spMk id="26" creationId="{113811A2-2AE3-4679-BBF2-6E20F1326EE5}"/>
          </ac:spMkLst>
        </pc:spChg>
        <pc:spChg chg="mod">
          <ac:chgData name="Ali MAKRI" userId="7329fab5bf426460" providerId="LiveId" clId="{8D6788A0-0462-4FD0-8658-14977B650B1A}" dt="2018-09-14T09:17:59.190" v="1160" actId="108"/>
          <ac:spMkLst>
            <pc:docMk/>
            <pc:sldMk cId="2680005433" sldId="288"/>
            <ac:spMk id="27" creationId="{4904357C-706E-496D-8E87-BE2952777AF7}"/>
          </ac:spMkLst>
        </pc:spChg>
        <pc:spChg chg="mod">
          <ac:chgData name="Ali MAKRI" userId="7329fab5bf426460" providerId="LiveId" clId="{8D6788A0-0462-4FD0-8658-14977B650B1A}" dt="2018-09-14T08:56:29.757" v="830" actId="1076"/>
          <ac:spMkLst>
            <pc:docMk/>
            <pc:sldMk cId="2680005433" sldId="288"/>
            <ac:spMk id="28" creationId="{E9714926-4C8F-4808-916A-DAB02DF561F8}"/>
          </ac:spMkLst>
        </pc:spChg>
        <pc:spChg chg="mod">
          <ac:chgData name="Ali MAKRI" userId="7329fab5bf426460" providerId="LiveId" clId="{8D6788A0-0462-4FD0-8658-14977B650B1A}" dt="2018-09-14T09:17:57.761" v="1158" actId="108"/>
          <ac:spMkLst>
            <pc:docMk/>
            <pc:sldMk cId="2680005433" sldId="288"/>
            <ac:spMk id="29" creationId="{ADF54C1B-8A68-4B7C-AC25-C83762459952}"/>
          </ac:spMkLst>
        </pc:spChg>
        <pc:spChg chg="mod">
          <ac:chgData name="Ali MAKRI" userId="7329fab5bf426460" providerId="LiveId" clId="{8D6788A0-0462-4FD0-8658-14977B650B1A}" dt="2018-09-14T08:56:29.757" v="830" actId="1076"/>
          <ac:spMkLst>
            <pc:docMk/>
            <pc:sldMk cId="2680005433" sldId="288"/>
            <ac:spMk id="30" creationId="{AC1FC073-51F8-44AB-9AE9-4F1A71B1BD2A}"/>
          </ac:spMkLst>
        </pc:spChg>
        <pc:spChg chg="mod">
          <ac:chgData name="Ali MAKRI" userId="7329fab5bf426460" providerId="LiveId" clId="{8D6788A0-0462-4FD0-8658-14977B650B1A}" dt="2018-09-14T08:56:29.757" v="830" actId="1076"/>
          <ac:spMkLst>
            <pc:docMk/>
            <pc:sldMk cId="2680005433" sldId="288"/>
            <ac:spMk id="31" creationId="{EF9DF1ED-CA49-4B44-9464-B3429C3FE21D}"/>
          </ac:spMkLst>
        </pc:spChg>
        <pc:spChg chg="mod">
          <ac:chgData name="Ali MAKRI" userId="7329fab5bf426460" providerId="LiveId" clId="{8D6788A0-0462-4FD0-8658-14977B650B1A}" dt="2018-09-14T08:56:29.757" v="830" actId="1076"/>
          <ac:spMkLst>
            <pc:docMk/>
            <pc:sldMk cId="2680005433" sldId="288"/>
            <ac:spMk id="32" creationId="{006A58BD-A105-436E-ADA5-B57BCE7089B8}"/>
          </ac:spMkLst>
        </pc:spChg>
        <pc:spChg chg="mod">
          <ac:chgData name="Ali MAKRI" userId="7329fab5bf426460" providerId="LiveId" clId="{8D6788A0-0462-4FD0-8658-14977B650B1A}" dt="2018-09-14T08:56:29.757" v="830" actId="1076"/>
          <ac:spMkLst>
            <pc:docMk/>
            <pc:sldMk cId="2680005433" sldId="288"/>
            <ac:spMk id="33" creationId="{EB39A1A5-6F70-49C1-8E99-6D3C6B22A1F9}"/>
          </ac:spMkLst>
        </pc:spChg>
        <pc:spChg chg="mod">
          <ac:chgData name="Ali MAKRI" userId="7329fab5bf426460" providerId="LiveId" clId="{8D6788A0-0462-4FD0-8658-14977B650B1A}" dt="2018-09-14T09:18:00.008" v="1161" actId="108"/>
          <ac:spMkLst>
            <pc:docMk/>
            <pc:sldMk cId="2680005433" sldId="288"/>
            <ac:spMk id="34" creationId="{A557A880-308D-4C41-BF0D-7CF540A11854}"/>
          </ac:spMkLst>
        </pc:spChg>
        <pc:spChg chg="mod">
          <ac:chgData name="Ali MAKRI" userId="7329fab5bf426460" providerId="LiveId" clId="{8D6788A0-0462-4FD0-8658-14977B650B1A}" dt="2018-09-14T08:56:29.757" v="830" actId="1076"/>
          <ac:spMkLst>
            <pc:docMk/>
            <pc:sldMk cId="2680005433" sldId="288"/>
            <ac:spMk id="35" creationId="{F52E6303-34B7-4B6B-9B8D-A4FBDF766AB6}"/>
          </ac:spMkLst>
        </pc:spChg>
        <pc:spChg chg="mod">
          <ac:chgData name="Ali MAKRI" userId="7329fab5bf426460" providerId="LiveId" clId="{8D6788A0-0462-4FD0-8658-14977B650B1A}" dt="2018-09-14T08:56:29.757" v="830" actId="1076"/>
          <ac:spMkLst>
            <pc:docMk/>
            <pc:sldMk cId="2680005433" sldId="288"/>
            <ac:spMk id="36" creationId="{34B0D072-E7F2-4E91-A56E-4740D5F919C3}"/>
          </ac:spMkLst>
        </pc:spChg>
        <pc:spChg chg="mod">
          <ac:chgData name="Ali MAKRI" userId="7329fab5bf426460" providerId="LiveId" clId="{8D6788A0-0462-4FD0-8658-14977B650B1A}" dt="2018-09-14T08:56:29.757" v="830" actId="1076"/>
          <ac:spMkLst>
            <pc:docMk/>
            <pc:sldMk cId="2680005433" sldId="288"/>
            <ac:spMk id="37" creationId="{6D9ABEC8-70A7-40F9-859E-C94CECC6A6AD}"/>
          </ac:spMkLst>
        </pc:spChg>
        <pc:spChg chg="mod">
          <ac:chgData name="Ali MAKRI" userId="7329fab5bf426460" providerId="LiveId" clId="{8D6788A0-0462-4FD0-8658-14977B650B1A}" dt="2018-09-14T08:56:29.757" v="830" actId="1076"/>
          <ac:spMkLst>
            <pc:docMk/>
            <pc:sldMk cId="2680005433" sldId="288"/>
            <ac:spMk id="38" creationId="{40BCBBA6-CC99-4186-8A46-8CC706F4D7D9}"/>
          </ac:spMkLst>
        </pc:spChg>
        <pc:spChg chg="mod">
          <ac:chgData name="Ali MAKRI" userId="7329fab5bf426460" providerId="LiveId" clId="{8D6788A0-0462-4FD0-8658-14977B650B1A}" dt="2018-09-14T08:56:29.757" v="830" actId="1076"/>
          <ac:spMkLst>
            <pc:docMk/>
            <pc:sldMk cId="2680005433" sldId="288"/>
            <ac:spMk id="39" creationId="{29A7DFB9-9418-4C00-A4F5-58FB467DD1D7}"/>
          </ac:spMkLst>
        </pc:spChg>
        <pc:spChg chg="mod">
          <ac:chgData name="Ali MAKRI" userId="7329fab5bf426460" providerId="LiveId" clId="{8D6788A0-0462-4FD0-8658-14977B650B1A}" dt="2018-09-14T08:56:29.757" v="830" actId="1076"/>
          <ac:spMkLst>
            <pc:docMk/>
            <pc:sldMk cId="2680005433" sldId="288"/>
            <ac:spMk id="40" creationId="{049E510B-D74B-4954-9628-D78101E15965}"/>
          </ac:spMkLst>
        </pc:spChg>
        <pc:spChg chg="mod">
          <ac:chgData name="Ali MAKRI" userId="7329fab5bf426460" providerId="LiveId" clId="{8D6788A0-0462-4FD0-8658-14977B650B1A}" dt="2018-09-14T08:56:29.757" v="830" actId="1076"/>
          <ac:spMkLst>
            <pc:docMk/>
            <pc:sldMk cId="2680005433" sldId="288"/>
            <ac:spMk id="41" creationId="{F32D61B5-4E35-4C51-85F6-5746C67553E6}"/>
          </ac:spMkLst>
        </pc:spChg>
        <pc:spChg chg="add mod">
          <ac:chgData name="Ali MAKRI" userId="7329fab5bf426460" providerId="LiveId" clId="{8D6788A0-0462-4FD0-8658-14977B650B1A}" dt="2018-09-14T09:17:58.550" v="1159" actId="108"/>
          <ac:spMkLst>
            <pc:docMk/>
            <pc:sldMk cId="2680005433" sldId="288"/>
            <ac:spMk id="44" creationId="{CF0D2023-413C-40E4-99E2-6BB959476B79}"/>
          </ac:spMkLst>
        </pc:spChg>
        <pc:spChg chg="add mod">
          <ac:chgData name="Ali MAKRI" userId="7329fab5bf426460" providerId="LiveId" clId="{8D6788A0-0462-4FD0-8658-14977B650B1A}" dt="2018-09-14T08:56:29.757" v="830" actId="1076"/>
          <ac:spMkLst>
            <pc:docMk/>
            <pc:sldMk cId="2680005433" sldId="288"/>
            <ac:spMk id="45" creationId="{18C8E0E5-CEE7-4AEE-B570-B5207DC8546A}"/>
          </ac:spMkLst>
        </pc:spChg>
        <pc:cxnChg chg="del mod">
          <ac:chgData name="Ali MAKRI" userId="7329fab5bf426460" providerId="LiveId" clId="{8D6788A0-0462-4FD0-8658-14977B650B1A}" dt="2018-09-14T08:55:28.004" v="773" actId="478"/>
          <ac:cxnSpMkLst>
            <pc:docMk/>
            <pc:sldMk cId="2680005433" sldId="288"/>
            <ac:cxnSpMk id="42" creationId="{FECB8D44-60BD-423D-93DF-B09AB55B52AB}"/>
          </ac:cxnSpMkLst>
        </pc:cxnChg>
        <pc:cxnChg chg="del mod">
          <ac:chgData name="Ali MAKRI" userId="7329fab5bf426460" providerId="LiveId" clId="{8D6788A0-0462-4FD0-8658-14977B650B1A}" dt="2018-09-14T08:55:26.420" v="772" actId="478"/>
          <ac:cxnSpMkLst>
            <pc:docMk/>
            <pc:sldMk cId="2680005433" sldId="288"/>
            <ac:cxnSpMk id="43" creationId="{54429814-1CEA-4D0A-A51A-FEB453C8D189}"/>
          </ac:cxnSpMkLst>
        </pc:cxnChg>
        <pc:cxnChg chg="add mod">
          <ac:chgData name="Ali MAKRI" userId="7329fab5bf426460" providerId="LiveId" clId="{8D6788A0-0462-4FD0-8658-14977B650B1A}" dt="2018-09-14T08:56:29.757" v="830" actId="1076"/>
          <ac:cxnSpMkLst>
            <pc:docMk/>
            <pc:sldMk cId="2680005433" sldId="288"/>
            <ac:cxnSpMk id="46" creationId="{A509583F-A21F-4F7A-A03A-0E50C97F7F96}"/>
          </ac:cxnSpMkLst>
        </pc:cxnChg>
        <pc:cxnChg chg="add mod">
          <ac:chgData name="Ali MAKRI" userId="7329fab5bf426460" providerId="LiveId" clId="{8D6788A0-0462-4FD0-8658-14977B650B1A}" dt="2018-09-14T08:56:29.757" v="830" actId="1076"/>
          <ac:cxnSpMkLst>
            <pc:docMk/>
            <pc:sldMk cId="2680005433" sldId="288"/>
            <ac:cxnSpMk id="47" creationId="{6178379E-08F3-4851-8798-CA429AD0C327}"/>
          </ac:cxnSpMkLst>
        </pc:cxnChg>
        <pc:cxnChg chg="add mod">
          <ac:chgData name="Ali MAKRI" userId="7329fab5bf426460" providerId="LiveId" clId="{8D6788A0-0462-4FD0-8658-14977B650B1A}" dt="2018-09-14T08:56:29.757" v="830" actId="1076"/>
          <ac:cxnSpMkLst>
            <pc:docMk/>
            <pc:sldMk cId="2680005433" sldId="288"/>
            <ac:cxnSpMk id="48" creationId="{EE920720-45B9-400D-B2A5-0F4740E5B987}"/>
          </ac:cxnSpMkLst>
        </pc:cxnChg>
        <pc:cxnChg chg="add mod">
          <ac:chgData name="Ali MAKRI" userId="7329fab5bf426460" providerId="LiveId" clId="{8D6788A0-0462-4FD0-8658-14977B650B1A}" dt="2018-09-14T08:56:29.757" v="830" actId="1076"/>
          <ac:cxnSpMkLst>
            <pc:docMk/>
            <pc:sldMk cId="2680005433" sldId="288"/>
            <ac:cxnSpMk id="49" creationId="{0C1E8CF7-7760-435C-A147-16880EF4F3F7}"/>
          </ac:cxnSpMkLst>
        </pc:cxnChg>
        <pc:cxnChg chg="del mod">
          <ac:chgData name="Ali MAKRI" userId="7329fab5bf426460" providerId="LiveId" clId="{8D6788A0-0462-4FD0-8658-14977B650B1A}" dt="2018-09-14T08:55:24.943" v="771" actId="478"/>
          <ac:cxnSpMkLst>
            <pc:docMk/>
            <pc:sldMk cId="2680005433" sldId="288"/>
            <ac:cxnSpMk id="56" creationId="{F3CDA9A7-2146-44E5-833B-642B5E864919}"/>
          </ac:cxnSpMkLst>
        </pc:cxnChg>
        <pc:cxnChg chg="mod">
          <ac:chgData name="Ali MAKRI" userId="7329fab5bf426460" providerId="LiveId" clId="{8D6788A0-0462-4FD0-8658-14977B650B1A}" dt="2018-09-14T08:56:29.757" v="830" actId="1076"/>
          <ac:cxnSpMkLst>
            <pc:docMk/>
            <pc:sldMk cId="2680005433" sldId="288"/>
            <ac:cxnSpMk id="57" creationId="{BF70B1A6-D46A-4D2E-8D86-F73B0CAC0F77}"/>
          </ac:cxnSpMkLst>
        </pc:cxnChg>
      </pc:sldChg>
      <pc:sldChg chg="addSp delSp modSp add">
        <pc:chgData name="Ali MAKRI" userId="7329fab5bf426460" providerId="LiveId" clId="{8D6788A0-0462-4FD0-8658-14977B650B1A}" dt="2018-09-14T15:18:51.374" v="6260" actId="255"/>
        <pc:sldMkLst>
          <pc:docMk/>
          <pc:sldMk cId="2186031349" sldId="302"/>
        </pc:sldMkLst>
        <pc:spChg chg="mod">
          <ac:chgData name="Ali MAKRI" userId="7329fab5bf426460" providerId="LiveId" clId="{8D6788A0-0462-4FD0-8658-14977B650B1A}" dt="2018-09-14T11:58:18.191" v="2752" actId="6549"/>
          <ac:spMkLst>
            <pc:docMk/>
            <pc:sldMk cId="2186031349" sldId="302"/>
            <ac:spMk id="2" creationId="{36D35A0D-8759-49AF-ADBE-8EAE6B451490}"/>
          </ac:spMkLst>
        </pc:spChg>
        <pc:spChg chg="add del mod">
          <ac:chgData name="Ali MAKRI" userId="7329fab5bf426460" providerId="LiveId" clId="{8D6788A0-0462-4FD0-8658-14977B650B1A}" dt="2018-09-14T12:13:00.414" v="3044"/>
          <ac:spMkLst>
            <pc:docMk/>
            <pc:sldMk cId="2186031349" sldId="302"/>
            <ac:spMk id="3" creationId="{7216DD71-8BCE-40E2-A246-1F78DF43162C}"/>
          </ac:spMkLst>
        </pc:spChg>
        <pc:spChg chg="mod">
          <ac:chgData name="Ali MAKRI" userId="7329fab5bf426460" providerId="LiveId" clId="{8D6788A0-0462-4FD0-8658-14977B650B1A}" dt="2018-09-14T15:18:51.374" v="6260" actId="255"/>
          <ac:spMkLst>
            <pc:docMk/>
            <pc:sldMk cId="2186031349" sldId="302"/>
            <ac:spMk id="21" creationId="{FE35CE38-6E47-4A94-979E-BAFC25CD037E}"/>
          </ac:spMkLst>
        </pc:spChg>
        <pc:graphicFrameChg chg="add del mod modGraphic">
          <ac:chgData name="Ali MAKRI" userId="7329fab5bf426460" providerId="LiveId" clId="{8D6788A0-0462-4FD0-8658-14977B650B1A}" dt="2018-09-14T12:13:00.414" v="3044"/>
          <ac:graphicFrameMkLst>
            <pc:docMk/>
            <pc:sldMk cId="2186031349" sldId="302"/>
            <ac:graphicFrameMk id="4" creationId="{12B1C1FB-FE84-49B3-ABDA-29B53389F0F2}"/>
          </ac:graphicFrameMkLst>
        </pc:graphicFrameChg>
        <pc:graphicFrameChg chg="add del mod modGraphic">
          <ac:chgData name="Ali MAKRI" userId="7329fab5bf426460" providerId="LiveId" clId="{8D6788A0-0462-4FD0-8658-14977B650B1A}" dt="2018-09-14T12:13:00.414" v="3044"/>
          <ac:graphicFrameMkLst>
            <pc:docMk/>
            <pc:sldMk cId="2186031349" sldId="302"/>
            <ac:graphicFrameMk id="5" creationId="{EAC8885C-9003-4FB0-9E92-BC751E508312}"/>
          </ac:graphicFrameMkLst>
        </pc:graphicFrameChg>
        <pc:cxnChg chg="add del mod">
          <ac:chgData name="Ali MAKRI" userId="7329fab5bf426460" providerId="LiveId" clId="{8D6788A0-0462-4FD0-8658-14977B650B1A}" dt="2018-09-14T12:13:00.414" v="3044"/>
          <ac:cxnSpMkLst>
            <pc:docMk/>
            <pc:sldMk cId="2186031349" sldId="302"/>
            <ac:cxnSpMk id="7" creationId="{6B88740C-86AC-427D-BF53-D3764C4D8ED2}"/>
          </ac:cxnSpMkLst>
        </pc:cxnChg>
        <pc:cxnChg chg="add del mod">
          <ac:chgData name="Ali MAKRI" userId="7329fab5bf426460" providerId="LiveId" clId="{8D6788A0-0462-4FD0-8658-14977B650B1A}" dt="2018-09-14T12:10:51.519" v="2976" actId="478"/>
          <ac:cxnSpMkLst>
            <pc:docMk/>
            <pc:sldMk cId="2186031349" sldId="302"/>
            <ac:cxnSpMk id="10" creationId="{93E74005-AE8A-411B-9908-1AB676EC5AD6}"/>
          </ac:cxnSpMkLst>
        </pc:cxnChg>
        <pc:cxnChg chg="add del mod">
          <ac:chgData name="Ali MAKRI" userId="7329fab5bf426460" providerId="LiveId" clId="{8D6788A0-0462-4FD0-8658-14977B650B1A}" dt="2018-09-14T12:13:00.414" v="3044"/>
          <ac:cxnSpMkLst>
            <pc:docMk/>
            <pc:sldMk cId="2186031349" sldId="302"/>
            <ac:cxnSpMk id="17" creationId="{78EA405F-71D5-420A-A849-DCAD88786363}"/>
          </ac:cxnSpMkLst>
        </pc:cxnChg>
      </pc:sldChg>
      <pc:sldChg chg="addSp delSp modSp add">
        <pc:chgData name="Ali MAKRI" userId="7329fab5bf426460" providerId="LiveId" clId="{8D6788A0-0462-4FD0-8658-14977B650B1A}" dt="2018-09-14T12:51:45.989" v="4081" actId="20577"/>
        <pc:sldMkLst>
          <pc:docMk/>
          <pc:sldMk cId="4272083002" sldId="303"/>
        </pc:sldMkLst>
        <pc:spChg chg="mod">
          <ac:chgData name="Ali MAKRI" userId="7329fab5bf426460" providerId="LiveId" clId="{8D6788A0-0462-4FD0-8658-14977B650B1A}" dt="2018-09-14T12:32:04.717" v="3495" actId="20577"/>
          <ac:spMkLst>
            <pc:docMk/>
            <pc:sldMk cId="4272083002" sldId="303"/>
            <ac:spMk id="2" creationId="{94DF601D-4898-401E-AC2C-9F66E82C4035}"/>
          </ac:spMkLst>
        </pc:spChg>
        <pc:spChg chg="del mod">
          <ac:chgData name="Ali MAKRI" userId="7329fab5bf426460" providerId="LiveId" clId="{8D6788A0-0462-4FD0-8658-14977B650B1A}" dt="2018-09-14T12:42:04.190" v="3835" actId="478"/>
          <ac:spMkLst>
            <pc:docMk/>
            <pc:sldMk cId="4272083002" sldId="303"/>
            <ac:spMk id="3" creationId="{950A49D1-F657-491D-8830-38B771523AD1}"/>
          </ac:spMkLst>
        </pc:spChg>
        <pc:spChg chg="add mod">
          <ac:chgData name="Ali MAKRI" userId="7329fab5bf426460" providerId="LiveId" clId="{8D6788A0-0462-4FD0-8658-14977B650B1A}" dt="2018-09-14T12:51:45.989" v="4081" actId="20577"/>
          <ac:spMkLst>
            <pc:docMk/>
            <pc:sldMk cId="4272083002" sldId="303"/>
            <ac:spMk id="4" creationId="{EE5F7B0D-AFE1-487F-B358-CCC509B9D438}"/>
          </ac:spMkLst>
        </pc:spChg>
        <pc:spChg chg="add mod">
          <ac:chgData name="Ali MAKRI" userId="7329fab5bf426460" providerId="LiveId" clId="{8D6788A0-0462-4FD0-8658-14977B650B1A}" dt="2018-09-14T12:50:06.862" v="4032" actId="20577"/>
          <ac:spMkLst>
            <pc:docMk/>
            <pc:sldMk cId="4272083002" sldId="303"/>
            <ac:spMk id="9" creationId="{8CDA4F2C-7A5F-4E7E-BBF2-6C763DE2C682}"/>
          </ac:spMkLst>
        </pc:spChg>
        <pc:spChg chg="add del mod">
          <ac:chgData name="Ali MAKRI" userId="7329fab5bf426460" providerId="LiveId" clId="{8D6788A0-0462-4FD0-8658-14977B650B1A}" dt="2018-09-14T12:38:19.797" v="3604" actId="478"/>
          <ac:spMkLst>
            <pc:docMk/>
            <pc:sldMk cId="4272083002" sldId="303"/>
            <ac:spMk id="15" creationId="{8E9CB2CB-1231-4636-A45D-B28CFFC692BA}"/>
          </ac:spMkLst>
        </pc:spChg>
        <pc:spChg chg="add del mod">
          <ac:chgData name="Ali MAKRI" userId="7329fab5bf426460" providerId="LiveId" clId="{8D6788A0-0462-4FD0-8658-14977B650B1A}" dt="2018-09-14T12:42:08.029" v="3836" actId="478"/>
          <ac:spMkLst>
            <pc:docMk/>
            <pc:sldMk cId="4272083002" sldId="303"/>
            <ac:spMk id="28" creationId="{AF27CDFE-F3E6-49C6-A060-A69683299E48}"/>
          </ac:spMkLst>
        </pc:spChg>
        <pc:graphicFrameChg chg="add mod">
          <ac:chgData name="Ali MAKRI" userId="7329fab5bf426460" providerId="LiveId" clId="{8D6788A0-0462-4FD0-8658-14977B650B1A}" dt="2018-09-14T12:43:38.429" v="3855" actId="1035"/>
          <ac:graphicFrameMkLst>
            <pc:docMk/>
            <pc:sldMk cId="4272083002" sldId="303"/>
            <ac:graphicFrameMk id="5" creationId="{08F4710A-39B6-4D44-8426-2905498341A1}"/>
          </ac:graphicFrameMkLst>
        </pc:graphicFrameChg>
        <pc:graphicFrameChg chg="add del mod modGraphic">
          <ac:chgData name="Ali MAKRI" userId="7329fab5bf426460" providerId="LiveId" clId="{8D6788A0-0462-4FD0-8658-14977B650B1A}" dt="2018-09-14T12:33:42.545" v="3543" actId="478"/>
          <ac:graphicFrameMkLst>
            <pc:docMk/>
            <pc:sldMk cId="4272083002" sldId="303"/>
            <ac:graphicFrameMk id="6" creationId="{58F8B615-3529-45E4-A53F-CAA13A8535CD}"/>
          </ac:graphicFrameMkLst>
        </pc:graphicFrameChg>
        <pc:graphicFrameChg chg="add mod">
          <ac:chgData name="Ali MAKRI" userId="7329fab5bf426460" providerId="LiveId" clId="{8D6788A0-0462-4FD0-8658-14977B650B1A}" dt="2018-09-14T12:40:08.639" v="3727" actId="1037"/>
          <ac:graphicFrameMkLst>
            <pc:docMk/>
            <pc:sldMk cId="4272083002" sldId="303"/>
            <ac:graphicFrameMk id="10" creationId="{AE2F2BA1-9C86-43B3-BE31-D146986CC45B}"/>
          </ac:graphicFrameMkLst>
        </pc:graphicFrameChg>
        <pc:graphicFrameChg chg="add del mod modGraphic">
          <ac:chgData name="Ali MAKRI" userId="7329fab5bf426460" providerId="LiveId" clId="{8D6788A0-0462-4FD0-8658-14977B650B1A}" dt="2018-09-14T12:16:57.080" v="3111" actId="478"/>
          <ac:graphicFrameMkLst>
            <pc:docMk/>
            <pc:sldMk cId="4272083002" sldId="303"/>
            <ac:graphicFrameMk id="11" creationId="{753657CC-B0C5-4F30-B02B-CB8BBE4AD5CD}"/>
          </ac:graphicFrameMkLst>
        </pc:graphicFrameChg>
        <pc:graphicFrameChg chg="add del mod modGraphic">
          <ac:chgData name="Ali MAKRI" userId="7329fab5bf426460" providerId="LiveId" clId="{8D6788A0-0462-4FD0-8658-14977B650B1A}" dt="2018-09-14T12:18:27.751" v="3121" actId="478"/>
          <ac:graphicFrameMkLst>
            <pc:docMk/>
            <pc:sldMk cId="4272083002" sldId="303"/>
            <ac:graphicFrameMk id="14" creationId="{016D77AB-0BD3-46AD-9768-FAB4B689E0AB}"/>
          </ac:graphicFrameMkLst>
        </pc:graphicFrameChg>
        <pc:graphicFrameChg chg="add mod modGraphic">
          <ac:chgData name="Ali MAKRI" userId="7329fab5bf426460" providerId="LiveId" clId="{8D6788A0-0462-4FD0-8658-14977B650B1A}" dt="2018-09-14T12:40:08.639" v="3727" actId="1037"/>
          <ac:graphicFrameMkLst>
            <pc:docMk/>
            <pc:sldMk cId="4272083002" sldId="303"/>
            <ac:graphicFrameMk id="16" creationId="{F43B2B10-9DBB-4E00-8E09-393025EE4B66}"/>
          </ac:graphicFrameMkLst>
        </pc:graphicFrameChg>
        <pc:graphicFrameChg chg="add mod">
          <ac:chgData name="Ali MAKRI" userId="7329fab5bf426460" providerId="LiveId" clId="{8D6788A0-0462-4FD0-8658-14977B650B1A}" dt="2018-09-14T12:43:38.429" v="3855" actId="1035"/>
          <ac:graphicFrameMkLst>
            <pc:docMk/>
            <pc:sldMk cId="4272083002" sldId="303"/>
            <ac:graphicFrameMk id="17" creationId="{35B8885A-BBD9-4C4C-B877-A997503771E6}"/>
          </ac:graphicFrameMkLst>
        </pc:graphicFrameChg>
        <pc:cxnChg chg="add mod">
          <ac:chgData name="Ali MAKRI" userId="7329fab5bf426460" providerId="LiveId" clId="{8D6788A0-0462-4FD0-8658-14977B650B1A}" dt="2018-09-14T12:43:38.429" v="3855" actId="1035"/>
          <ac:cxnSpMkLst>
            <pc:docMk/>
            <pc:sldMk cId="4272083002" sldId="303"/>
            <ac:cxnSpMk id="7" creationId="{103D65E4-4FEE-436D-8E0B-2B6273936086}"/>
          </ac:cxnSpMkLst>
        </pc:cxnChg>
        <pc:cxnChg chg="add mod">
          <ac:chgData name="Ali MAKRI" userId="7329fab5bf426460" providerId="LiveId" clId="{8D6788A0-0462-4FD0-8658-14977B650B1A}" dt="2018-09-14T12:43:38.429" v="3855" actId="1035"/>
          <ac:cxnSpMkLst>
            <pc:docMk/>
            <pc:sldMk cId="4272083002" sldId="303"/>
            <ac:cxnSpMk id="8" creationId="{AC8B22C5-3607-42AD-B787-57D67D7F4A7B}"/>
          </ac:cxnSpMkLst>
        </pc:cxnChg>
        <pc:cxnChg chg="add del mod">
          <ac:chgData name="Ali MAKRI" userId="7329fab5bf426460" providerId="LiveId" clId="{8D6788A0-0462-4FD0-8658-14977B650B1A}" dt="2018-09-14T12:14:29.123" v="3101" actId="478"/>
          <ac:cxnSpMkLst>
            <pc:docMk/>
            <pc:sldMk cId="4272083002" sldId="303"/>
            <ac:cxnSpMk id="12" creationId="{0D9A93D8-625C-4EC3-8EA5-8C1AE6C1BABB}"/>
          </ac:cxnSpMkLst>
        </pc:cxnChg>
        <pc:cxnChg chg="add del mod">
          <ac:chgData name="Ali MAKRI" userId="7329fab5bf426460" providerId="LiveId" clId="{8D6788A0-0462-4FD0-8658-14977B650B1A}" dt="2018-09-14T12:14:27.889" v="3100" actId="478"/>
          <ac:cxnSpMkLst>
            <pc:docMk/>
            <pc:sldMk cId="4272083002" sldId="303"/>
            <ac:cxnSpMk id="13" creationId="{25FB6A5B-05B9-4E34-BFFC-5010EF45F0F2}"/>
          </ac:cxnSpMkLst>
        </pc:cxnChg>
        <pc:cxnChg chg="add del mod">
          <ac:chgData name="Ali MAKRI" userId="7329fab5bf426460" providerId="LiveId" clId="{8D6788A0-0462-4FD0-8658-14977B650B1A}" dt="2018-09-14T12:36:10.857" v="3560" actId="478"/>
          <ac:cxnSpMkLst>
            <pc:docMk/>
            <pc:sldMk cId="4272083002" sldId="303"/>
            <ac:cxnSpMk id="18" creationId="{6FC48BE1-194C-4B29-B3EC-5ABD62D41A65}"/>
          </ac:cxnSpMkLst>
        </pc:cxnChg>
        <pc:cxnChg chg="add del">
          <ac:chgData name="Ali MAKRI" userId="7329fab5bf426460" providerId="LiveId" clId="{8D6788A0-0462-4FD0-8658-14977B650B1A}" dt="2018-09-14T12:36:17.261" v="3562"/>
          <ac:cxnSpMkLst>
            <pc:docMk/>
            <pc:sldMk cId="4272083002" sldId="303"/>
            <ac:cxnSpMk id="22" creationId="{D51B9879-7306-48A7-AB8D-37741C593689}"/>
          </ac:cxnSpMkLst>
        </pc:cxnChg>
        <pc:cxnChg chg="add mod">
          <ac:chgData name="Ali MAKRI" userId="7329fab5bf426460" providerId="LiveId" clId="{8D6788A0-0462-4FD0-8658-14977B650B1A}" dt="2018-09-14T12:40:08.639" v="3727" actId="1037"/>
          <ac:cxnSpMkLst>
            <pc:docMk/>
            <pc:sldMk cId="4272083002" sldId="303"/>
            <ac:cxnSpMk id="23" creationId="{30A43F81-CC10-4CDC-90B3-E85C0922C99D}"/>
          </ac:cxnSpMkLst>
        </pc:cxnChg>
      </pc:sldChg>
      <pc:sldChg chg="modSp add">
        <pc:chgData name="Ali MAKRI" userId="7329fab5bf426460" providerId="LiveId" clId="{8D6788A0-0462-4FD0-8658-14977B650B1A}" dt="2018-09-14T14:07:16.484" v="4210" actId="6549"/>
        <pc:sldMkLst>
          <pc:docMk/>
          <pc:sldMk cId="1213885482" sldId="306"/>
        </pc:sldMkLst>
        <pc:spChg chg="mod">
          <ac:chgData name="Ali MAKRI" userId="7329fab5bf426460" providerId="LiveId" clId="{8D6788A0-0462-4FD0-8658-14977B650B1A}" dt="2018-09-14T14:07:16.484" v="4210" actId="6549"/>
          <ac:spMkLst>
            <pc:docMk/>
            <pc:sldMk cId="1213885482" sldId="306"/>
            <ac:spMk id="2" creationId="{64EB085A-882A-40CC-8C28-0CCF82519F58}"/>
          </ac:spMkLst>
        </pc:spChg>
      </pc:sldChg>
      <pc:sldChg chg="addSp delSp modSp add">
        <pc:chgData name="Ali MAKRI" userId="7329fab5bf426460" providerId="LiveId" clId="{8D6788A0-0462-4FD0-8658-14977B650B1A}" dt="2018-09-14T14:47:55.601" v="5509" actId="14100"/>
        <pc:sldMkLst>
          <pc:docMk/>
          <pc:sldMk cId="3653629378" sldId="307"/>
        </pc:sldMkLst>
        <pc:spChg chg="mod">
          <ac:chgData name="Ali MAKRI" userId="7329fab5bf426460" providerId="LiveId" clId="{8D6788A0-0462-4FD0-8658-14977B650B1A}" dt="2018-09-14T14:38:38.605" v="5305" actId="14100"/>
          <ac:spMkLst>
            <pc:docMk/>
            <pc:sldMk cId="3653629378" sldId="307"/>
            <ac:spMk id="2" creationId="{3F5730BE-C140-4BAC-9F86-87AAFE859A16}"/>
          </ac:spMkLst>
        </pc:spChg>
        <pc:spChg chg="del mod">
          <ac:chgData name="Ali MAKRI" userId="7329fab5bf426460" providerId="LiveId" clId="{8D6788A0-0462-4FD0-8658-14977B650B1A}" dt="2018-09-14T14:13:13.096" v="4503" actId="478"/>
          <ac:spMkLst>
            <pc:docMk/>
            <pc:sldMk cId="3653629378" sldId="307"/>
            <ac:spMk id="3" creationId="{4FDC15BF-A182-413B-B05C-7DF741AA861E}"/>
          </ac:spMkLst>
        </pc:spChg>
        <pc:spChg chg="add del mod">
          <ac:chgData name="Ali MAKRI" userId="7329fab5bf426460" providerId="LiveId" clId="{8D6788A0-0462-4FD0-8658-14977B650B1A}" dt="2018-09-14T14:13:16.105" v="4504" actId="478"/>
          <ac:spMkLst>
            <pc:docMk/>
            <pc:sldMk cId="3653629378" sldId="307"/>
            <ac:spMk id="6" creationId="{98B67A8D-928F-4094-A7E7-F0BA832B5C40}"/>
          </ac:spMkLst>
        </pc:spChg>
        <pc:spChg chg="add mod">
          <ac:chgData name="Ali MAKRI" userId="7329fab5bf426460" providerId="LiveId" clId="{8D6788A0-0462-4FD0-8658-14977B650B1A}" dt="2018-09-14T14:47:10.525" v="5484" actId="1036"/>
          <ac:spMkLst>
            <pc:docMk/>
            <pc:sldMk cId="3653629378" sldId="307"/>
            <ac:spMk id="7" creationId="{882B7958-B3E4-456F-91FA-6FE671213BE6}"/>
          </ac:spMkLst>
        </pc:spChg>
        <pc:spChg chg="add mod">
          <ac:chgData name="Ali MAKRI" userId="7329fab5bf426460" providerId="LiveId" clId="{8D6788A0-0462-4FD0-8658-14977B650B1A}" dt="2018-09-14T14:39:11.052" v="5307" actId="1076"/>
          <ac:spMkLst>
            <pc:docMk/>
            <pc:sldMk cId="3653629378" sldId="307"/>
            <ac:spMk id="12" creationId="{4AF7A43C-1F2A-4EBA-B586-F76656AA0FF6}"/>
          </ac:spMkLst>
        </pc:spChg>
        <pc:spChg chg="add mod">
          <ac:chgData name="Ali MAKRI" userId="7329fab5bf426460" providerId="LiveId" clId="{8D6788A0-0462-4FD0-8658-14977B650B1A}" dt="2018-09-14T14:47:52.938" v="5508" actId="14100"/>
          <ac:spMkLst>
            <pc:docMk/>
            <pc:sldMk cId="3653629378" sldId="307"/>
            <ac:spMk id="55" creationId="{196C8C56-9600-4B60-BDAF-2C8B3E24E639}"/>
          </ac:spMkLst>
        </pc:spChg>
        <pc:spChg chg="add mod">
          <ac:chgData name="Ali MAKRI" userId="7329fab5bf426460" providerId="LiveId" clId="{8D6788A0-0462-4FD0-8658-14977B650B1A}" dt="2018-09-14T14:47:55.601" v="5509" actId="14100"/>
          <ac:spMkLst>
            <pc:docMk/>
            <pc:sldMk cId="3653629378" sldId="307"/>
            <ac:spMk id="56" creationId="{F27E2635-35C5-4EE8-9125-9B78D54B0638}"/>
          </ac:spMkLst>
        </pc:spChg>
        <pc:graphicFrameChg chg="add mod modGraphic">
          <ac:chgData name="Ali MAKRI" userId="7329fab5bf426460" providerId="LiveId" clId="{8D6788A0-0462-4FD0-8658-14977B650B1A}" dt="2018-09-14T14:47:00.379" v="5449" actId="1035"/>
          <ac:graphicFrameMkLst>
            <pc:docMk/>
            <pc:sldMk cId="3653629378" sldId="307"/>
            <ac:graphicFrameMk id="4" creationId="{408D06FE-F82F-4419-BD36-09C752FE0D23}"/>
          </ac:graphicFrameMkLst>
        </pc:graphicFrameChg>
        <pc:graphicFrameChg chg="add del mod modGraphic">
          <ac:chgData name="Ali MAKRI" userId="7329fab5bf426460" providerId="LiveId" clId="{8D6788A0-0462-4FD0-8658-14977B650B1A}" dt="2018-09-14T14:36:03.290" v="5226" actId="478"/>
          <ac:graphicFrameMkLst>
            <pc:docMk/>
            <pc:sldMk cId="3653629378" sldId="307"/>
            <ac:graphicFrameMk id="8" creationId="{2FC41962-33E7-49F0-BF97-BAA58D847F08}"/>
          </ac:graphicFrameMkLst>
        </pc:graphicFrameChg>
        <pc:graphicFrameChg chg="add del mod modGraphic">
          <ac:chgData name="Ali MAKRI" userId="7329fab5bf426460" providerId="LiveId" clId="{8D6788A0-0462-4FD0-8658-14977B650B1A}" dt="2018-09-14T14:36:03.290" v="5226" actId="478"/>
          <ac:graphicFrameMkLst>
            <pc:docMk/>
            <pc:sldMk cId="3653629378" sldId="307"/>
            <ac:graphicFrameMk id="11" creationId="{127058D3-4171-4A5D-A197-9CD5C35FC4AC}"/>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13" creationId="{F9D5CA7B-E748-423B-8667-F29D57BC818E}"/>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16" creationId="{E9825893-D876-4019-B2E5-6A9E9F33EEA7}"/>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49" creationId="{42021246-9065-4E19-835C-91F538E84278}"/>
          </ac:graphicFrameMkLst>
        </pc:graphicFrameChg>
        <pc:graphicFrameChg chg="add mod modGraphic">
          <ac:chgData name="Ali MAKRI" userId="7329fab5bf426460" providerId="LiveId" clId="{8D6788A0-0462-4FD0-8658-14977B650B1A}" dt="2018-09-14T14:41:24.080" v="5354" actId="1038"/>
          <ac:graphicFrameMkLst>
            <pc:docMk/>
            <pc:sldMk cId="3653629378" sldId="307"/>
            <ac:graphicFrameMk id="51" creationId="{E7577E6A-786B-4B39-853C-1768093B295F}"/>
          </ac:graphicFrameMkLst>
        </pc:graphicFrameChg>
        <pc:cxnChg chg="add del mod">
          <ac:chgData name="Ali MAKRI" userId="7329fab5bf426460" providerId="LiveId" clId="{8D6788A0-0462-4FD0-8658-14977B650B1A}" dt="2018-09-14T14:34:55.248" v="5219" actId="478"/>
          <ac:cxnSpMkLst>
            <pc:docMk/>
            <pc:sldMk cId="3653629378" sldId="307"/>
            <ac:cxnSpMk id="9" creationId="{0C4A5735-1C3F-4692-A705-7B175E598EB9}"/>
          </ac:cxnSpMkLst>
        </pc:cxnChg>
        <pc:cxnChg chg="add del mod">
          <ac:chgData name="Ali MAKRI" userId="7329fab5bf426460" providerId="LiveId" clId="{8D6788A0-0462-4FD0-8658-14977B650B1A}" dt="2018-09-14T14:24:17.133" v="4931" actId="478"/>
          <ac:cxnSpMkLst>
            <pc:docMk/>
            <pc:sldMk cId="3653629378" sldId="307"/>
            <ac:cxnSpMk id="10" creationId="{7F6261A1-CEE3-4EEC-90D7-EBB7B7E1758D}"/>
          </ac:cxnSpMkLst>
        </pc:cxnChg>
        <pc:cxnChg chg="add del mod">
          <ac:chgData name="Ali MAKRI" userId="7329fab5bf426460" providerId="LiveId" clId="{8D6788A0-0462-4FD0-8658-14977B650B1A}" dt="2018-09-14T14:22:19.636" v="4766" actId="478"/>
          <ac:cxnSpMkLst>
            <pc:docMk/>
            <pc:sldMk cId="3653629378" sldId="307"/>
            <ac:cxnSpMk id="14" creationId="{8C76F6AC-02E0-46AA-BEDC-276040FD99BA}"/>
          </ac:cxnSpMkLst>
        </pc:cxnChg>
        <pc:cxnChg chg="add mod">
          <ac:chgData name="Ali MAKRI" userId="7329fab5bf426460" providerId="LiveId" clId="{8D6788A0-0462-4FD0-8658-14977B650B1A}" dt="2018-09-14T14:41:24.080" v="5354" actId="1038"/>
          <ac:cxnSpMkLst>
            <pc:docMk/>
            <pc:sldMk cId="3653629378" sldId="307"/>
            <ac:cxnSpMk id="15" creationId="{B9D13711-1B00-4C8E-8D90-97683E428593}"/>
          </ac:cxnSpMkLst>
        </pc:cxnChg>
        <pc:cxnChg chg="add mod">
          <ac:chgData name="Ali MAKRI" userId="7329fab5bf426460" providerId="LiveId" clId="{8D6788A0-0462-4FD0-8658-14977B650B1A}" dt="2018-09-14T14:41:24.080" v="5354" actId="1038"/>
          <ac:cxnSpMkLst>
            <pc:docMk/>
            <pc:sldMk cId="3653629378" sldId="307"/>
            <ac:cxnSpMk id="17" creationId="{BA85B7C9-F45C-44C5-B9D3-505DAE372518}"/>
          </ac:cxnSpMkLst>
        </pc:cxnChg>
        <pc:cxnChg chg="add del mod">
          <ac:chgData name="Ali MAKRI" userId="7329fab5bf426460" providerId="LiveId" clId="{8D6788A0-0462-4FD0-8658-14977B650B1A}" dt="2018-09-14T14:36:03.290" v="5226" actId="478"/>
          <ac:cxnSpMkLst>
            <pc:docMk/>
            <pc:sldMk cId="3653629378" sldId="307"/>
            <ac:cxnSpMk id="22" creationId="{9FAE2E74-E1DF-453E-AD48-F7E8AB41AD7C}"/>
          </ac:cxnSpMkLst>
        </pc:cxnChg>
        <pc:cxnChg chg="add mod">
          <ac:chgData name="Ali MAKRI" userId="7329fab5bf426460" providerId="LiveId" clId="{8D6788A0-0462-4FD0-8658-14977B650B1A}" dt="2018-09-14T14:41:24.080" v="5354" actId="1038"/>
          <ac:cxnSpMkLst>
            <pc:docMk/>
            <pc:sldMk cId="3653629378" sldId="307"/>
            <ac:cxnSpMk id="28" creationId="{AF8CF5CA-90EA-46FB-B2BB-1A77B617C277}"/>
          </ac:cxnSpMkLst>
        </pc:cxnChg>
        <pc:cxnChg chg="add mod">
          <ac:chgData name="Ali MAKRI" userId="7329fab5bf426460" providerId="LiveId" clId="{8D6788A0-0462-4FD0-8658-14977B650B1A}" dt="2018-09-14T14:41:24.080" v="5354" actId="1038"/>
          <ac:cxnSpMkLst>
            <pc:docMk/>
            <pc:sldMk cId="3653629378" sldId="307"/>
            <ac:cxnSpMk id="31" creationId="{06888A0A-548C-4BA3-B5FB-7B2487321042}"/>
          </ac:cxnSpMkLst>
        </pc:cxnChg>
        <pc:cxnChg chg="add del mod">
          <ac:chgData name="Ali MAKRI" userId="7329fab5bf426460" providerId="LiveId" clId="{8D6788A0-0462-4FD0-8658-14977B650B1A}" dt="2018-09-14T14:35:15.520" v="5223" actId="478"/>
          <ac:cxnSpMkLst>
            <pc:docMk/>
            <pc:sldMk cId="3653629378" sldId="307"/>
            <ac:cxnSpMk id="47" creationId="{006BA802-E172-4433-A1E9-E1D653405B3F}"/>
          </ac:cxnSpMkLst>
        </pc:cxnChg>
        <pc:cxnChg chg="add mod">
          <ac:chgData name="Ali MAKRI" userId="7329fab5bf426460" providerId="LiveId" clId="{8D6788A0-0462-4FD0-8658-14977B650B1A}" dt="2018-09-14T14:41:24.080" v="5354" actId="1038"/>
          <ac:cxnSpMkLst>
            <pc:docMk/>
            <pc:sldMk cId="3653629378" sldId="307"/>
            <ac:cxnSpMk id="50" creationId="{0E05EBED-8364-4022-9B73-47962AC71372}"/>
          </ac:cxnSpMkLst>
        </pc:cxnChg>
        <pc:cxnChg chg="add mod">
          <ac:chgData name="Ali MAKRI" userId="7329fab5bf426460" providerId="LiveId" clId="{8D6788A0-0462-4FD0-8658-14977B650B1A}" dt="2018-09-14T14:41:24.080" v="5354" actId="1038"/>
          <ac:cxnSpMkLst>
            <pc:docMk/>
            <pc:sldMk cId="3653629378" sldId="307"/>
            <ac:cxnSpMk id="52" creationId="{0F679956-61D0-4696-9BE0-486FCD977679}"/>
          </ac:cxnSpMkLst>
        </pc:cxnChg>
        <pc:cxnChg chg="add del mod">
          <ac:chgData name="Ali MAKRI" userId="7329fab5bf426460" providerId="LiveId" clId="{8D6788A0-0462-4FD0-8658-14977B650B1A}" dt="2018-09-14T14:36:33.488" v="5293" actId="478"/>
          <ac:cxnSpMkLst>
            <pc:docMk/>
            <pc:sldMk cId="3653629378" sldId="307"/>
            <ac:cxnSpMk id="53" creationId="{067DD3D8-082D-49A2-9C16-046F4BB8A467}"/>
          </ac:cxnSpMkLst>
        </pc:cxnChg>
        <pc:cxnChg chg="add del mod">
          <ac:chgData name="Ali MAKRI" userId="7329fab5bf426460" providerId="LiveId" clId="{8D6788A0-0462-4FD0-8658-14977B650B1A}" dt="2018-09-14T14:36:34.967" v="5294" actId="478"/>
          <ac:cxnSpMkLst>
            <pc:docMk/>
            <pc:sldMk cId="3653629378" sldId="307"/>
            <ac:cxnSpMk id="54" creationId="{D9115984-9B56-47F4-A6B5-F2A8B3816C6E}"/>
          </ac:cxnSpMkLst>
        </pc:cxnChg>
      </pc:sldChg>
    </pc:docChg>
  </pc:docChgLst>
  <pc:docChgLst>
    <pc:chgData name="drive@alyf.fr" userId="73235bce8af42998" providerId="LiveId" clId="{BA039FEA-36AF-48A4-AD85-F2639C362ACD}"/>
    <pc:docChg chg="undo modSld">
      <pc:chgData name="drive@alyf.fr" userId="73235bce8af42998" providerId="LiveId" clId="{BA039FEA-36AF-48A4-AD85-F2639C362ACD}" dt="2019-09-14T11:15:43.436" v="3" actId="1076"/>
      <pc:docMkLst>
        <pc:docMk/>
      </pc:docMkLst>
      <pc:sldChg chg="modSp">
        <pc:chgData name="drive@alyf.fr" userId="73235bce8af42998" providerId="LiveId" clId="{BA039FEA-36AF-48A4-AD85-F2639C362ACD}" dt="2019-09-14T11:00:42.359" v="2" actId="20577"/>
        <pc:sldMkLst>
          <pc:docMk/>
          <pc:sldMk cId="2773615817" sldId="262"/>
        </pc:sldMkLst>
        <pc:spChg chg="mod">
          <ac:chgData name="drive@alyf.fr" userId="73235bce8af42998" providerId="LiveId" clId="{BA039FEA-36AF-48A4-AD85-F2639C362ACD}" dt="2019-09-14T11:00:42.359" v="2" actId="20577"/>
          <ac:spMkLst>
            <pc:docMk/>
            <pc:sldMk cId="2773615817" sldId="262"/>
            <ac:spMk id="3" creationId="{6A3E2F02-C026-4E51-885D-344B81ED24EE}"/>
          </ac:spMkLst>
        </pc:spChg>
      </pc:sldChg>
      <pc:sldChg chg="modSp">
        <pc:chgData name="drive@alyf.fr" userId="73235bce8af42998" providerId="LiveId" clId="{BA039FEA-36AF-48A4-AD85-F2639C362ACD}" dt="2019-09-14T11:15:43.436" v="3" actId="1076"/>
        <pc:sldMkLst>
          <pc:docMk/>
          <pc:sldMk cId="4272083002" sldId="303"/>
        </pc:sldMkLst>
        <pc:spChg chg="mod">
          <ac:chgData name="drive@alyf.fr" userId="73235bce8af42998" providerId="LiveId" clId="{BA039FEA-36AF-48A4-AD85-F2639C362ACD}" dt="2019-09-14T11:15:43.436" v="3" actId="1076"/>
          <ac:spMkLst>
            <pc:docMk/>
            <pc:sldMk cId="4272083002" sldId="303"/>
            <ac:spMk id="9" creationId="{8CDA4F2C-7A5F-4E7E-BBF2-6C763DE2C6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113A0-08E2-466D-8538-AE257714C2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2D09A5-BB9B-49BD-84BD-FD3C4534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0DC143-F0B6-4DC6-950B-782CD0E7DC2B}"/>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5" name="Espace réservé du pied de page 4">
            <a:extLst>
              <a:ext uri="{FF2B5EF4-FFF2-40B4-BE49-F238E27FC236}">
                <a16:creationId xmlns:a16="http://schemas.microsoft.com/office/drawing/2014/main" id="{FFBA4A53-DBE5-405F-B60D-163A0804F7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6EDFB3-7E2E-439D-B5C8-A2AC86AB6D7B}"/>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407817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0596FF-B891-4361-8972-9F20F314BA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2581BF7-3A7B-4481-95FC-67CE7DCE6A9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B43204-9283-4354-87C1-22C99DF5740D}"/>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5" name="Espace réservé du pied de page 4">
            <a:extLst>
              <a:ext uri="{FF2B5EF4-FFF2-40B4-BE49-F238E27FC236}">
                <a16:creationId xmlns:a16="http://schemas.microsoft.com/office/drawing/2014/main" id="{C0AB0908-A70C-4FA9-A514-672CABF67D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512C91-8D86-4CEF-B2B9-3F0E91CFD23E}"/>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35278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4C960C-3031-492C-A3D8-8C5AE87F2E4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9222E43-E1EC-4079-8B87-17FEAD5A270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54E9DF-A1DD-40CF-9155-A2C5190B57CC}"/>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5" name="Espace réservé du pied de page 4">
            <a:extLst>
              <a:ext uri="{FF2B5EF4-FFF2-40B4-BE49-F238E27FC236}">
                <a16:creationId xmlns:a16="http://schemas.microsoft.com/office/drawing/2014/main" id="{DF2301EC-BF2F-41FA-9942-E5EA3F005A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7DB4D8-58EF-47F6-9C06-8E9586D4210C}"/>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288121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F1BA3-7452-45F0-AADA-EDC600CB46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B31565-A95A-4859-945A-2F7C9173170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4167EA-7448-4AB0-9E2B-454673DB6A89}"/>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5" name="Espace réservé du pied de page 4">
            <a:extLst>
              <a:ext uri="{FF2B5EF4-FFF2-40B4-BE49-F238E27FC236}">
                <a16:creationId xmlns:a16="http://schemas.microsoft.com/office/drawing/2014/main" id="{7E2DF8F7-A73B-4E5D-9196-DBB42DE65D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8E5751-067A-4A61-8521-033899239BC5}"/>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2795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6CB55-7647-4B43-9207-E83494260B6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8A99D0-E5B5-4403-AB9D-065E03F2C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7EF0A6C-6E86-4F6F-997F-B97EA59CA7C1}"/>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5" name="Espace réservé du pied de page 4">
            <a:extLst>
              <a:ext uri="{FF2B5EF4-FFF2-40B4-BE49-F238E27FC236}">
                <a16:creationId xmlns:a16="http://schemas.microsoft.com/office/drawing/2014/main" id="{45136FFE-650E-4D88-84F3-53E4151E88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6BA6C8-17E0-4C56-8481-D519AF172E1E}"/>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341447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D9F63-B752-43E5-8699-E61B317143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0510B9-BDB9-4CBD-9CD6-FE9CE18742DD}"/>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A19859-C08F-46E1-9416-6D25226406C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0DF505E-7FB4-41E0-ACF0-6B0E3819DF8A}"/>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6" name="Espace réservé du pied de page 5">
            <a:extLst>
              <a:ext uri="{FF2B5EF4-FFF2-40B4-BE49-F238E27FC236}">
                <a16:creationId xmlns:a16="http://schemas.microsoft.com/office/drawing/2014/main" id="{8D607807-75A5-4A55-9044-724C2BAB0F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F2E48F-CCF4-4C3A-8DCC-5329E5FD891A}"/>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68259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D1CA3-0D48-4899-9B63-9707A904265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EC0FF9-713F-4036-B748-3B47CEF99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24DCECB3-FB45-4C4A-9E04-E15EAD7F79B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F675C80-0825-43FD-92D7-3AC87D4BB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6C2A196-F575-44F2-857C-FCDD03F0223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B6CF749-4A2A-4CEC-8636-415C6C20E897}"/>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8" name="Espace réservé du pied de page 7">
            <a:extLst>
              <a:ext uri="{FF2B5EF4-FFF2-40B4-BE49-F238E27FC236}">
                <a16:creationId xmlns:a16="http://schemas.microsoft.com/office/drawing/2014/main" id="{5FAA71A3-A823-420A-93CB-A337207162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C502F4C-AEFF-419F-BD6C-E97CDE755CEB}"/>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29602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7E03C-83B6-4358-8CE8-BB359A64ECB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314C49-C19F-44CA-ADC1-3E5A6DCD6362}"/>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4" name="Espace réservé du pied de page 3">
            <a:extLst>
              <a:ext uri="{FF2B5EF4-FFF2-40B4-BE49-F238E27FC236}">
                <a16:creationId xmlns:a16="http://schemas.microsoft.com/office/drawing/2014/main" id="{2F7776A2-F9BC-46A8-A895-36EF92641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51CFB2-7789-4B67-A5CB-5FF660428E7E}"/>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121012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C2B315-573C-4F1B-B0A4-085F20E45FA6}"/>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3" name="Espace réservé du pied de page 2">
            <a:extLst>
              <a:ext uri="{FF2B5EF4-FFF2-40B4-BE49-F238E27FC236}">
                <a16:creationId xmlns:a16="http://schemas.microsoft.com/office/drawing/2014/main" id="{FF475735-C974-433B-A8CF-A319411A3E7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45AA69-8428-49D9-86FE-A0F008DA4CD7}"/>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320617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7A4B0-DFFD-4D15-96B2-63D005A1E3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A806118-E22F-46B0-82EA-5EB1DEF56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C596CE2-4804-43C3-AB27-2CC5C46AC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F55CBA2-AC57-4E68-A07D-51DDF1CEF6EA}"/>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6" name="Espace réservé du pied de page 5">
            <a:extLst>
              <a:ext uri="{FF2B5EF4-FFF2-40B4-BE49-F238E27FC236}">
                <a16:creationId xmlns:a16="http://schemas.microsoft.com/office/drawing/2014/main" id="{4AF57CA2-896A-4C8E-B568-CCF824292A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39CB20-FD63-49DD-BA75-92EABDFDFCB8}"/>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79814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E3790-8CD9-496C-B48F-C001AFD8A0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F1C374E-3218-4DCD-8297-16F3831AD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054EB3B-9CF8-471B-9EA6-41F177B66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D138A71-EB45-43CE-8BD1-F580934DD4A5}"/>
              </a:ext>
            </a:extLst>
          </p:cNvPr>
          <p:cNvSpPr>
            <a:spLocks noGrp="1"/>
          </p:cNvSpPr>
          <p:nvPr>
            <p:ph type="dt" sz="half" idx="10"/>
          </p:nvPr>
        </p:nvSpPr>
        <p:spPr/>
        <p:txBody>
          <a:bodyPr/>
          <a:lstStyle/>
          <a:p>
            <a:fld id="{A22A89C0-A197-4C85-BD3B-66B48949CCE8}" type="datetimeFigureOut">
              <a:rPr lang="fr-FR" smtClean="0"/>
              <a:t>14/09/2019</a:t>
            </a:fld>
            <a:endParaRPr lang="fr-FR"/>
          </a:p>
        </p:txBody>
      </p:sp>
      <p:sp>
        <p:nvSpPr>
          <p:cNvPr id="6" name="Espace réservé du pied de page 5">
            <a:extLst>
              <a:ext uri="{FF2B5EF4-FFF2-40B4-BE49-F238E27FC236}">
                <a16:creationId xmlns:a16="http://schemas.microsoft.com/office/drawing/2014/main" id="{A0E29114-B76C-4AAD-9BF1-E64D5D8DC90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7F5FEE-2A91-43D6-8375-3A2259101CA8}"/>
              </a:ext>
            </a:extLst>
          </p:cNvPr>
          <p:cNvSpPr>
            <a:spLocks noGrp="1"/>
          </p:cNvSpPr>
          <p:nvPr>
            <p:ph type="sldNum" sz="quarter" idx="12"/>
          </p:nvPr>
        </p:nvSpPr>
        <p:spPr/>
        <p:txBody>
          <a:bodyPr/>
          <a:lstStyle/>
          <a:p>
            <a:fld id="{29C89DBA-7CE4-47DE-A8E5-3AB0725FAB5A}" type="slidenum">
              <a:rPr lang="fr-FR" smtClean="0"/>
              <a:t>‹N°›</a:t>
            </a:fld>
            <a:endParaRPr lang="fr-FR"/>
          </a:p>
        </p:txBody>
      </p:sp>
    </p:spTree>
    <p:extLst>
      <p:ext uri="{BB962C8B-B14F-4D97-AF65-F5344CB8AC3E}">
        <p14:creationId xmlns:p14="http://schemas.microsoft.com/office/powerpoint/2010/main" val="42749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7884152-5A82-48FE-9858-69C7209B3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CF4A9C-C82A-4B27-932B-C1486FCA9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C61273-1FD8-4A00-B95B-68A834D40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A89C0-A197-4C85-BD3B-66B48949CCE8}" type="datetimeFigureOut">
              <a:rPr lang="fr-FR" smtClean="0"/>
              <a:t>14/09/2019</a:t>
            </a:fld>
            <a:endParaRPr lang="fr-FR"/>
          </a:p>
        </p:txBody>
      </p:sp>
      <p:sp>
        <p:nvSpPr>
          <p:cNvPr id="5" name="Espace réservé du pied de page 4">
            <a:extLst>
              <a:ext uri="{FF2B5EF4-FFF2-40B4-BE49-F238E27FC236}">
                <a16:creationId xmlns:a16="http://schemas.microsoft.com/office/drawing/2014/main" id="{CB34E26D-4DAB-4D30-9331-EBD9982BC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537B143-0798-431B-ABC6-9BB4695FA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89DBA-7CE4-47DE-A8E5-3AB0725FAB5A}" type="slidenum">
              <a:rPr lang="fr-FR" smtClean="0"/>
              <a:t>‹N°›</a:t>
            </a:fld>
            <a:endParaRPr lang="fr-FR"/>
          </a:p>
        </p:txBody>
      </p:sp>
    </p:spTree>
    <p:extLst>
      <p:ext uri="{BB962C8B-B14F-4D97-AF65-F5344CB8AC3E}">
        <p14:creationId xmlns:p14="http://schemas.microsoft.com/office/powerpoint/2010/main" val="427465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fr-fr/dotnet/csharp/programming-guide/index" TargetMode="External"/><Relationship Id="rId2" Type="http://schemas.openxmlformats.org/officeDocument/2006/relationships/hyperlink" Target="https://www.youtube.com/watch?v=IDsTtC2ApA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94.xml"/><Relationship Id="rId18" Type="http://schemas.openxmlformats.org/officeDocument/2006/relationships/slide" Target="slide119.xml"/><Relationship Id="rId26" Type="http://schemas.openxmlformats.org/officeDocument/2006/relationships/slide" Target="slide141.xml"/><Relationship Id="rId3" Type="http://schemas.openxmlformats.org/officeDocument/2006/relationships/slide" Target="slide26.xml"/><Relationship Id="rId21" Type="http://schemas.openxmlformats.org/officeDocument/2006/relationships/slide" Target="slide128.xml"/><Relationship Id="rId34" Type="http://schemas.openxmlformats.org/officeDocument/2006/relationships/slide" Target="slide164.xml"/><Relationship Id="rId7" Type="http://schemas.openxmlformats.org/officeDocument/2006/relationships/slide" Target="slide54.xml"/><Relationship Id="rId12" Type="http://schemas.openxmlformats.org/officeDocument/2006/relationships/slide" Target="slide88.xml"/><Relationship Id="rId17" Type="http://schemas.openxmlformats.org/officeDocument/2006/relationships/slide" Target="slide115.xml"/><Relationship Id="rId25" Type="http://schemas.openxmlformats.org/officeDocument/2006/relationships/slide" Target="slide137.xml"/><Relationship Id="rId33" Type="http://schemas.openxmlformats.org/officeDocument/2006/relationships/slide" Target="slide163.xml"/><Relationship Id="rId2" Type="http://schemas.openxmlformats.org/officeDocument/2006/relationships/slide" Target="slide16.xml"/><Relationship Id="rId16" Type="http://schemas.openxmlformats.org/officeDocument/2006/relationships/slide" Target="slide109.xml"/><Relationship Id="rId20" Type="http://schemas.openxmlformats.org/officeDocument/2006/relationships/slide" Target="slide123.xml"/><Relationship Id="rId29" Type="http://schemas.openxmlformats.org/officeDocument/2006/relationships/slide" Target="slide159.xml"/><Relationship Id="rId1" Type="http://schemas.openxmlformats.org/officeDocument/2006/relationships/slideLayout" Target="../slideLayouts/slideLayout2.xml"/><Relationship Id="rId6" Type="http://schemas.openxmlformats.org/officeDocument/2006/relationships/slide" Target="slide48.xml"/><Relationship Id="rId11" Type="http://schemas.openxmlformats.org/officeDocument/2006/relationships/slide" Target="slide82.xml"/><Relationship Id="rId24" Type="http://schemas.openxmlformats.org/officeDocument/2006/relationships/slide" Target="slide153.xml"/><Relationship Id="rId32" Type="http://schemas.openxmlformats.org/officeDocument/2006/relationships/slide" Target="slide162.xml"/><Relationship Id="rId5" Type="http://schemas.openxmlformats.org/officeDocument/2006/relationships/slide" Target="slide38.xml"/><Relationship Id="rId15" Type="http://schemas.openxmlformats.org/officeDocument/2006/relationships/slide" Target="slide105.xml"/><Relationship Id="rId23" Type="http://schemas.openxmlformats.org/officeDocument/2006/relationships/slide" Target="slide147.xml"/><Relationship Id="rId28" Type="http://schemas.openxmlformats.org/officeDocument/2006/relationships/slide" Target="slide157.xml"/><Relationship Id="rId36" Type="http://schemas.openxmlformats.org/officeDocument/2006/relationships/slide" Target="slide96.xml"/><Relationship Id="rId10" Type="http://schemas.openxmlformats.org/officeDocument/2006/relationships/slide" Target="slide80.xml"/><Relationship Id="rId19" Type="http://schemas.openxmlformats.org/officeDocument/2006/relationships/slide" Target="slide121.xml"/><Relationship Id="rId31" Type="http://schemas.openxmlformats.org/officeDocument/2006/relationships/slide" Target="slide161.xml"/><Relationship Id="rId4" Type="http://schemas.openxmlformats.org/officeDocument/2006/relationships/slide" Target="slide33.xml"/><Relationship Id="rId9" Type="http://schemas.openxmlformats.org/officeDocument/2006/relationships/slide" Target="slide66.xml"/><Relationship Id="rId14" Type="http://schemas.openxmlformats.org/officeDocument/2006/relationships/slide" Target="slide101.xml"/><Relationship Id="rId22" Type="http://schemas.openxmlformats.org/officeDocument/2006/relationships/slide" Target="slide129.xml"/><Relationship Id="rId27" Type="http://schemas.openxmlformats.org/officeDocument/2006/relationships/slide" Target="slide144.xml"/><Relationship Id="rId30" Type="http://schemas.openxmlformats.org/officeDocument/2006/relationships/slide" Target="slide160.xml"/><Relationship Id="rId35" Type="http://schemas.openxmlformats.org/officeDocument/2006/relationships/slide" Target="slide4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62.xml"/><Relationship Id="rId3" Type="http://schemas.openxmlformats.org/officeDocument/2006/relationships/image" Target="../media/image18.jpeg"/><Relationship Id="rId7" Type="http://schemas.openxmlformats.org/officeDocument/2006/relationships/slide" Target="slide141.xml"/><Relationship Id="rId12" Type="http://schemas.openxmlformats.org/officeDocument/2006/relationships/slide" Target="slide16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137.xml"/><Relationship Id="rId11" Type="http://schemas.openxmlformats.org/officeDocument/2006/relationships/slide" Target="slide160.xml"/><Relationship Id="rId5" Type="http://schemas.openxmlformats.org/officeDocument/2006/relationships/slide" Target="slide153.xml"/><Relationship Id="rId15" Type="http://schemas.openxmlformats.org/officeDocument/2006/relationships/slide" Target="slide164.xml"/><Relationship Id="rId10" Type="http://schemas.openxmlformats.org/officeDocument/2006/relationships/slide" Target="slide159.xml"/><Relationship Id="rId4" Type="http://schemas.openxmlformats.org/officeDocument/2006/relationships/slide" Target="slide147.xml"/><Relationship Id="rId9" Type="http://schemas.openxmlformats.org/officeDocument/2006/relationships/slide" Target="slide157.xml"/><Relationship Id="rId14" Type="http://schemas.openxmlformats.org/officeDocument/2006/relationships/slide" Target="slide163.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88.xml"/><Relationship Id="rId3" Type="http://schemas.openxmlformats.org/officeDocument/2006/relationships/slide" Target="slide16.xml"/><Relationship Id="rId7" Type="http://schemas.openxmlformats.org/officeDocument/2006/relationships/slide" Target="slide48.xml"/><Relationship Id="rId12" Type="http://schemas.openxmlformats.org/officeDocument/2006/relationships/slide" Target="slide8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slide" Target="slide80.xml"/><Relationship Id="rId5" Type="http://schemas.openxmlformats.org/officeDocument/2006/relationships/slide" Target="slide33.xml"/><Relationship Id="rId10" Type="http://schemas.openxmlformats.org/officeDocument/2006/relationships/slide" Target="slide66.xml"/><Relationship Id="rId4" Type="http://schemas.openxmlformats.org/officeDocument/2006/relationships/slide" Target="slide26.xml"/><Relationship Id="rId9" Type="http://schemas.openxmlformats.org/officeDocument/2006/relationships/slide" Target="slide59.xml"/><Relationship Id="rId14" Type="http://schemas.openxmlformats.org/officeDocument/2006/relationships/slide" Target="slide9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otnet_poster_fr_large.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Paradigme_(programm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Microsoft_Visual_Stud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97.xml"/><Relationship Id="rId7" Type="http://schemas.openxmlformats.org/officeDocument/2006/relationships/slide" Target="slide10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105.xml"/><Relationship Id="rId11" Type="http://schemas.openxmlformats.org/officeDocument/2006/relationships/slide" Target="slide123.xml"/><Relationship Id="rId5" Type="http://schemas.openxmlformats.org/officeDocument/2006/relationships/slide" Target="slide104.xml"/><Relationship Id="rId10" Type="http://schemas.openxmlformats.org/officeDocument/2006/relationships/slide" Target="slide119.xml"/><Relationship Id="rId4" Type="http://schemas.openxmlformats.org/officeDocument/2006/relationships/slide" Target="slide102.xml"/><Relationship Id="rId9" Type="http://schemas.openxmlformats.org/officeDocument/2006/relationships/slide" Target="slide112.xml"/></Relationships>
</file>

<file path=ppt/slides/_rels/slide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392246-4E1D-4A3D-B30F-38DBBC3EA498}"/>
              </a:ext>
            </a:extLst>
          </p:cNvPr>
          <p:cNvSpPr>
            <a:spLocks noGrp="1"/>
          </p:cNvSpPr>
          <p:nvPr>
            <p:ph type="ctrTitle"/>
          </p:nvPr>
        </p:nvSpPr>
        <p:spPr/>
        <p:txBody>
          <a:bodyPr/>
          <a:lstStyle/>
          <a:p>
            <a:r>
              <a:rPr lang="fr-FR"/>
              <a:t>C#</a:t>
            </a:r>
          </a:p>
        </p:txBody>
      </p:sp>
      <p:sp>
        <p:nvSpPr>
          <p:cNvPr id="3" name="Sous-titre 2">
            <a:extLst>
              <a:ext uri="{FF2B5EF4-FFF2-40B4-BE49-F238E27FC236}">
                <a16:creationId xmlns:a16="http://schemas.microsoft.com/office/drawing/2014/main" id="{F7DA3CC4-B521-4A07-BC3D-C56B266A1ED7}"/>
              </a:ext>
            </a:extLst>
          </p:cNvPr>
          <p:cNvSpPr>
            <a:spLocks noGrp="1"/>
          </p:cNvSpPr>
          <p:nvPr>
            <p:ph type="subTitle" idx="1"/>
          </p:nvPr>
        </p:nvSpPr>
        <p:spPr/>
        <p:txBody>
          <a:bodyPr/>
          <a:lstStyle/>
          <a:p>
            <a:r>
              <a:rPr lang="fr-FR"/>
              <a:t>Programmation Objet avec .Net</a:t>
            </a:r>
          </a:p>
        </p:txBody>
      </p:sp>
      <p:sp>
        <p:nvSpPr>
          <p:cNvPr id="4" name="ZoneTexte 3">
            <a:extLst>
              <a:ext uri="{FF2B5EF4-FFF2-40B4-BE49-F238E27FC236}">
                <a16:creationId xmlns:a16="http://schemas.microsoft.com/office/drawing/2014/main" id="{E67E88EB-491F-4960-8F6A-C9B1B56C7D82}"/>
              </a:ext>
            </a:extLst>
          </p:cNvPr>
          <p:cNvSpPr txBox="1"/>
          <p:nvPr/>
        </p:nvSpPr>
        <p:spPr>
          <a:xfrm>
            <a:off x="9534901" y="5257800"/>
            <a:ext cx="2266198" cy="369332"/>
          </a:xfrm>
          <a:prstGeom prst="rect">
            <a:avLst/>
          </a:prstGeom>
          <a:noFill/>
        </p:spPr>
        <p:txBody>
          <a:bodyPr wrap="none" rtlCol="0">
            <a:spAutoFit/>
          </a:bodyPr>
          <a:lstStyle/>
          <a:p>
            <a:r>
              <a:rPr lang="fr-FR">
                <a:hlinkClick r:id="rId2"/>
              </a:rPr>
              <a:t>Qu'est ce que le réel ?</a:t>
            </a:r>
            <a:endParaRPr lang="fr-FR"/>
          </a:p>
        </p:txBody>
      </p:sp>
      <p:sp>
        <p:nvSpPr>
          <p:cNvPr id="5" name="ZoneTexte 4">
            <a:extLst>
              <a:ext uri="{FF2B5EF4-FFF2-40B4-BE49-F238E27FC236}">
                <a16:creationId xmlns:a16="http://schemas.microsoft.com/office/drawing/2014/main" id="{16766D60-BFD2-42E6-9C54-402821EBFF62}"/>
              </a:ext>
            </a:extLst>
          </p:cNvPr>
          <p:cNvSpPr txBox="1"/>
          <p:nvPr/>
        </p:nvSpPr>
        <p:spPr>
          <a:xfrm>
            <a:off x="4674457" y="4245253"/>
            <a:ext cx="2843086" cy="369332"/>
          </a:xfrm>
          <a:prstGeom prst="rect">
            <a:avLst/>
          </a:prstGeom>
          <a:noFill/>
        </p:spPr>
        <p:txBody>
          <a:bodyPr wrap="none" rtlCol="0">
            <a:spAutoFit/>
          </a:bodyPr>
          <a:lstStyle/>
          <a:p>
            <a:r>
              <a:rPr lang="fr-FR">
                <a:hlinkClick r:id="rId3"/>
              </a:rPr>
              <a:t>Guide de programmation C#</a:t>
            </a:r>
            <a:endParaRPr lang="fr-FR"/>
          </a:p>
        </p:txBody>
      </p:sp>
    </p:spTree>
    <p:extLst>
      <p:ext uri="{BB962C8B-B14F-4D97-AF65-F5344CB8AC3E}">
        <p14:creationId xmlns:p14="http://schemas.microsoft.com/office/powerpoint/2010/main" val="385019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50D30-CBE7-4A72-85A1-8A4622B8AF1E}"/>
              </a:ext>
            </a:extLst>
          </p:cNvPr>
          <p:cNvSpPr>
            <a:spLocks noGrp="1"/>
          </p:cNvSpPr>
          <p:nvPr>
            <p:ph type="title"/>
          </p:nvPr>
        </p:nvSpPr>
        <p:spPr/>
        <p:txBody>
          <a:bodyPr/>
          <a:lstStyle/>
          <a:p>
            <a:r>
              <a:rPr lang="fr-FR"/>
              <a:t>Création d’un projet Console…</a:t>
            </a:r>
          </a:p>
        </p:txBody>
      </p:sp>
      <p:pic>
        <p:nvPicPr>
          <p:cNvPr id="8" name="Image 7">
            <a:extLst>
              <a:ext uri="{FF2B5EF4-FFF2-40B4-BE49-F238E27FC236}">
                <a16:creationId xmlns:a16="http://schemas.microsoft.com/office/drawing/2014/main" id="{5C58583C-FFA5-4BFF-849D-D276F3C6BFEC}"/>
              </a:ext>
            </a:extLst>
          </p:cNvPr>
          <p:cNvPicPr>
            <a:picLocks noChangeAspect="1"/>
          </p:cNvPicPr>
          <p:nvPr/>
        </p:nvPicPr>
        <p:blipFill>
          <a:blip r:embed="rId2"/>
          <a:stretch>
            <a:fillRect/>
          </a:stretch>
        </p:blipFill>
        <p:spPr>
          <a:xfrm>
            <a:off x="4660394" y="2898838"/>
            <a:ext cx="6000750" cy="1619250"/>
          </a:xfrm>
          <a:prstGeom prst="rect">
            <a:avLst/>
          </a:prstGeom>
          <a:ln>
            <a:noFill/>
          </a:ln>
          <a:effectLst>
            <a:outerShdw blurRad="292100" dist="139700" dir="2700000" algn="tl" rotWithShape="0">
              <a:srgbClr val="333333">
                <a:alpha val="65000"/>
              </a:srgbClr>
            </a:outerShdw>
          </a:effectLst>
        </p:spPr>
      </p:pic>
      <p:grpSp>
        <p:nvGrpSpPr>
          <p:cNvPr id="4" name="Groupe 3">
            <a:extLst>
              <a:ext uri="{FF2B5EF4-FFF2-40B4-BE49-F238E27FC236}">
                <a16:creationId xmlns:a16="http://schemas.microsoft.com/office/drawing/2014/main" id="{B50902FB-6978-4A5E-9D2B-CD5F9F31738C}"/>
              </a:ext>
            </a:extLst>
          </p:cNvPr>
          <p:cNvGrpSpPr/>
          <p:nvPr/>
        </p:nvGrpSpPr>
        <p:grpSpPr>
          <a:xfrm>
            <a:off x="768858" y="1490472"/>
            <a:ext cx="3762375" cy="3419475"/>
            <a:chOff x="540258" y="1507808"/>
            <a:chExt cx="3762375" cy="3419475"/>
          </a:xfrm>
        </p:grpSpPr>
        <p:pic>
          <p:nvPicPr>
            <p:cNvPr id="11" name="Image 10">
              <a:extLst>
                <a:ext uri="{FF2B5EF4-FFF2-40B4-BE49-F238E27FC236}">
                  <a16:creationId xmlns:a16="http://schemas.microsoft.com/office/drawing/2014/main" id="{48A48323-5877-4C3E-BB37-3668A48787C6}"/>
                </a:ext>
              </a:extLst>
            </p:cNvPr>
            <p:cNvPicPr>
              <a:picLocks noChangeAspect="1"/>
            </p:cNvPicPr>
            <p:nvPr/>
          </p:nvPicPr>
          <p:blipFill>
            <a:blip r:embed="rId3"/>
            <a:stretch>
              <a:fillRect/>
            </a:stretch>
          </p:blipFill>
          <p:spPr>
            <a:xfrm>
              <a:off x="540258" y="1507808"/>
              <a:ext cx="3762375" cy="3419475"/>
            </a:xfrm>
            <a:prstGeom prst="rect">
              <a:avLst/>
            </a:prstGeom>
          </p:spPr>
        </p:pic>
        <p:sp>
          <p:nvSpPr>
            <p:cNvPr id="3" name="ZoneTexte 2">
              <a:extLst>
                <a:ext uri="{FF2B5EF4-FFF2-40B4-BE49-F238E27FC236}">
                  <a16:creationId xmlns:a16="http://schemas.microsoft.com/office/drawing/2014/main" id="{4188FA80-6742-4CE5-9648-141F65BF93BA}"/>
                </a:ext>
              </a:extLst>
            </p:cNvPr>
            <p:cNvSpPr txBox="1"/>
            <p:nvPr/>
          </p:nvSpPr>
          <p:spPr>
            <a:xfrm>
              <a:off x="704088" y="4535424"/>
              <a:ext cx="1346074" cy="307777"/>
            </a:xfrm>
            <a:prstGeom prst="rect">
              <a:avLst/>
            </a:prstGeom>
            <a:noFill/>
          </p:spPr>
          <p:txBody>
            <a:bodyPr wrap="none" rtlCol="0">
              <a:spAutoFit/>
            </a:bodyPr>
            <a:lstStyle/>
            <a:p>
              <a:r>
                <a:rPr lang="fr-FR" sz="1400">
                  <a:solidFill>
                    <a:srgbClr val="002060"/>
                  </a:solidFill>
                </a:rPr>
                <a:t>Menu démarrer</a:t>
              </a:r>
            </a:p>
          </p:txBody>
        </p:sp>
      </p:grpSp>
      <p:pic>
        <p:nvPicPr>
          <p:cNvPr id="5" name="Image 4">
            <a:extLst>
              <a:ext uri="{FF2B5EF4-FFF2-40B4-BE49-F238E27FC236}">
                <a16:creationId xmlns:a16="http://schemas.microsoft.com/office/drawing/2014/main" id="{3CE971B5-62C5-457C-8F6A-03D0D1D816FB}"/>
              </a:ext>
            </a:extLst>
          </p:cNvPr>
          <p:cNvPicPr>
            <a:picLocks noChangeAspect="1"/>
          </p:cNvPicPr>
          <p:nvPr/>
        </p:nvPicPr>
        <p:blipFill>
          <a:blip r:embed="rId4"/>
          <a:stretch>
            <a:fillRect/>
          </a:stretch>
        </p:blipFill>
        <p:spPr>
          <a:xfrm>
            <a:off x="4724816" y="1690688"/>
            <a:ext cx="771525" cy="447675"/>
          </a:xfrm>
          <a:prstGeom prst="rect">
            <a:avLst/>
          </a:prstGeom>
        </p:spPr>
      </p:pic>
    </p:spTree>
    <p:extLst>
      <p:ext uri="{BB962C8B-B14F-4D97-AF65-F5344CB8AC3E}">
        <p14:creationId xmlns:p14="http://schemas.microsoft.com/office/powerpoint/2010/main" val="27124991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 constructeur</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6264358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C4DC1C-7AF7-48B3-99CE-27D55E1A8450}"/>
              </a:ext>
            </a:extLst>
          </p:cNvPr>
          <p:cNvSpPr/>
          <p:nvPr/>
        </p:nvSpPr>
        <p:spPr>
          <a:xfrm>
            <a:off x="3130859" y="2254604"/>
            <a:ext cx="1707472" cy="443884"/>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fontScale="92500" lnSpcReduction="10000"/>
          </a:bodyPr>
          <a:lstStyle/>
          <a:p>
            <a:r>
              <a:rPr lang="fr-FR"/>
              <a:t>Un constructeur est une méthode.</a:t>
            </a:r>
          </a:p>
          <a:p>
            <a:r>
              <a:rPr lang="fr-FR"/>
              <a:t>L'instanciation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Planete</a:t>
            </a:r>
            <a:r>
              <a:rPr lang="fr-FR" sz="1800">
                <a:solidFill>
                  <a:srgbClr val="000000"/>
                </a:solidFill>
                <a:latin typeface="Consolas" panose="020B0609020204030204" pitchFamily="49" charset="0"/>
              </a:rPr>
              <a:t>(); </a:t>
            </a:r>
            <a:r>
              <a:rPr lang="fr-FR"/>
              <a:t>est un appel à cette méthode.</a:t>
            </a:r>
          </a:p>
          <a:p>
            <a:r>
              <a:rPr lang="fr-FR"/>
              <a:t>Caractéristiques du constructeur :</a:t>
            </a:r>
          </a:p>
          <a:p>
            <a:pPr lvl="1"/>
            <a:r>
              <a:rPr lang="fr-FR"/>
              <a:t>Son nom est celui de sa classe (</a:t>
            </a:r>
            <a:r>
              <a:rPr lang="fr-FR" sz="1800">
                <a:solidFill>
                  <a:srgbClr val="2B91AF"/>
                </a:solidFill>
                <a:latin typeface="Consolas" panose="020B0609020204030204" pitchFamily="49" charset="0"/>
              </a:rPr>
              <a:t>Planete</a:t>
            </a:r>
            <a:r>
              <a:rPr lang="fr-FR"/>
              <a:t>)</a:t>
            </a:r>
          </a:p>
          <a:p>
            <a:pPr lvl="1"/>
            <a:r>
              <a:rPr lang="fr-FR"/>
              <a:t>Pas de type de retour (même pas void)</a:t>
            </a:r>
            <a:endParaRPr lang="fr-FR" sz="1800">
              <a:solidFill>
                <a:srgbClr val="000000"/>
              </a:solidFill>
              <a:latin typeface="Consolas" panose="020B0609020204030204" pitchFamily="49" charset="0"/>
            </a:endParaRPr>
          </a:p>
          <a:p>
            <a:pPr marL="0" indent="0">
              <a:buNone/>
            </a:pPr>
            <a:endParaRPr lang="fr-FR" sz="1800">
              <a:solidFill>
                <a:srgbClr val="000000"/>
              </a:solidFill>
              <a:latin typeface="Consolas" panose="020B0609020204030204" pitchFamily="49" charset="0"/>
            </a:endParaRPr>
          </a:p>
          <a:p>
            <a:r>
              <a:rPr lang="fr-FR"/>
              <a:t>Un constructeur sans aucun paramètre est appelé constructeur par défaut.</a:t>
            </a:r>
          </a:p>
          <a:p>
            <a:r>
              <a:rPr lang="fr-FR"/>
              <a:t>Si aucun constructeur n'est défini, le compilateur génère un constructeur par défaut. Celui-ci disparaît si un quelconque constructeur est défini par la suite.</a:t>
            </a:r>
          </a:p>
          <a:p>
            <a:r>
              <a:rPr lang="fr-FR"/>
              <a:t>Le constructeur est en général utilisé pour l'initialisation des propriétés.</a:t>
            </a:r>
          </a:p>
        </p:txBody>
      </p:sp>
      <p:sp>
        <p:nvSpPr>
          <p:cNvPr id="6" name="Rectangle 5">
            <a:extLst>
              <a:ext uri="{FF2B5EF4-FFF2-40B4-BE49-F238E27FC236}">
                <a16:creationId xmlns:a16="http://schemas.microsoft.com/office/drawing/2014/main" id="{11E55D07-EF20-427D-80F5-1E9A859C7695}"/>
              </a:ext>
            </a:extLst>
          </p:cNvPr>
          <p:cNvSpPr/>
          <p:nvPr/>
        </p:nvSpPr>
        <p:spPr>
          <a:xfrm>
            <a:off x="6862439" y="2831978"/>
            <a:ext cx="2858609" cy="1233996"/>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 constructeur</a:t>
            </a:r>
          </a:p>
        </p:txBody>
      </p:sp>
      <p:sp>
        <p:nvSpPr>
          <p:cNvPr id="4" name="ZoneTexte 3">
            <a:extLst>
              <a:ext uri="{FF2B5EF4-FFF2-40B4-BE49-F238E27FC236}">
                <a16:creationId xmlns:a16="http://schemas.microsoft.com/office/drawing/2014/main" id="{FA007C67-A3E1-4EFE-8EE0-432916F4749A}"/>
              </a:ext>
            </a:extLst>
          </p:cNvPr>
          <p:cNvSpPr txBox="1"/>
          <p:nvPr/>
        </p:nvSpPr>
        <p:spPr>
          <a:xfrm>
            <a:off x="7004482" y="2924076"/>
            <a:ext cx="2541080" cy="1077218"/>
          </a:xfrm>
          <a:prstGeom prst="rect">
            <a:avLst/>
          </a:prstGeom>
          <a:noFill/>
        </p:spPr>
        <p:txBody>
          <a:bodyPr wrap="none" rtlCol="0">
            <a:spAutoFit/>
          </a:bodyPr>
          <a:lstStyle/>
          <a:p>
            <a:r>
              <a:rPr lang="fr-FR" sz="1600">
                <a:solidFill>
                  <a:schemeClr val="tx1">
                    <a:lumMod val="50000"/>
                    <a:lumOff val="50000"/>
                  </a:schemeClr>
                </a:solidFill>
                <a:latin typeface="Consolas" panose="020B0609020204030204" pitchFamily="49" charset="0"/>
              </a:rPr>
              <a:t>public class Planete</a:t>
            </a:r>
          </a:p>
          <a:p>
            <a:r>
              <a:rPr lang="fr-FR" sz="1600">
                <a:solidFill>
                  <a:schemeClr val="tx1">
                    <a:lumMod val="50000"/>
                    <a:lumOff val="50000"/>
                  </a:schemeClr>
                </a:solidFill>
                <a:latin typeface="Consolas" panose="020B0609020204030204" pitchFamily="49" charset="0"/>
              </a:rPr>
              <a:t>{</a:t>
            </a:r>
          </a:p>
          <a:p>
            <a:r>
              <a:rPr lang="fr-FR" sz="1600">
                <a:solidFill>
                  <a:srgbClr val="000000"/>
                </a:solidFill>
                <a:latin typeface="Consolas" panose="020B0609020204030204" pitchFamily="49" charset="0"/>
              </a:rPr>
              <a:t>  </a:t>
            </a:r>
            <a:r>
              <a:rPr lang="fr-FR" sz="1600">
                <a:solidFill>
                  <a:srgbClr val="0000FF"/>
                </a:solidFill>
                <a:latin typeface="Consolas" panose="020B0609020204030204" pitchFamily="49" charset="0"/>
              </a:rPr>
              <a:t>public</a:t>
            </a:r>
            <a:r>
              <a:rPr lang="fr-FR" sz="1600">
                <a:solidFill>
                  <a:srgbClr val="000000"/>
                </a:solidFill>
                <a:latin typeface="Consolas" panose="020B0609020204030204" pitchFamily="49" charset="0"/>
              </a:rPr>
              <a:t> Planete() {}</a:t>
            </a:r>
          </a:p>
          <a:p>
            <a:r>
              <a:rPr lang="fr-FR" sz="1600">
                <a:solidFill>
                  <a:schemeClr val="tx1">
                    <a:lumMod val="50000"/>
                    <a:lumOff val="50000"/>
                  </a:schemeClr>
                </a:solidFill>
                <a:latin typeface="Consolas" panose="020B0609020204030204" pitchFamily="49" charset="0"/>
              </a:rPr>
              <a:t>}</a:t>
            </a:r>
            <a:endParaRPr lang="fr-FR" sz="1600">
              <a:solidFill>
                <a:schemeClr val="tx1">
                  <a:lumMod val="50000"/>
                  <a:lumOff val="50000"/>
                </a:schemeClr>
              </a:solidFill>
            </a:endParaRPr>
          </a:p>
        </p:txBody>
      </p:sp>
    </p:spTree>
    <p:extLst>
      <p:ext uri="{BB962C8B-B14F-4D97-AF65-F5344CB8AC3E}">
        <p14:creationId xmlns:p14="http://schemas.microsoft.com/office/powerpoint/2010/main" val="1701750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D5018-33F6-4D57-A0AE-94F2A7D2F71E}"/>
              </a:ext>
            </a:extLst>
          </p:cNvPr>
          <p:cNvSpPr>
            <a:spLocks noGrp="1"/>
          </p:cNvSpPr>
          <p:nvPr>
            <p:ph type="title"/>
          </p:nvPr>
        </p:nvSpPr>
        <p:spPr/>
        <p:txBody>
          <a:bodyPr/>
          <a:lstStyle/>
          <a:p>
            <a:r>
              <a:rPr lang="fr-FR"/>
              <a:t>Constructeur statique</a:t>
            </a:r>
          </a:p>
        </p:txBody>
      </p:sp>
      <p:sp>
        <p:nvSpPr>
          <p:cNvPr id="3" name="Espace réservé du contenu 2">
            <a:extLst>
              <a:ext uri="{FF2B5EF4-FFF2-40B4-BE49-F238E27FC236}">
                <a16:creationId xmlns:a16="http://schemas.microsoft.com/office/drawing/2014/main" id="{A2C8898F-1224-4C1B-A87F-2AB0C28A57BC}"/>
              </a:ext>
            </a:extLst>
          </p:cNvPr>
          <p:cNvSpPr>
            <a:spLocks noGrp="1"/>
          </p:cNvSpPr>
          <p:nvPr>
            <p:ph idx="1"/>
          </p:nvPr>
        </p:nvSpPr>
        <p:spPr/>
        <p:txBody>
          <a:bodyPr>
            <a:normAutofit/>
          </a:bodyPr>
          <a:lstStyle/>
          <a:p>
            <a:r>
              <a:rPr lang="en-US" dirty="0"/>
              <a:t>Un </a:t>
            </a:r>
            <a:r>
              <a:rPr lang="en-US" dirty="0" err="1"/>
              <a:t>constructeur</a:t>
            </a:r>
            <a:r>
              <a:rPr lang="en-US" dirty="0"/>
              <a:t> </a:t>
            </a:r>
            <a:r>
              <a:rPr lang="en-US" dirty="0" err="1"/>
              <a:t>statique</a:t>
            </a:r>
            <a:r>
              <a:rPr lang="en-US" dirty="0"/>
              <a:t> </a:t>
            </a:r>
            <a:r>
              <a:rPr lang="en-US" dirty="0" err="1"/>
              <a:t>n'a</a:t>
            </a:r>
            <a:r>
              <a:rPr lang="en-US" dirty="0"/>
              <a:t> pas de </a:t>
            </a:r>
            <a:r>
              <a:rPr lang="en-US" dirty="0" err="1"/>
              <a:t>modificateurs</a:t>
            </a:r>
            <a:r>
              <a:rPr lang="en-US" dirty="0"/>
              <a:t> </a:t>
            </a:r>
            <a:r>
              <a:rPr lang="en-US" dirty="0" err="1"/>
              <a:t>d'accès</a:t>
            </a:r>
            <a:r>
              <a:rPr lang="en-US" dirty="0"/>
              <a:t> et ne </a:t>
            </a:r>
            <a:r>
              <a:rPr lang="en-US" dirty="0" err="1"/>
              <a:t>prend</a:t>
            </a:r>
            <a:r>
              <a:rPr lang="en-US" dirty="0"/>
              <a:t> </a:t>
            </a:r>
            <a:r>
              <a:rPr lang="en-US" dirty="0" err="1"/>
              <a:t>aucun</a:t>
            </a:r>
            <a:r>
              <a:rPr lang="en-US" dirty="0"/>
              <a:t> </a:t>
            </a:r>
            <a:r>
              <a:rPr lang="en-US" dirty="0" err="1"/>
              <a:t>paramètre</a:t>
            </a:r>
            <a:r>
              <a:rPr lang="en-US" dirty="0"/>
              <a:t>. </a:t>
            </a:r>
          </a:p>
          <a:p>
            <a:r>
              <a:rPr lang="en-US" dirty="0"/>
              <a:t>Il </a:t>
            </a:r>
            <a:r>
              <a:rPr lang="en-US" dirty="0" err="1"/>
              <a:t>est</a:t>
            </a:r>
            <a:r>
              <a:rPr lang="en-US" dirty="0"/>
              <a:t> </a:t>
            </a:r>
            <a:r>
              <a:rPr lang="en-US" dirty="0" err="1"/>
              <a:t>appellé</a:t>
            </a:r>
            <a:r>
              <a:rPr lang="en-US" dirty="0"/>
              <a:t> </a:t>
            </a:r>
            <a:r>
              <a:rPr lang="en-US" dirty="0" err="1"/>
              <a:t>automatiquement</a:t>
            </a:r>
            <a:r>
              <a:rPr lang="en-US" dirty="0"/>
              <a:t> </a:t>
            </a:r>
            <a:r>
              <a:rPr lang="en-US" dirty="0" err="1"/>
              <a:t>juste</a:t>
            </a:r>
            <a:r>
              <a:rPr lang="en-US" dirty="0"/>
              <a:t> </a:t>
            </a:r>
            <a:r>
              <a:rPr lang="en-US" dirty="0" err="1"/>
              <a:t>avant</a:t>
            </a:r>
            <a:r>
              <a:rPr lang="en-US" dirty="0"/>
              <a:t> la première </a:t>
            </a:r>
            <a:r>
              <a:rPr lang="en-US" dirty="0" err="1"/>
              <a:t>instanciation</a:t>
            </a:r>
            <a:r>
              <a:rPr lang="en-US" dirty="0"/>
              <a:t> de la </a:t>
            </a:r>
            <a:r>
              <a:rPr lang="en-US" dirty="0" err="1"/>
              <a:t>classe</a:t>
            </a:r>
            <a:r>
              <a:rPr lang="en-US" dirty="0"/>
              <a:t>. </a:t>
            </a:r>
          </a:p>
          <a:p>
            <a:r>
              <a:rPr lang="en-US" dirty="0"/>
              <a:t>Il ne </a:t>
            </a:r>
            <a:r>
              <a:rPr lang="en-US" dirty="0" err="1"/>
              <a:t>peut</a:t>
            </a:r>
            <a:r>
              <a:rPr lang="en-US" dirty="0"/>
              <a:t> pas </a:t>
            </a:r>
            <a:r>
              <a:rPr lang="en-US" dirty="0" err="1"/>
              <a:t>être</a:t>
            </a:r>
            <a:r>
              <a:rPr lang="en-US" dirty="0"/>
              <a:t> </a:t>
            </a:r>
            <a:r>
              <a:rPr lang="en-US" dirty="0" err="1"/>
              <a:t>appelé</a:t>
            </a:r>
            <a:r>
              <a:rPr lang="en-US" dirty="0"/>
              <a:t>. </a:t>
            </a:r>
          </a:p>
          <a:p>
            <a:r>
              <a:rPr lang="en-US" dirty="0"/>
              <a:t>Il ne </a:t>
            </a:r>
            <a:r>
              <a:rPr lang="en-US" dirty="0" err="1"/>
              <a:t>peut</a:t>
            </a:r>
            <a:r>
              <a:rPr lang="en-US" dirty="0"/>
              <a:t> </a:t>
            </a:r>
            <a:r>
              <a:rPr lang="en-US" dirty="0" err="1"/>
              <a:t>manipuler</a:t>
            </a:r>
            <a:r>
              <a:rPr lang="en-US" dirty="0"/>
              <a:t> que les </a:t>
            </a:r>
            <a:r>
              <a:rPr lang="en-US" dirty="0" err="1"/>
              <a:t>membres</a:t>
            </a:r>
            <a:r>
              <a:rPr lang="en-US" dirty="0"/>
              <a:t> </a:t>
            </a:r>
            <a:r>
              <a:rPr lang="en-US" dirty="0" err="1"/>
              <a:t>statiques</a:t>
            </a:r>
            <a:r>
              <a:rPr lang="en-US" dirty="0"/>
              <a:t>. </a:t>
            </a:r>
          </a:p>
          <a:p>
            <a:r>
              <a:rPr lang="en-US" dirty="0"/>
              <a:t>Si </a:t>
            </a:r>
            <a:r>
              <a:rPr lang="en-US" dirty="0" err="1"/>
              <a:t>une</a:t>
            </a:r>
            <a:r>
              <a:rPr lang="en-US" dirty="0"/>
              <a:t> exception se </a:t>
            </a:r>
            <a:r>
              <a:rPr lang="en-US" dirty="0" err="1"/>
              <a:t>produit</a:t>
            </a:r>
            <a:r>
              <a:rPr lang="en-US" dirty="0"/>
              <a:t> dans le </a:t>
            </a:r>
            <a:r>
              <a:rPr lang="en-US" dirty="0" err="1"/>
              <a:t>constructeur</a:t>
            </a:r>
            <a:r>
              <a:rPr lang="en-US" dirty="0"/>
              <a:t> </a:t>
            </a:r>
            <a:r>
              <a:rPr lang="en-US" dirty="0" err="1"/>
              <a:t>statique</a:t>
            </a:r>
            <a:r>
              <a:rPr lang="en-US" dirty="0"/>
              <a:t>, </a:t>
            </a:r>
            <a:r>
              <a:rPr lang="en-US" dirty="0" err="1"/>
              <a:t>celui</a:t>
            </a:r>
            <a:r>
              <a:rPr lang="en-US" dirty="0"/>
              <a:t>-ci ne sera jamais </a:t>
            </a:r>
            <a:r>
              <a:rPr lang="en-US" dirty="0" err="1"/>
              <a:t>appelé</a:t>
            </a:r>
            <a:r>
              <a:rPr lang="en-US" dirty="0"/>
              <a:t> dans la durée de vie de </a:t>
            </a:r>
            <a:r>
              <a:rPr lang="en-US" dirty="0" err="1"/>
              <a:t>l'application</a:t>
            </a:r>
            <a:r>
              <a:rPr lang="en-US" dirty="0"/>
              <a:t>. </a:t>
            </a:r>
            <a:endParaRPr lang="fr-FR" dirty="0"/>
          </a:p>
        </p:txBody>
      </p:sp>
    </p:spTree>
    <p:extLst>
      <p:ext uri="{BB962C8B-B14F-4D97-AF65-F5344CB8AC3E}">
        <p14:creationId xmlns:p14="http://schemas.microsoft.com/office/powerpoint/2010/main" val="23794856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Constructeur</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CSharp02_Classe_Creation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7036739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surcharge overload</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3744044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Définition</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344487" cy="4351338"/>
          </a:xfrm>
        </p:spPr>
        <p:txBody>
          <a:bodyPr>
            <a:normAutofit/>
          </a:bodyPr>
          <a:lstStyle/>
          <a:p>
            <a:pPr algn="just"/>
            <a:r>
              <a:rPr lang="fr-FR"/>
              <a:t>Une méthode peut être surchargée : deux méthodes de même nom peuvent coexister au sein de la même classe du moment qu'elles n'ont pas la même signature.</a:t>
            </a:r>
          </a:p>
          <a:p>
            <a:pPr algn="just"/>
            <a:r>
              <a:rPr lang="fr-FR"/>
              <a:t>Le constructeur, étant une méthode, elle peut être surchargée.</a:t>
            </a:r>
          </a:p>
        </p:txBody>
      </p:sp>
    </p:spTree>
    <p:extLst>
      <p:ext uri="{BB962C8B-B14F-4D97-AF65-F5344CB8AC3E}">
        <p14:creationId xmlns:p14="http://schemas.microsoft.com/office/powerpoint/2010/main" val="34588305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9CF80-1B65-4719-B82C-F830908E656D}"/>
              </a:ext>
            </a:extLst>
          </p:cNvPr>
          <p:cNvSpPr>
            <a:spLocks noGrp="1"/>
          </p:cNvSpPr>
          <p:nvPr>
            <p:ph type="title"/>
          </p:nvPr>
        </p:nvSpPr>
        <p:spPr/>
        <p:txBody>
          <a:bodyPr/>
          <a:lstStyle/>
          <a:p>
            <a:r>
              <a:rPr lang="fr-FR"/>
              <a:t>La signature</a:t>
            </a:r>
          </a:p>
        </p:txBody>
      </p:sp>
      <p:sp>
        <p:nvSpPr>
          <p:cNvPr id="3" name="Espace réservé du contenu 2">
            <a:extLst>
              <a:ext uri="{FF2B5EF4-FFF2-40B4-BE49-F238E27FC236}">
                <a16:creationId xmlns:a16="http://schemas.microsoft.com/office/drawing/2014/main" id="{2209B2CC-82BD-40C6-9A98-D23E2548CD8B}"/>
              </a:ext>
            </a:extLst>
          </p:cNvPr>
          <p:cNvSpPr>
            <a:spLocks noGrp="1"/>
          </p:cNvSpPr>
          <p:nvPr>
            <p:ph idx="1"/>
          </p:nvPr>
        </p:nvSpPr>
        <p:spPr>
          <a:xfrm>
            <a:off x="838200" y="1825625"/>
            <a:ext cx="10515600" cy="3110359"/>
          </a:xfrm>
        </p:spPr>
        <p:txBody>
          <a:bodyPr/>
          <a:lstStyle/>
          <a:p>
            <a:r>
              <a:rPr lang="fr-FR"/>
              <a:t>La signature pour la surcharge d'une méthode comprend	</a:t>
            </a:r>
          </a:p>
          <a:p>
            <a:pPr lvl="1"/>
            <a:r>
              <a:rPr lang="fr-FR"/>
              <a:t>Son nom</a:t>
            </a:r>
          </a:p>
          <a:p>
            <a:pPr lvl="1"/>
            <a:r>
              <a:rPr lang="fr-FR"/>
              <a:t>son nombre de paramètre</a:t>
            </a:r>
          </a:p>
          <a:p>
            <a:pPr lvl="1"/>
            <a:r>
              <a:rPr lang="fr-FR"/>
              <a:t>le type de chacun de ses paramètres</a:t>
            </a:r>
          </a:p>
          <a:p>
            <a:r>
              <a:rPr lang="fr-FR"/>
              <a:t>Cette signature d'une méthode n'inclut pas</a:t>
            </a:r>
          </a:p>
          <a:p>
            <a:pPr lvl="1"/>
            <a:r>
              <a:rPr lang="fr-FR"/>
              <a:t>le type de retour</a:t>
            </a:r>
          </a:p>
          <a:p>
            <a:pPr lvl="1"/>
            <a:r>
              <a:rPr lang="fr-FR"/>
              <a:t>le nom des paramètres</a:t>
            </a:r>
          </a:p>
          <a:p>
            <a:pPr marL="0" indent="0">
              <a:buNone/>
            </a:pPr>
            <a:endParaRPr lang="fr-FR"/>
          </a:p>
        </p:txBody>
      </p:sp>
      <p:sp>
        <p:nvSpPr>
          <p:cNvPr id="4" name="ZoneTexte 3">
            <a:extLst>
              <a:ext uri="{FF2B5EF4-FFF2-40B4-BE49-F238E27FC236}">
                <a16:creationId xmlns:a16="http://schemas.microsoft.com/office/drawing/2014/main" id="{5489615C-E2A9-4D64-AEB1-EC925F389969}"/>
              </a:ext>
            </a:extLst>
          </p:cNvPr>
          <p:cNvSpPr txBox="1"/>
          <p:nvPr/>
        </p:nvSpPr>
        <p:spPr>
          <a:xfrm>
            <a:off x="838200" y="5070921"/>
            <a:ext cx="9720931" cy="707886"/>
          </a:xfrm>
          <a:prstGeom prst="rect">
            <a:avLst/>
          </a:prstGeom>
          <a:noFill/>
        </p:spPr>
        <p:txBody>
          <a:bodyPr wrap="none" rtlCol="0">
            <a:spAutoFit/>
          </a:bodyPr>
          <a:lstStyle/>
          <a:p>
            <a:r>
              <a:rPr lang="fr-FR" sz="4000">
                <a:solidFill>
                  <a:schemeClr val="bg1">
                    <a:lumMod val="75000"/>
                  </a:schemeClr>
                </a:solidFill>
              </a:rPr>
              <a:t>int</a:t>
            </a:r>
            <a:r>
              <a:rPr lang="fr-FR" sz="4000"/>
              <a:t> </a:t>
            </a:r>
            <a:r>
              <a:rPr lang="fr-FR" sz="4000">
                <a:solidFill>
                  <a:srgbClr val="00B050"/>
                </a:solidFill>
              </a:rPr>
              <a:t>Addition</a:t>
            </a:r>
            <a:r>
              <a:rPr lang="fr-FR" sz="4000"/>
              <a:t> (</a:t>
            </a:r>
            <a:r>
              <a:rPr lang="fr-FR" sz="4000">
                <a:solidFill>
                  <a:srgbClr val="00B050"/>
                </a:solidFill>
              </a:rPr>
              <a:t>int</a:t>
            </a:r>
            <a:r>
              <a:rPr lang="fr-FR" sz="4000"/>
              <a:t> </a:t>
            </a:r>
            <a:r>
              <a:rPr lang="fr-FR" sz="4000">
                <a:solidFill>
                  <a:srgbClr val="BFBFBF"/>
                </a:solidFill>
              </a:rPr>
              <a:t>operande1</a:t>
            </a:r>
            <a:r>
              <a:rPr lang="fr-FR" sz="4000"/>
              <a:t>, </a:t>
            </a:r>
            <a:r>
              <a:rPr lang="fr-FR" sz="4000">
                <a:solidFill>
                  <a:srgbClr val="00B050"/>
                </a:solidFill>
              </a:rPr>
              <a:t>int</a:t>
            </a:r>
            <a:r>
              <a:rPr lang="fr-FR" sz="4000"/>
              <a:t> </a:t>
            </a:r>
            <a:r>
              <a:rPr lang="fr-FR" sz="4000">
                <a:solidFill>
                  <a:srgbClr val="BFBFBF"/>
                </a:solidFill>
              </a:rPr>
              <a:t>operande2</a:t>
            </a:r>
            <a:r>
              <a:rPr lang="fr-FR" sz="4000"/>
              <a:t>) </a:t>
            </a:r>
            <a:r>
              <a:rPr lang="fr-FR" sz="4000">
                <a:solidFill>
                  <a:srgbClr val="BFBFBF"/>
                </a:solidFill>
              </a:rPr>
              <a:t>{ }</a:t>
            </a:r>
          </a:p>
        </p:txBody>
      </p:sp>
    </p:spTree>
    <p:extLst>
      <p:ext uri="{BB962C8B-B14F-4D97-AF65-F5344CB8AC3E}">
        <p14:creationId xmlns:p14="http://schemas.microsoft.com/office/powerpoint/2010/main" val="13541095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BC68E-1C53-452C-B46D-62745269CE25}"/>
              </a:ext>
            </a:extLst>
          </p:cNvPr>
          <p:cNvSpPr>
            <a:spLocks noGrp="1"/>
          </p:cNvSpPr>
          <p:nvPr>
            <p:ph type="title"/>
          </p:nvPr>
        </p:nvSpPr>
        <p:spPr/>
        <p:txBody>
          <a:bodyPr/>
          <a:lstStyle/>
          <a:p>
            <a:r>
              <a:rPr lang="fr-FR"/>
              <a:t>Les tableaux</a:t>
            </a:r>
          </a:p>
        </p:txBody>
      </p:sp>
      <p:sp>
        <p:nvSpPr>
          <p:cNvPr id="3" name="Espace réservé du texte 2">
            <a:extLst>
              <a:ext uri="{FF2B5EF4-FFF2-40B4-BE49-F238E27FC236}">
                <a16:creationId xmlns:a16="http://schemas.microsoft.com/office/drawing/2014/main" id="{0281152B-6A44-4CBC-9C50-8AD830924AE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2B96D75-03B7-41DD-9F66-4BF28D5F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91618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71A22-3BDD-4969-85EF-140D0B2288F2}"/>
              </a:ext>
            </a:extLst>
          </p:cNvPr>
          <p:cNvSpPr>
            <a:spLocks noGrp="1"/>
          </p:cNvSpPr>
          <p:nvPr>
            <p:ph type="title"/>
          </p:nvPr>
        </p:nvSpPr>
        <p:spPr/>
        <p:txBody>
          <a:bodyPr/>
          <a:lstStyle/>
          <a:p>
            <a:r>
              <a:rPr lang="fr-FR"/>
              <a:t>Les planètes du système solaire</a:t>
            </a:r>
          </a:p>
        </p:txBody>
      </p:sp>
      <p:graphicFrame>
        <p:nvGraphicFramePr>
          <p:cNvPr id="4" name="Tableau 3">
            <a:extLst>
              <a:ext uri="{FF2B5EF4-FFF2-40B4-BE49-F238E27FC236}">
                <a16:creationId xmlns:a16="http://schemas.microsoft.com/office/drawing/2014/main" id="{9A2A5AE4-0604-4687-BABA-450DA48CB897}"/>
              </a:ext>
            </a:extLst>
          </p:cNvPr>
          <p:cNvGraphicFramePr>
            <a:graphicFrameLocks noGrp="1"/>
          </p:cNvGraphicFramePr>
          <p:nvPr>
            <p:extLst>
              <p:ext uri="{D42A27DB-BD31-4B8C-83A1-F6EECF244321}">
                <p14:modId xmlns:p14="http://schemas.microsoft.com/office/powerpoint/2010/main" val="2515518729"/>
              </p:ext>
            </p:extLst>
          </p:nvPr>
        </p:nvGraphicFramePr>
        <p:xfrm>
          <a:off x="838200" y="2832550"/>
          <a:ext cx="5257800" cy="3566160"/>
        </p:xfrm>
        <a:graphic>
          <a:graphicData uri="http://schemas.openxmlformats.org/drawingml/2006/table">
            <a:tbl>
              <a:tblPr firstRow="1" bandRow="1">
                <a:tableStyleId>{5C22544A-7EE6-4342-B048-85BDC9FD1C3A}</a:tableStyleId>
              </a:tblPr>
              <a:tblGrid>
                <a:gridCol w="1220122">
                  <a:extLst>
                    <a:ext uri="{9D8B030D-6E8A-4147-A177-3AD203B41FA5}">
                      <a16:colId xmlns:a16="http://schemas.microsoft.com/office/drawing/2014/main" val="908757100"/>
                    </a:ext>
                  </a:extLst>
                </a:gridCol>
                <a:gridCol w="1638291">
                  <a:extLst>
                    <a:ext uri="{9D8B030D-6E8A-4147-A177-3AD203B41FA5}">
                      <a16:colId xmlns:a16="http://schemas.microsoft.com/office/drawing/2014/main" val="970356130"/>
                    </a:ext>
                  </a:extLst>
                </a:gridCol>
                <a:gridCol w="2399387">
                  <a:extLst>
                    <a:ext uri="{9D8B030D-6E8A-4147-A177-3AD203B41FA5}">
                      <a16:colId xmlns:a16="http://schemas.microsoft.com/office/drawing/2014/main" val="2810335596"/>
                    </a:ext>
                  </a:extLst>
                </a:gridCol>
              </a:tblGrid>
              <a:tr h="363841">
                <a:tc>
                  <a:txBody>
                    <a:bodyPr/>
                    <a:lstStyle/>
                    <a:p>
                      <a:pPr algn="ctr"/>
                      <a:r>
                        <a:rPr lang="fr-FR"/>
                        <a:t>Index</a:t>
                      </a:r>
                    </a:p>
                  </a:txBody>
                  <a:tcPr/>
                </a:tc>
                <a:tc>
                  <a:txBody>
                    <a:bodyPr/>
                    <a:lstStyle/>
                    <a:p>
                      <a:pPr algn="ctr"/>
                      <a:r>
                        <a:rPr lang="fr-FR"/>
                        <a:t>Nom</a:t>
                      </a:r>
                    </a:p>
                  </a:txBody>
                  <a:tcPr/>
                </a:tc>
                <a:tc>
                  <a:txBody>
                    <a:bodyPr/>
                    <a:lstStyle/>
                    <a:p>
                      <a:pPr algn="ctr"/>
                      <a:r>
                        <a:rPr lang="fr-FR"/>
                        <a:t>Distance du soleil </a:t>
                      </a:r>
                    </a:p>
                    <a:p>
                      <a:pPr algn="ctr"/>
                      <a:r>
                        <a:rPr lang="fr-FR"/>
                        <a:t>En millions de Km</a:t>
                      </a:r>
                    </a:p>
                  </a:txBody>
                  <a:tcPr/>
                </a:tc>
                <a:extLst>
                  <a:ext uri="{0D108BD9-81ED-4DB2-BD59-A6C34878D82A}">
                    <a16:rowId xmlns:a16="http://schemas.microsoft.com/office/drawing/2014/main" val="76078975"/>
                  </a:ext>
                </a:extLst>
              </a:tr>
              <a:tr h="363841">
                <a:tc>
                  <a:txBody>
                    <a:bodyPr/>
                    <a:lstStyle/>
                    <a:p>
                      <a:pPr algn="ctr"/>
                      <a:r>
                        <a:rPr lang="fr-FR"/>
                        <a:t>0</a:t>
                      </a:r>
                    </a:p>
                  </a:txBody>
                  <a:tcPr/>
                </a:tc>
                <a:tc>
                  <a:txBody>
                    <a:bodyPr/>
                    <a:lstStyle/>
                    <a:p>
                      <a:pPr algn="ctr"/>
                      <a:r>
                        <a:rPr lang="fr-FR"/>
                        <a:t>Mercure</a:t>
                      </a:r>
                    </a:p>
                  </a:txBody>
                  <a:tcPr/>
                </a:tc>
                <a:tc>
                  <a:txBody>
                    <a:bodyPr/>
                    <a:lstStyle/>
                    <a:p>
                      <a:pPr algn="ctr"/>
                      <a:r>
                        <a:rPr lang="fr-FR"/>
                        <a:t>57,91</a:t>
                      </a:r>
                    </a:p>
                  </a:txBody>
                  <a:tcPr/>
                </a:tc>
                <a:extLst>
                  <a:ext uri="{0D108BD9-81ED-4DB2-BD59-A6C34878D82A}">
                    <a16:rowId xmlns:a16="http://schemas.microsoft.com/office/drawing/2014/main" val="1393611289"/>
                  </a:ext>
                </a:extLst>
              </a:tr>
              <a:tr h="363841">
                <a:tc>
                  <a:txBody>
                    <a:bodyPr/>
                    <a:lstStyle/>
                    <a:p>
                      <a:pPr algn="ctr"/>
                      <a:r>
                        <a:rPr lang="fr-FR"/>
                        <a:t>1</a:t>
                      </a:r>
                    </a:p>
                  </a:txBody>
                  <a:tcPr/>
                </a:tc>
                <a:tc>
                  <a:txBody>
                    <a:bodyPr/>
                    <a:lstStyle/>
                    <a:p>
                      <a:pPr algn="ctr"/>
                      <a:r>
                        <a:rPr lang="fr-FR"/>
                        <a:t>Vénus</a:t>
                      </a:r>
                    </a:p>
                  </a:txBody>
                  <a:tcPr/>
                </a:tc>
                <a:tc>
                  <a:txBody>
                    <a:bodyPr/>
                    <a:lstStyle/>
                    <a:p>
                      <a:pPr algn="ctr"/>
                      <a:r>
                        <a:rPr lang="fr-FR"/>
                        <a:t>108,2</a:t>
                      </a:r>
                    </a:p>
                  </a:txBody>
                  <a:tcPr/>
                </a:tc>
                <a:extLst>
                  <a:ext uri="{0D108BD9-81ED-4DB2-BD59-A6C34878D82A}">
                    <a16:rowId xmlns:a16="http://schemas.microsoft.com/office/drawing/2014/main" val="2760611143"/>
                  </a:ext>
                </a:extLst>
              </a:tr>
              <a:tr h="363841">
                <a:tc>
                  <a:txBody>
                    <a:bodyPr/>
                    <a:lstStyle/>
                    <a:p>
                      <a:pPr algn="ctr"/>
                      <a:r>
                        <a:rPr lang="fr-FR"/>
                        <a:t>2</a:t>
                      </a:r>
                    </a:p>
                  </a:txBody>
                  <a:tcPr/>
                </a:tc>
                <a:tc>
                  <a:txBody>
                    <a:bodyPr/>
                    <a:lstStyle/>
                    <a:p>
                      <a:pPr algn="ctr"/>
                      <a:r>
                        <a:rPr lang="fr-FR"/>
                        <a:t>Terre</a:t>
                      </a:r>
                    </a:p>
                  </a:txBody>
                  <a:tcPr/>
                </a:tc>
                <a:tc>
                  <a:txBody>
                    <a:bodyPr/>
                    <a:lstStyle/>
                    <a:p>
                      <a:pPr algn="ctr"/>
                      <a:r>
                        <a:rPr lang="fr-FR"/>
                        <a:t>149,6</a:t>
                      </a:r>
                    </a:p>
                  </a:txBody>
                  <a:tcPr/>
                </a:tc>
                <a:extLst>
                  <a:ext uri="{0D108BD9-81ED-4DB2-BD59-A6C34878D82A}">
                    <a16:rowId xmlns:a16="http://schemas.microsoft.com/office/drawing/2014/main" val="1652962131"/>
                  </a:ext>
                </a:extLst>
              </a:tr>
              <a:tr h="363841">
                <a:tc>
                  <a:txBody>
                    <a:bodyPr/>
                    <a:lstStyle/>
                    <a:p>
                      <a:pPr algn="ctr"/>
                      <a:r>
                        <a:rPr lang="fr-FR"/>
                        <a:t>3</a:t>
                      </a:r>
                    </a:p>
                  </a:txBody>
                  <a:tcPr/>
                </a:tc>
                <a:tc>
                  <a:txBody>
                    <a:bodyPr/>
                    <a:lstStyle/>
                    <a:p>
                      <a:pPr algn="ctr"/>
                      <a:r>
                        <a:rPr lang="fr-FR"/>
                        <a:t>Mars</a:t>
                      </a:r>
                    </a:p>
                  </a:txBody>
                  <a:tcPr/>
                </a:tc>
                <a:tc>
                  <a:txBody>
                    <a:bodyPr/>
                    <a:lstStyle/>
                    <a:p>
                      <a:pPr algn="ctr"/>
                      <a:r>
                        <a:rPr lang="fr-FR"/>
                        <a:t>227,9</a:t>
                      </a:r>
                    </a:p>
                  </a:txBody>
                  <a:tcPr/>
                </a:tc>
                <a:extLst>
                  <a:ext uri="{0D108BD9-81ED-4DB2-BD59-A6C34878D82A}">
                    <a16:rowId xmlns:a16="http://schemas.microsoft.com/office/drawing/2014/main" val="2649354333"/>
                  </a:ext>
                </a:extLst>
              </a:tr>
              <a:tr h="363841">
                <a:tc>
                  <a:txBody>
                    <a:bodyPr/>
                    <a:lstStyle/>
                    <a:p>
                      <a:pPr algn="ctr"/>
                      <a:r>
                        <a:rPr lang="fr-FR"/>
                        <a:t>4</a:t>
                      </a:r>
                    </a:p>
                  </a:txBody>
                  <a:tcPr/>
                </a:tc>
                <a:tc>
                  <a:txBody>
                    <a:bodyPr/>
                    <a:lstStyle/>
                    <a:p>
                      <a:pPr algn="ctr"/>
                      <a:r>
                        <a:rPr lang="fr-FR"/>
                        <a:t>Jupiter</a:t>
                      </a:r>
                    </a:p>
                  </a:txBody>
                  <a:tcPr/>
                </a:tc>
                <a:tc>
                  <a:txBody>
                    <a:bodyPr/>
                    <a:lstStyle/>
                    <a:p>
                      <a:pPr algn="ctr"/>
                      <a:r>
                        <a:rPr lang="fr-FR"/>
                        <a:t>778,5</a:t>
                      </a:r>
                    </a:p>
                  </a:txBody>
                  <a:tcPr/>
                </a:tc>
                <a:extLst>
                  <a:ext uri="{0D108BD9-81ED-4DB2-BD59-A6C34878D82A}">
                    <a16:rowId xmlns:a16="http://schemas.microsoft.com/office/drawing/2014/main" val="1407095240"/>
                  </a:ext>
                </a:extLst>
              </a:tr>
              <a:tr h="363841">
                <a:tc>
                  <a:txBody>
                    <a:bodyPr/>
                    <a:lstStyle/>
                    <a:p>
                      <a:pPr algn="ctr"/>
                      <a:r>
                        <a:rPr lang="fr-FR"/>
                        <a:t>5</a:t>
                      </a:r>
                    </a:p>
                  </a:txBody>
                  <a:tcPr/>
                </a:tc>
                <a:tc>
                  <a:txBody>
                    <a:bodyPr/>
                    <a:lstStyle/>
                    <a:p>
                      <a:pPr algn="ctr"/>
                      <a:r>
                        <a:rPr lang="fr-FR"/>
                        <a:t>Saturne</a:t>
                      </a:r>
                    </a:p>
                  </a:txBody>
                  <a:tcPr/>
                </a:tc>
                <a:tc>
                  <a:txBody>
                    <a:bodyPr/>
                    <a:lstStyle/>
                    <a:p>
                      <a:pPr algn="ctr"/>
                      <a:r>
                        <a:rPr lang="fr-FR"/>
                        <a:t>1 433</a:t>
                      </a:r>
                    </a:p>
                  </a:txBody>
                  <a:tcPr/>
                </a:tc>
                <a:extLst>
                  <a:ext uri="{0D108BD9-81ED-4DB2-BD59-A6C34878D82A}">
                    <a16:rowId xmlns:a16="http://schemas.microsoft.com/office/drawing/2014/main" val="1929112301"/>
                  </a:ext>
                </a:extLst>
              </a:tr>
              <a:tr h="363841">
                <a:tc>
                  <a:txBody>
                    <a:bodyPr/>
                    <a:lstStyle/>
                    <a:p>
                      <a:pPr algn="ctr"/>
                      <a:r>
                        <a:rPr lang="fr-FR"/>
                        <a:t>6</a:t>
                      </a:r>
                    </a:p>
                  </a:txBody>
                  <a:tcPr/>
                </a:tc>
                <a:tc>
                  <a:txBody>
                    <a:bodyPr/>
                    <a:lstStyle/>
                    <a:p>
                      <a:pPr algn="ctr"/>
                      <a:r>
                        <a:rPr lang="fr-FR"/>
                        <a:t>Uranus</a:t>
                      </a:r>
                    </a:p>
                  </a:txBody>
                  <a:tcPr/>
                </a:tc>
                <a:tc>
                  <a:txBody>
                    <a:bodyPr/>
                    <a:lstStyle/>
                    <a:p>
                      <a:pPr algn="ctr"/>
                      <a:r>
                        <a:rPr lang="fr-FR"/>
                        <a:t>2 871</a:t>
                      </a:r>
                    </a:p>
                  </a:txBody>
                  <a:tcPr/>
                </a:tc>
                <a:extLst>
                  <a:ext uri="{0D108BD9-81ED-4DB2-BD59-A6C34878D82A}">
                    <a16:rowId xmlns:a16="http://schemas.microsoft.com/office/drawing/2014/main" val="637035134"/>
                  </a:ext>
                </a:extLst>
              </a:tr>
              <a:tr h="363841">
                <a:tc>
                  <a:txBody>
                    <a:bodyPr/>
                    <a:lstStyle/>
                    <a:p>
                      <a:pPr algn="ctr"/>
                      <a:r>
                        <a:rPr lang="fr-FR"/>
                        <a:t>7</a:t>
                      </a:r>
                    </a:p>
                  </a:txBody>
                  <a:tcPr/>
                </a:tc>
                <a:tc>
                  <a:txBody>
                    <a:bodyPr/>
                    <a:lstStyle/>
                    <a:p>
                      <a:pPr algn="ctr"/>
                      <a:r>
                        <a:rPr lang="fr-FR"/>
                        <a:t>Neptune</a:t>
                      </a:r>
                    </a:p>
                  </a:txBody>
                  <a:tcPr/>
                </a:tc>
                <a:tc>
                  <a:txBody>
                    <a:bodyPr/>
                    <a:lstStyle/>
                    <a:p>
                      <a:pPr algn="ctr"/>
                      <a:r>
                        <a:rPr lang="fr-FR"/>
                        <a:t>4 495</a:t>
                      </a:r>
                    </a:p>
                  </a:txBody>
                  <a:tcPr/>
                </a:tc>
                <a:extLst>
                  <a:ext uri="{0D108BD9-81ED-4DB2-BD59-A6C34878D82A}">
                    <a16:rowId xmlns:a16="http://schemas.microsoft.com/office/drawing/2014/main" val="2710757791"/>
                  </a:ext>
                </a:extLst>
              </a:tr>
            </a:tbl>
          </a:graphicData>
        </a:graphic>
      </p:graphicFrame>
      <p:sp>
        <p:nvSpPr>
          <p:cNvPr id="5" name="ZoneTexte 4">
            <a:extLst>
              <a:ext uri="{FF2B5EF4-FFF2-40B4-BE49-F238E27FC236}">
                <a16:creationId xmlns:a16="http://schemas.microsoft.com/office/drawing/2014/main" id="{3F37E212-0812-4F1D-93DC-E54819154E44}"/>
              </a:ext>
            </a:extLst>
          </p:cNvPr>
          <p:cNvSpPr txBox="1"/>
          <p:nvPr/>
        </p:nvSpPr>
        <p:spPr>
          <a:xfrm>
            <a:off x="838200" y="2246050"/>
            <a:ext cx="2225994" cy="369332"/>
          </a:xfrm>
          <a:prstGeom prst="rect">
            <a:avLst/>
          </a:prstGeom>
          <a:noFill/>
        </p:spPr>
        <p:txBody>
          <a:bodyPr wrap="none" rtlCol="0">
            <a:spAutoFit/>
          </a:bodyPr>
          <a:lstStyle/>
          <a:p>
            <a:r>
              <a:rPr lang="fr-FR"/>
              <a:t>Tableau de 8 planètes</a:t>
            </a:r>
          </a:p>
        </p:txBody>
      </p:sp>
    </p:spTree>
    <p:extLst>
      <p:ext uri="{BB962C8B-B14F-4D97-AF65-F5344CB8AC3E}">
        <p14:creationId xmlns:p14="http://schemas.microsoft.com/office/powerpoint/2010/main" val="29431474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Caractéristiques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Un objet tableau agrège plusieurs objets en un seul.</a:t>
            </a:r>
          </a:p>
          <a:p>
            <a:r>
              <a:rPr lang="fr-FR"/>
              <a:t>Les objets contenus sont du même type. Il est important d'indiquer le type de tableau (tableau d'entier, de planètes…)</a:t>
            </a:r>
          </a:p>
          <a:p>
            <a:r>
              <a:rPr lang="fr-FR"/>
              <a:t>Le nombre d'objets est prédéfini et restera inchangé.</a:t>
            </a:r>
          </a:p>
          <a:p>
            <a:r>
              <a:rPr lang="fr-FR"/>
              <a:t>Exemple : une liste de 8 planètes.</a:t>
            </a:r>
          </a:p>
        </p:txBody>
      </p:sp>
    </p:spTree>
    <p:extLst>
      <p:ext uri="{BB962C8B-B14F-4D97-AF65-F5344CB8AC3E}">
        <p14:creationId xmlns:p14="http://schemas.microsoft.com/office/powerpoint/2010/main" val="105198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FCDC1-19E8-4427-9417-BA83EA670C9F}"/>
              </a:ext>
            </a:extLst>
          </p:cNvPr>
          <p:cNvSpPr>
            <a:spLocks noGrp="1"/>
          </p:cNvSpPr>
          <p:nvPr>
            <p:ph type="title"/>
          </p:nvPr>
        </p:nvSpPr>
        <p:spPr/>
        <p:txBody>
          <a:bodyPr/>
          <a:lstStyle/>
          <a:p>
            <a:r>
              <a:rPr lang="fr-FR"/>
              <a:t>Création d’un projet Console</a:t>
            </a:r>
          </a:p>
        </p:txBody>
      </p:sp>
      <p:pic>
        <p:nvPicPr>
          <p:cNvPr id="4" name="Image 3">
            <a:extLst>
              <a:ext uri="{FF2B5EF4-FFF2-40B4-BE49-F238E27FC236}">
                <a16:creationId xmlns:a16="http://schemas.microsoft.com/office/drawing/2014/main" id="{92DD071B-ED5B-4885-BFEA-97A860D5040A}"/>
              </a:ext>
            </a:extLst>
          </p:cNvPr>
          <p:cNvPicPr>
            <a:picLocks noChangeAspect="1"/>
          </p:cNvPicPr>
          <p:nvPr/>
        </p:nvPicPr>
        <p:blipFill>
          <a:blip r:embed="rId2"/>
          <a:stretch>
            <a:fillRect/>
          </a:stretch>
        </p:blipFill>
        <p:spPr>
          <a:xfrm>
            <a:off x="838200" y="1866690"/>
            <a:ext cx="6666524" cy="4626185"/>
          </a:xfrm>
          <a:prstGeom prst="rect">
            <a:avLst/>
          </a:prstGeom>
          <a:ln>
            <a:noFill/>
          </a:ln>
          <a:effectLst>
            <a:outerShdw blurRad="292100" dist="139700" dir="2700000" algn="tl" rotWithShape="0">
              <a:srgbClr val="333333">
                <a:alpha val="65000"/>
              </a:srgbClr>
            </a:outerShdw>
          </a:effectLst>
        </p:spPr>
      </p:pic>
      <p:pic>
        <p:nvPicPr>
          <p:cNvPr id="6" name="Image 5">
            <a:extLst>
              <a:ext uri="{FF2B5EF4-FFF2-40B4-BE49-F238E27FC236}">
                <a16:creationId xmlns:a16="http://schemas.microsoft.com/office/drawing/2014/main" id="{52CF3826-AEB5-40E1-AA59-DEBA766D2745}"/>
              </a:ext>
            </a:extLst>
          </p:cNvPr>
          <p:cNvPicPr>
            <a:picLocks noChangeAspect="1"/>
          </p:cNvPicPr>
          <p:nvPr/>
        </p:nvPicPr>
        <p:blipFill>
          <a:blip r:embed="rId3"/>
          <a:stretch>
            <a:fillRect/>
          </a:stretch>
        </p:blipFill>
        <p:spPr>
          <a:xfrm>
            <a:off x="7705725" y="1866690"/>
            <a:ext cx="3181350" cy="3000375"/>
          </a:xfrm>
          <a:prstGeom prst="rect">
            <a:avLst/>
          </a:prstGeom>
          <a:ln>
            <a:noFill/>
          </a:ln>
          <a:effectLst>
            <a:outerShdw blurRad="292100" dist="139700" dir="2700000" algn="tl" rotWithShape="0">
              <a:srgbClr val="333333">
                <a:alpha val="65000"/>
              </a:srgbClr>
            </a:outerShdw>
          </a:effectLst>
        </p:spPr>
      </p:pic>
      <p:sp>
        <p:nvSpPr>
          <p:cNvPr id="7" name="ZoneTexte 6">
            <a:extLst>
              <a:ext uri="{FF2B5EF4-FFF2-40B4-BE49-F238E27FC236}">
                <a16:creationId xmlns:a16="http://schemas.microsoft.com/office/drawing/2014/main" id="{1AD42B72-FB5F-41BC-8B0A-BBBB75599830}"/>
              </a:ext>
            </a:extLst>
          </p:cNvPr>
          <p:cNvSpPr txBox="1"/>
          <p:nvPr/>
        </p:nvSpPr>
        <p:spPr>
          <a:xfrm>
            <a:off x="9889366" y="4867065"/>
            <a:ext cx="997709" cy="276999"/>
          </a:xfrm>
          <a:prstGeom prst="rect">
            <a:avLst/>
          </a:prstGeom>
          <a:noFill/>
        </p:spPr>
        <p:txBody>
          <a:bodyPr wrap="none" rtlCol="0">
            <a:spAutoFit/>
          </a:bodyPr>
          <a:lstStyle/>
          <a:p>
            <a:r>
              <a:rPr lang="fr-FR" sz="1200">
                <a:solidFill>
                  <a:srgbClr val="002060"/>
                </a:solidFill>
              </a:rPr>
              <a:t>Vider la page</a:t>
            </a:r>
          </a:p>
        </p:txBody>
      </p:sp>
    </p:spTree>
    <p:extLst>
      <p:ext uri="{BB962C8B-B14F-4D97-AF65-F5344CB8AC3E}">
        <p14:creationId xmlns:p14="http://schemas.microsoft.com/office/powerpoint/2010/main" val="7031917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BC68E-1C53-452C-B46D-62745269CE25}"/>
              </a:ext>
            </a:extLst>
          </p:cNvPr>
          <p:cNvSpPr>
            <a:spLocks noGrp="1"/>
          </p:cNvSpPr>
          <p:nvPr>
            <p:ph type="title"/>
          </p:nvPr>
        </p:nvSpPr>
        <p:spPr/>
        <p:txBody>
          <a:bodyPr/>
          <a:lstStyle/>
          <a:p>
            <a:r>
              <a:rPr lang="fr-FR"/>
              <a:t>Les collections</a:t>
            </a:r>
          </a:p>
        </p:txBody>
      </p:sp>
      <p:sp>
        <p:nvSpPr>
          <p:cNvPr id="3" name="Espace réservé du texte 2">
            <a:extLst>
              <a:ext uri="{FF2B5EF4-FFF2-40B4-BE49-F238E27FC236}">
                <a16:creationId xmlns:a16="http://schemas.microsoft.com/office/drawing/2014/main" id="{0281152B-6A44-4CBC-9C50-8AD830924AE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2B96D75-03B7-41DD-9F66-4BF28D5F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51002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Les types de collections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fontScale="92500" lnSpcReduction="20000"/>
          </a:bodyPr>
          <a:lstStyle/>
          <a:p>
            <a:r>
              <a:rPr lang="fr-FR"/>
              <a:t>Il existe plusieurs classes définies comme étant des collections (List, ArrayList, Stack, Dictionary…).</a:t>
            </a:r>
          </a:p>
          <a:p>
            <a:r>
              <a:rPr lang="fr-FR"/>
              <a:t>Un objet collection permet l'agrégation de plusieurs objets en un seul.</a:t>
            </a:r>
          </a:p>
          <a:p>
            <a:r>
              <a:rPr lang="fr-FR"/>
              <a:t>Certaines collections exigent que les objets contenus soient de même type, d'autres acceptent la diversité.</a:t>
            </a:r>
          </a:p>
          <a:p>
            <a:r>
              <a:rPr lang="fr-FR"/>
              <a:t>Le nombre d'objets est variable. Tant que de la mémoire est disponible, on pourra toujours enrichir la collection avec de nouveaux objets.</a:t>
            </a:r>
          </a:p>
          <a:p>
            <a:r>
              <a:rPr lang="fr-FR"/>
              <a:t>Exemple : une liste de 3 personnes. On en rajoute deux pour en avoir 5. Puis on retire le second. On en a finalement 4. Pour l'instant !</a:t>
            </a:r>
          </a:p>
          <a:p>
            <a:endParaRPr lang="fr-FR"/>
          </a:p>
        </p:txBody>
      </p:sp>
    </p:spTree>
    <p:extLst>
      <p:ext uri="{BB962C8B-B14F-4D97-AF65-F5344CB8AC3E}">
        <p14:creationId xmlns:p14="http://schemas.microsoft.com/office/powerpoint/2010/main" val="542279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71A22-3BDD-4969-85EF-140D0B2288F2}"/>
              </a:ext>
            </a:extLst>
          </p:cNvPr>
          <p:cNvSpPr>
            <a:spLocks noGrp="1"/>
          </p:cNvSpPr>
          <p:nvPr>
            <p:ph type="title"/>
          </p:nvPr>
        </p:nvSpPr>
        <p:spPr/>
        <p:txBody>
          <a:bodyPr/>
          <a:lstStyle/>
          <a:p>
            <a:r>
              <a:rPr lang="fr-FR"/>
              <a:t>Les planètes du système solaire</a:t>
            </a:r>
          </a:p>
        </p:txBody>
      </p:sp>
      <p:sp>
        <p:nvSpPr>
          <p:cNvPr id="5" name="ZoneTexte 4">
            <a:extLst>
              <a:ext uri="{FF2B5EF4-FFF2-40B4-BE49-F238E27FC236}">
                <a16:creationId xmlns:a16="http://schemas.microsoft.com/office/drawing/2014/main" id="{3F37E212-0812-4F1D-93DC-E54819154E44}"/>
              </a:ext>
            </a:extLst>
          </p:cNvPr>
          <p:cNvSpPr txBox="1"/>
          <p:nvPr/>
        </p:nvSpPr>
        <p:spPr>
          <a:xfrm>
            <a:off x="838200" y="2246050"/>
            <a:ext cx="2229969" cy="369332"/>
          </a:xfrm>
          <a:prstGeom prst="rect">
            <a:avLst/>
          </a:prstGeom>
          <a:noFill/>
        </p:spPr>
        <p:txBody>
          <a:bodyPr wrap="none" rtlCol="0">
            <a:spAutoFit/>
          </a:bodyPr>
          <a:lstStyle/>
          <a:p>
            <a:r>
              <a:rPr lang="fr-FR"/>
              <a:t>Collection de système</a:t>
            </a:r>
          </a:p>
        </p:txBody>
      </p:sp>
      <p:graphicFrame>
        <p:nvGraphicFramePr>
          <p:cNvPr id="7" name="Tableau 6">
            <a:extLst>
              <a:ext uri="{FF2B5EF4-FFF2-40B4-BE49-F238E27FC236}">
                <a16:creationId xmlns:a16="http://schemas.microsoft.com/office/drawing/2014/main" id="{697E6110-24BA-44C5-B604-07E7B5EDA88A}"/>
              </a:ext>
            </a:extLst>
          </p:cNvPr>
          <p:cNvGraphicFramePr>
            <a:graphicFrameLocks noGrp="1"/>
          </p:cNvGraphicFramePr>
          <p:nvPr>
            <p:extLst>
              <p:ext uri="{D42A27DB-BD31-4B8C-83A1-F6EECF244321}">
                <p14:modId xmlns:p14="http://schemas.microsoft.com/office/powerpoint/2010/main" val="1344900084"/>
              </p:ext>
            </p:extLst>
          </p:nvPr>
        </p:nvGraphicFramePr>
        <p:xfrm>
          <a:off x="838200" y="2832550"/>
          <a:ext cx="5257800" cy="3566160"/>
        </p:xfrm>
        <a:graphic>
          <a:graphicData uri="http://schemas.openxmlformats.org/drawingml/2006/table">
            <a:tbl>
              <a:tblPr firstRow="1" bandRow="1">
                <a:tableStyleId>{5C22544A-7EE6-4342-B048-85BDC9FD1C3A}</a:tableStyleId>
              </a:tblPr>
              <a:tblGrid>
                <a:gridCol w="1220122">
                  <a:extLst>
                    <a:ext uri="{9D8B030D-6E8A-4147-A177-3AD203B41FA5}">
                      <a16:colId xmlns:a16="http://schemas.microsoft.com/office/drawing/2014/main" val="908757100"/>
                    </a:ext>
                  </a:extLst>
                </a:gridCol>
                <a:gridCol w="1638291">
                  <a:extLst>
                    <a:ext uri="{9D8B030D-6E8A-4147-A177-3AD203B41FA5}">
                      <a16:colId xmlns:a16="http://schemas.microsoft.com/office/drawing/2014/main" val="970356130"/>
                    </a:ext>
                  </a:extLst>
                </a:gridCol>
                <a:gridCol w="2399387">
                  <a:extLst>
                    <a:ext uri="{9D8B030D-6E8A-4147-A177-3AD203B41FA5}">
                      <a16:colId xmlns:a16="http://schemas.microsoft.com/office/drawing/2014/main" val="2810335596"/>
                    </a:ext>
                  </a:extLst>
                </a:gridCol>
              </a:tblGrid>
              <a:tr h="363841">
                <a:tc>
                  <a:txBody>
                    <a:bodyPr/>
                    <a:lstStyle/>
                    <a:p>
                      <a:pPr algn="ctr"/>
                      <a:r>
                        <a:rPr lang="fr-FR"/>
                        <a:t>Index</a:t>
                      </a:r>
                    </a:p>
                  </a:txBody>
                  <a:tcPr/>
                </a:tc>
                <a:tc>
                  <a:txBody>
                    <a:bodyPr/>
                    <a:lstStyle/>
                    <a:p>
                      <a:pPr algn="ctr"/>
                      <a:r>
                        <a:rPr lang="fr-FR"/>
                        <a:t>Nom</a:t>
                      </a:r>
                    </a:p>
                  </a:txBody>
                  <a:tcPr/>
                </a:tc>
                <a:tc>
                  <a:txBody>
                    <a:bodyPr/>
                    <a:lstStyle/>
                    <a:p>
                      <a:pPr algn="ctr"/>
                      <a:r>
                        <a:rPr lang="fr-FR" sz="1800" b="1" i="0" u="none" strike="noStrike" kern="1200">
                          <a:solidFill>
                            <a:schemeClr val="lt1"/>
                          </a:solidFill>
                          <a:effectLst/>
                          <a:latin typeface="+mn-lt"/>
                          <a:ea typeface="+mn-ea"/>
                          <a:cs typeface="+mn-cs"/>
                        </a:rPr>
                        <a:t>Diamètre à l’équateur (Km)</a:t>
                      </a:r>
                      <a:endParaRPr lang="fr-FR"/>
                    </a:p>
                  </a:txBody>
                  <a:tcPr/>
                </a:tc>
                <a:extLst>
                  <a:ext uri="{0D108BD9-81ED-4DB2-BD59-A6C34878D82A}">
                    <a16:rowId xmlns:a16="http://schemas.microsoft.com/office/drawing/2014/main" val="76078975"/>
                  </a:ext>
                </a:extLst>
              </a:tr>
              <a:tr h="363841">
                <a:tc>
                  <a:txBody>
                    <a:bodyPr/>
                    <a:lstStyle/>
                    <a:p>
                      <a:pPr algn="ctr"/>
                      <a:r>
                        <a:rPr lang="fr-FR"/>
                        <a:t>0</a:t>
                      </a:r>
                    </a:p>
                  </a:txBody>
                  <a:tcPr/>
                </a:tc>
                <a:tc>
                  <a:txBody>
                    <a:bodyPr/>
                    <a:lstStyle/>
                    <a:p>
                      <a:pPr algn="ctr"/>
                      <a:r>
                        <a:rPr lang="fr-FR"/>
                        <a:t>Mercure</a:t>
                      </a:r>
                    </a:p>
                  </a:txBody>
                  <a:tcPr/>
                </a:tc>
                <a:tc>
                  <a:txBody>
                    <a:bodyPr/>
                    <a:lstStyle/>
                    <a:p>
                      <a:pPr algn="ctr"/>
                      <a:r>
                        <a:rPr lang="fr-FR"/>
                        <a:t>4 878</a:t>
                      </a:r>
                    </a:p>
                  </a:txBody>
                  <a:tcPr/>
                </a:tc>
                <a:extLst>
                  <a:ext uri="{0D108BD9-81ED-4DB2-BD59-A6C34878D82A}">
                    <a16:rowId xmlns:a16="http://schemas.microsoft.com/office/drawing/2014/main" val="1393611289"/>
                  </a:ext>
                </a:extLst>
              </a:tr>
              <a:tr h="363841">
                <a:tc>
                  <a:txBody>
                    <a:bodyPr/>
                    <a:lstStyle/>
                    <a:p>
                      <a:pPr algn="ctr"/>
                      <a:r>
                        <a:rPr lang="fr-FR"/>
                        <a:t>1</a:t>
                      </a:r>
                    </a:p>
                  </a:txBody>
                  <a:tcPr/>
                </a:tc>
                <a:tc>
                  <a:txBody>
                    <a:bodyPr/>
                    <a:lstStyle/>
                    <a:p>
                      <a:pPr algn="ctr"/>
                      <a:r>
                        <a:rPr lang="fr-FR"/>
                        <a:t>Vénus</a:t>
                      </a:r>
                    </a:p>
                  </a:txBody>
                  <a:tcPr/>
                </a:tc>
                <a:tc>
                  <a:txBody>
                    <a:bodyPr/>
                    <a:lstStyle/>
                    <a:p>
                      <a:pPr algn="ctr"/>
                      <a:r>
                        <a:rPr lang="fr-FR"/>
                        <a:t>12 104</a:t>
                      </a:r>
                    </a:p>
                  </a:txBody>
                  <a:tcPr/>
                </a:tc>
                <a:extLst>
                  <a:ext uri="{0D108BD9-81ED-4DB2-BD59-A6C34878D82A}">
                    <a16:rowId xmlns:a16="http://schemas.microsoft.com/office/drawing/2014/main" val="2760611143"/>
                  </a:ext>
                </a:extLst>
              </a:tr>
              <a:tr h="363841">
                <a:tc>
                  <a:txBody>
                    <a:bodyPr/>
                    <a:lstStyle/>
                    <a:p>
                      <a:pPr algn="ctr"/>
                      <a:r>
                        <a:rPr lang="fr-FR"/>
                        <a:t>2</a:t>
                      </a:r>
                    </a:p>
                  </a:txBody>
                  <a:tcPr/>
                </a:tc>
                <a:tc>
                  <a:txBody>
                    <a:bodyPr/>
                    <a:lstStyle/>
                    <a:p>
                      <a:pPr algn="ctr"/>
                      <a:r>
                        <a:rPr lang="fr-FR"/>
                        <a:t>Terre</a:t>
                      </a:r>
                    </a:p>
                  </a:txBody>
                  <a:tcPr/>
                </a:tc>
                <a:tc>
                  <a:txBody>
                    <a:bodyPr/>
                    <a:lstStyle/>
                    <a:p>
                      <a:pPr algn="ctr"/>
                      <a:r>
                        <a:rPr lang="fr-FR"/>
                        <a:t>12 756</a:t>
                      </a:r>
                    </a:p>
                  </a:txBody>
                  <a:tcPr/>
                </a:tc>
                <a:extLst>
                  <a:ext uri="{0D108BD9-81ED-4DB2-BD59-A6C34878D82A}">
                    <a16:rowId xmlns:a16="http://schemas.microsoft.com/office/drawing/2014/main" val="1652962131"/>
                  </a:ext>
                </a:extLst>
              </a:tr>
              <a:tr h="363841">
                <a:tc>
                  <a:txBody>
                    <a:bodyPr/>
                    <a:lstStyle/>
                    <a:p>
                      <a:pPr algn="ctr"/>
                      <a:r>
                        <a:rPr lang="fr-FR"/>
                        <a:t>3</a:t>
                      </a:r>
                    </a:p>
                  </a:txBody>
                  <a:tcPr/>
                </a:tc>
                <a:tc>
                  <a:txBody>
                    <a:bodyPr/>
                    <a:lstStyle/>
                    <a:p>
                      <a:pPr algn="ctr"/>
                      <a:r>
                        <a:rPr lang="fr-FR"/>
                        <a:t>Mars</a:t>
                      </a:r>
                    </a:p>
                  </a:txBody>
                  <a:tcPr/>
                </a:tc>
                <a:tc>
                  <a:txBody>
                    <a:bodyPr/>
                    <a:lstStyle/>
                    <a:p>
                      <a:pPr algn="ctr"/>
                      <a:r>
                        <a:rPr lang="fr-FR"/>
                        <a:t>6 787</a:t>
                      </a:r>
                    </a:p>
                  </a:txBody>
                  <a:tcPr/>
                </a:tc>
                <a:extLst>
                  <a:ext uri="{0D108BD9-81ED-4DB2-BD59-A6C34878D82A}">
                    <a16:rowId xmlns:a16="http://schemas.microsoft.com/office/drawing/2014/main" val="2649354333"/>
                  </a:ext>
                </a:extLst>
              </a:tr>
              <a:tr h="363841">
                <a:tc>
                  <a:txBody>
                    <a:bodyPr/>
                    <a:lstStyle/>
                    <a:p>
                      <a:pPr algn="ctr"/>
                      <a:r>
                        <a:rPr lang="fr-FR"/>
                        <a:t>4</a:t>
                      </a:r>
                    </a:p>
                  </a:txBody>
                  <a:tcPr/>
                </a:tc>
                <a:tc>
                  <a:txBody>
                    <a:bodyPr/>
                    <a:lstStyle/>
                    <a:p>
                      <a:pPr algn="ctr"/>
                      <a:r>
                        <a:rPr lang="fr-FR"/>
                        <a:t>Jupiter</a:t>
                      </a:r>
                    </a:p>
                  </a:txBody>
                  <a:tcPr/>
                </a:tc>
                <a:tc>
                  <a:txBody>
                    <a:bodyPr/>
                    <a:lstStyle/>
                    <a:p>
                      <a:pPr algn="ctr"/>
                      <a:r>
                        <a:rPr lang="fr-FR"/>
                        <a:t>142 984</a:t>
                      </a:r>
                    </a:p>
                  </a:txBody>
                  <a:tcPr/>
                </a:tc>
                <a:extLst>
                  <a:ext uri="{0D108BD9-81ED-4DB2-BD59-A6C34878D82A}">
                    <a16:rowId xmlns:a16="http://schemas.microsoft.com/office/drawing/2014/main" val="1407095240"/>
                  </a:ext>
                </a:extLst>
              </a:tr>
              <a:tr h="363841">
                <a:tc>
                  <a:txBody>
                    <a:bodyPr/>
                    <a:lstStyle/>
                    <a:p>
                      <a:pPr algn="ctr"/>
                      <a:r>
                        <a:rPr lang="fr-FR"/>
                        <a:t>5</a:t>
                      </a:r>
                    </a:p>
                  </a:txBody>
                  <a:tcPr/>
                </a:tc>
                <a:tc>
                  <a:txBody>
                    <a:bodyPr/>
                    <a:lstStyle/>
                    <a:p>
                      <a:pPr algn="ctr"/>
                      <a:r>
                        <a:rPr lang="fr-FR"/>
                        <a:t>Saturne</a:t>
                      </a:r>
                    </a:p>
                  </a:txBody>
                  <a:tcPr/>
                </a:tc>
                <a:tc>
                  <a:txBody>
                    <a:bodyPr/>
                    <a:lstStyle/>
                    <a:p>
                      <a:pPr algn="ctr"/>
                      <a:r>
                        <a:rPr lang="fr-FR"/>
                        <a:t>120 536</a:t>
                      </a:r>
                    </a:p>
                  </a:txBody>
                  <a:tcPr/>
                </a:tc>
                <a:extLst>
                  <a:ext uri="{0D108BD9-81ED-4DB2-BD59-A6C34878D82A}">
                    <a16:rowId xmlns:a16="http://schemas.microsoft.com/office/drawing/2014/main" val="1929112301"/>
                  </a:ext>
                </a:extLst>
              </a:tr>
              <a:tr h="363841">
                <a:tc>
                  <a:txBody>
                    <a:bodyPr/>
                    <a:lstStyle/>
                    <a:p>
                      <a:pPr algn="ctr"/>
                      <a:r>
                        <a:rPr lang="fr-FR"/>
                        <a:t>6</a:t>
                      </a:r>
                    </a:p>
                  </a:txBody>
                  <a:tcPr/>
                </a:tc>
                <a:tc>
                  <a:txBody>
                    <a:bodyPr/>
                    <a:lstStyle/>
                    <a:p>
                      <a:pPr algn="ctr"/>
                      <a:r>
                        <a:rPr lang="fr-FR"/>
                        <a:t>Uranus</a:t>
                      </a:r>
                    </a:p>
                  </a:txBody>
                  <a:tcPr/>
                </a:tc>
                <a:tc>
                  <a:txBody>
                    <a:bodyPr/>
                    <a:lstStyle/>
                    <a:p>
                      <a:pPr algn="ctr"/>
                      <a:r>
                        <a:rPr lang="fr-FR"/>
                        <a:t>51 118</a:t>
                      </a:r>
                    </a:p>
                  </a:txBody>
                  <a:tcPr/>
                </a:tc>
                <a:extLst>
                  <a:ext uri="{0D108BD9-81ED-4DB2-BD59-A6C34878D82A}">
                    <a16:rowId xmlns:a16="http://schemas.microsoft.com/office/drawing/2014/main" val="637035134"/>
                  </a:ext>
                </a:extLst>
              </a:tr>
              <a:tr h="363841">
                <a:tc>
                  <a:txBody>
                    <a:bodyPr/>
                    <a:lstStyle/>
                    <a:p>
                      <a:pPr algn="ctr"/>
                      <a:r>
                        <a:rPr lang="fr-FR"/>
                        <a:t>7</a:t>
                      </a:r>
                    </a:p>
                  </a:txBody>
                  <a:tcPr/>
                </a:tc>
                <a:tc>
                  <a:txBody>
                    <a:bodyPr/>
                    <a:lstStyle/>
                    <a:p>
                      <a:pPr algn="ctr"/>
                      <a:r>
                        <a:rPr lang="fr-FR"/>
                        <a:t>Neptune</a:t>
                      </a:r>
                    </a:p>
                  </a:txBody>
                  <a:tcPr/>
                </a:tc>
                <a:tc>
                  <a:txBody>
                    <a:bodyPr/>
                    <a:lstStyle/>
                    <a:p>
                      <a:pPr algn="ctr"/>
                      <a:r>
                        <a:rPr lang="fr-FR"/>
                        <a:t>49 528</a:t>
                      </a:r>
                    </a:p>
                  </a:txBody>
                  <a:tcPr/>
                </a:tc>
                <a:extLst>
                  <a:ext uri="{0D108BD9-81ED-4DB2-BD59-A6C34878D82A}">
                    <a16:rowId xmlns:a16="http://schemas.microsoft.com/office/drawing/2014/main" val="2710757791"/>
                  </a:ext>
                </a:extLst>
              </a:tr>
            </a:tbl>
          </a:graphicData>
        </a:graphic>
      </p:graphicFrame>
    </p:spTree>
    <p:extLst>
      <p:ext uri="{BB962C8B-B14F-4D97-AF65-F5344CB8AC3E}">
        <p14:creationId xmlns:p14="http://schemas.microsoft.com/office/powerpoint/2010/main" val="7888945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B1148-4556-4559-BD55-53E490000268}"/>
              </a:ext>
            </a:extLst>
          </p:cNvPr>
          <p:cNvSpPr>
            <a:spLocks noGrp="1"/>
          </p:cNvSpPr>
          <p:nvPr>
            <p:ph type="title"/>
          </p:nvPr>
        </p:nvSpPr>
        <p:spPr/>
        <p:txBody>
          <a:bodyPr/>
          <a:lstStyle/>
          <a:p>
            <a:r>
              <a:rPr lang="fr-FR"/>
              <a:t>Agrégations…</a:t>
            </a:r>
          </a:p>
        </p:txBody>
      </p:sp>
      <p:sp>
        <p:nvSpPr>
          <p:cNvPr id="3" name="Espace réservé du contenu 2">
            <a:extLst>
              <a:ext uri="{FF2B5EF4-FFF2-40B4-BE49-F238E27FC236}">
                <a16:creationId xmlns:a16="http://schemas.microsoft.com/office/drawing/2014/main" id="{5577F550-E7E6-40EF-8EF0-F9D90BC21DA8}"/>
              </a:ext>
            </a:extLst>
          </p:cNvPr>
          <p:cNvSpPr>
            <a:spLocks noGrp="1"/>
          </p:cNvSpPr>
          <p:nvPr>
            <p:ph idx="1"/>
          </p:nvPr>
        </p:nvSpPr>
        <p:spPr/>
        <p:txBody>
          <a:bodyPr/>
          <a:lstStyle/>
          <a:p>
            <a:r>
              <a:rPr lang="fr-FR">
                <a:solidFill>
                  <a:schemeClr val="tx1">
                    <a:lumMod val="50000"/>
                    <a:lumOff val="50000"/>
                  </a:schemeClr>
                </a:solidFill>
              </a:rPr>
              <a:t>Les objets peuvent être regroupés pour ne former qu'un seul objet.</a:t>
            </a:r>
          </a:p>
          <a:p>
            <a:r>
              <a:rPr lang="fr-FR">
                <a:solidFill>
                  <a:schemeClr val="tx1">
                    <a:lumMod val="50000"/>
                    <a:lumOff val="50000"/>
                  </a:schemeClr>
                </a:solidFill>
              </a:rPr>
              <a:t>Types d'agrégations :</a:t>
            </a:r>
          </a:p>
          <a:p>
            <a:pPr lvl="1"/>
            <a:r>
              <a:rPr lang="fr-FR">
                <a:solidFill>
                  <a:schemeClr val="tx1">
                    <a:lumMod val="50000"/>
                    <a:lumOff val="50000"/>
                  </a:schemeClr>
                </a:solidFill>
              </a:rPr>
              <a:t>Par propriétés : les différents objets à regrouper deviennent les propriétés d'un objet.</a:t>
            </a:r>
          </a:p>
          <a:p>
            <a:pPr lvl="1"/>
            <a:r>
              <a:rPr lang="fr-FR"/>
              <a:t>Par liste : les différents objets forment une liste qui devient un objet indexable. Ils existent différentes manières de constituer une liste (tableau, collections).</a:t>
            </a:r>
          </a:p>
        </p:txBody>
      </p:sp>
    </p:spTree>
    <p:extLst>
      <p:ext uri="{BB962C8B-B14F-4D97-AF65-F5344CB8AC3E}">
        <p14:creationId xmlns:p14="http://schemas.microsoft.com/office/powerpoint/2010/main" val="2506691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Récursivité de méthode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353639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Une méthode qui s'appelle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Une méthode peut appeler n'importe quelle méthode :</a:t>
            </a:r>
          </a:p>
          <a:p>
            <a:pPr lvl="1"/>
            <a:r>
              <a:rPr lang="fr-FR"/>
              <a:t>void M1() { M2();  }</a:t>
            </a:r>
          </a:p>
          <a:p>
            <a:r>
              <a:rPr lang="fr-FR"/>
              <a:t>Elle pourrait donc s'appeler elle-même.  Mais ça s'arrête quand ? :</a:t>
            </a:r>
          </a:p>
          <a:p>
            <a:pPr lvl="1"/>
            <a:r>
              <a:rPr lang="fr-FR"/>
              <a:t>void M1() { M1();  }</a:t>
            </a:r>
          </a:p>
          <a:p>
            <a:r>
              <a:rPr lang="fr-FR"/>
              <a:t>Pour une méthode récursive, il faut toujours prévoir une sortie pour éviter la boucle infinie.</a:t>
            </a:r>
          </a:p>
          <a:p>
            <a:pPr lvl="1"/>
            <a:endParaRPr lang="fr-FR"/>
          </a:p>
          <a:p>
            <a:pPr lvl="1"/>
            <a:endParaRPr lang="fr-FR"/>
          </a:p>
        </p:txBody>
      </p:sp>
    </p:spTree>
    <p:extLst>
      <p:ext uri="{BB962C8B-B14F-4D97-AF65-F5344CB8AC3E}">
        <p14:creationId xmlns:p14="http://schemas.microsoft.com/office/powerpoint/2010/main" val="12285026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L'héritage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7527516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BA2B8-856A-454E-8109-1560BA2AD516}"/>
              </a:ext>
            </a:extLst>
          </p:cNvPr>
          <p:cNvSpPr>
            <a:spLocks noGrp="1"/>
          </p:cNvSpPr>
          <p:nvPr>
            <p:ph type="title"/>
          </p:nvPr>
        </p:nvSpPr>
        <p:spPr/>
        <p:txBody>
          <a:bodyPr/>
          <a:lstStyle/>
          <a:p>
            <a:r>
              <a:rPr lang="fr-FR"/>
              <a:t>Tout est étoile</a:t>
            </a:r>
          </a:p>
        </p:txBody>
      </p:sp>
      <p:sp>
        <p:nvSpPr>
          <p:cNvPr id="4" name="ZoneTexte 3">
            <a:extLst>
              <a:ext uri="{FF2B5EF4-FFF2-40B4-BE49-F238E27FC236}">
                <a16:creationId xmlns:a16="http://schemas.microsoft.com/office/drawing/2014/main" id="{B57943CF-2F8D-4C32-BD2A-1261E296C144}"/>
              </a:ext>
            </a:extLst>
          </p:cNvPr>
          <p:cNvSpPr txBox="1"/>
          <p:nvPr/>
        </p:nvSpPr>
        <p:spPr>
          <a:xfrm>
            <a:off x="4101483" y="2388093"/>
            <a:ext cx="1002454" cy="523220"/>
          </a:xfrm>
          <a:prstGeom prst="rect">
            <a:avLst/>
          </a:prstGeom>
          <a:noFill/>
        </p:spPr>
        <p:txBody>
          <a:bodyPr wrap="none" rtlCol="0">
            <a:spAutoFit/>
          </a:bodyPr>
          <a:lstStyle/>
          <a:p>
            <a:r>
              <a:rPr lang="fr-FR" sz="2800"/>
              <a:t>Etoile</a:t>
            </a:r>
          </a:p>
        </p:txBody>
      </p:sp>
      <p:sp>
        <p:nvSpPr>
          <p:cNvPr id="5" name="ZoneTexte 4">
            <a:extLst>
              <a:ext uri="{FF2B5EF4-FFF2-40B4-BE49-F238E27FC236}">
                <a16:creationId xmlns:a16="http://schemas.microsoft.com/office/drawing/2014/main" id="{6A6BAF67-8763-4336-946B-6CAEA9EE1972}"/>
              </a:ext>
            </a:extLst>
          </p:cNvPr>
          <p:cNvSpPr txBox="1"/>
          <p:nvPr/>
        </p:nvSpPr>
        <p:spPr>
          <a:xfrm>
            <a:off x="2229774" y="3641324"/>
            <a:ext cx="1283365" cy="523220"/>
          </a:xfrm>
          <a:prstGeom prst="rect">
            <a:avLst/>
          </a:prstGeom>
          <a:noFill/>
        </p:spPr>
        <p:txBody>
          <a:bodyPr wrap="none" rtlCol="0">
            <a:spAutoFit/>
          </a:bodyPr>
          <a:lstStyle/>
          <a:p>
            <a:r>
              <a:rPr lang="fr-FR" sz="2800"/>
              <a:t>Planète</a:t>
            </a:r>
          </a:p>
        </p:txBody>
      </p:sp>
      <p:sp>
        <p:nvSpPr>
          <p:cNvPr id="6" name="ZoneTexte 5">
            <a:extLst>
              <a:ext uri="{FF2B5EF4-FFF2-40B4-BE49-F238E27FC236}">
                <a16:creationId xmlns:a16="http://schemas.microsoft.com/office/drawing/2014/main" id="{A72AFDFD-D360-45EB-B550-968ED6ACBFEB}"/>
              </a:ext>
            </a:extLst>
          </p:cNvPr>
          <p:cNvSpPr txBox="1"/>
          <p:nvPr/>
        </p:nvSpPr>
        <p:spPr>
          <a:xfrm>
            <a:off x="1421906" y="4768789"/>
            <a:ext cx="1351845" cy="523220"/>
          </a:xfrm>
          <a:prstGeom prst="rect">
            <a:avLst/>
          </a:prstGeom>
          <a:noFill/>
        </p:spPr>
        <p:txBody>
          <a:bodyPr wrap="none" rtlCol="0">
            <a:spAutoFit/>
          </a:bodyPr>
          <a:lstStyle/>
          <a:p>
            <a:r>
              <a:rPr lang="fr-FR" sz="2800"/>
              <a:t>Satellite</a:t>
            </a:r>
          </a:p>
        </p:txBody>
      </p:sp>
      <p:sp>
        <p:nvSpPr>
          <p:cNvPr id="7" name="ZoneTexte 6">
            <a:extLst>
              <a:ext uri="{FF2B5EF4-FFF2-40B4-BE49-F238E27FC236}">
                <a16:creationId xmlns:a16="http://schemas.microsoft.com/office/drawing/2014/main" id="{E80BA6D8-0ECA-4003-8A28-31F5FDB2BF2E}"/>
              </a:ext>
            </a:extLst>
          </p:cNvPr>
          <p:cNvSpPr txBox="1"/>
          <p:nvPr/>
        </p:nvSpPr>
        <p:spPr>
          <a:xfrm>
            <a:off x="4843511" y="3641324"/>
            <a:ext cx="1463093" cy="523220"/>
          </a:xfrm>
          <a:prstGeom prst="rect">
            <a:avLst/>
          </a:prstGeom>
          <a:noFill/>
        </p:spPr>
        <p:txBody>
          <a:bodyPr wrap="none" rtlCol="0">
            <a:spAutoFit/>
          </a:bodyPr>
          <a:lstStyle/>
          <a:p>
            <a:r>
              <a:rPr lang="fr-FR" sz="2800"/>
              <a:t>TrouNoir</a:t>
            </a:r>
          </a:p>
        </p:txBody>
      </p:sp>
      <p:cxnSp>
        <p:nvCxnSpPr>
          <p:cNvPr id="9" name="Connecteur droit 8">
            <a:extLst>
              <a:ext uri="{FF2B5EF4-FFF2-40B4-BE49-F238E27FC236}">
                <a16:creationId xmlns:a16="http://schemas.microsoft.com/office/drawing/2014/main" id="{0E9B35F1-B4CF-4C3D-A8ED-2A8C51EAF5F2}"/>
              </a:ext>
            </a:extLst>
          </p:cNvPr>
          <p:cNvCxnSpPr/>
          <p:nvPr/>
        </p:nvCxnSpPr>
        <p:spPr>
          <a:xfrm flipH="1">
            <a:off x="3426781" y="2974019"/>
            <a:ext cx="674702" cy="667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04C8906-B4E3-4DD4-8AA8-5F0D8B4C0EF0}"/>
              </a:ext>
            </a:extLst>
          </p:cNvPr>
          <p:cNvCxnSpPr/>
          <p:nvPr/>
        </p:nvCxnSpPr>
        <p:spPr>
          <a:xfrm flipH="1">
            <a:off x="2291919" y="4164544"/>
            <a:ext cx="674702" cy="667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BB3EBC6C-7246-4ABF-8BD6-C9230704ACF2}"/>
              </a:ext>
            </a:extLst>
          </p:cNvPr>
          <p:cNvCxnSpPr>
            <a:cxnSpLocks/>
          </p:cNvCxnSpPr>
          <p:nvPr/>
        </p:nvCxnSpPr>
        <p:spPr>
          <a:xfrm>
            <a:off x="4957439" y="2976344"/>
            <a:ext cx="341051" cy="6323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4160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B1148-4556-4559-BD55-53E490000268}"/>
              </a:ext>
            </a:extLst>
          </p:cNvPr>
          <p:cNvSpPr>
            <a:spLocks noGrp="1"/>
          </p:cNvSpPr>
          <p:nvPr>
            <p:ph type="title"/>
          </p:nvPr>
        </p:nvSpPr>
        <p:spPr/>
        <p:txBody>
          <a:bodyPr/>
          <a:lstStyle/>
          <a:p>
            <a:r>
              <a:rPr lang="fr-FR"/>
              <a:t>Agrégations</a:t>
            </a:r>
          </a:p>
        </p:txBody>
      </p:sp>
      <p:sp>
        <p:nvSpPr>
          <p:cNvPr id="3" name="Espace réservé du contenu 2">
            <a:extLst>
              <a:ext uri="{FF2B5EF4-FFF2-40B4-BE49-F238E27FC236}">
                <a16:creationId xmlns:a16="http://schemas.microsoft.com/office/drawing/2014/main" id="{5577F550-E7E6-40EF-8EF0-F9D90BC21DA8}"/>
              </a:ext>
            </a:extLst>
          </p:cNvPr>
          <p:cNvSpPr>
            <a:spLocks noGrp="1"/>
          </p:cNvSpPr>
          <p:nvPr>
            <p:ph idx="1"/>
          </p:nvPr>
        </p:nvSpPr>
        <p:spPr/>
        <p:txBody>
          <a:bodyPr/>
          <a:lstStyle/>
          <a:p>
            <a:r>
              <a:rPr lang="fr-FR">
                <a:solidFill>
                  <a:schemeClr val="tx1">
                    <a:lumMod val="50000"/>
                    <a:lumOff val="50000"/>
                  </a:schemeClr>
                </a:solidFill>
              </a:rPr>
              <a:t>Les objets peuvent être regroupés pour ne former qu'un seul objet.</a:t>
            </a:r>
          </a:p>
          <a:p>
            <a:r>
              <a:rPr lang="fr-FR">
                <a:solidFill>
                  <a:schemeClr val="tx1">
                    <a:lumMod val="50000"/>
                    <a:lumOff val="50000"/>
                  </a:schemeClr>
                </a:solidFill>
              </a:rPr>
              <a:t>Types d'agrégations :</a:t>
            </a:r>
          </a:p>
          <a:p>
            <a:pPr lvl="1"/>
            <a:r>
              <a:rPr lang="fr-FR">
                <a:solidFill>
                  <a:schemeClr val="tx1">
                    <a:lumMod val="50000"/>
                    <a:lumOff val="50000"/>
                  </a:schemeClr>
                </a:solidFill>
              </a:rPr>
              <a:t>Par propriétés : les différents objets à regrouper deviennent les propriétés d'un objet.</a:t>
            </a:r>
          </a:p>
          <a:p>
            <a:pPr lvl="1"/>
            <a:r>
              <a:rPr lang="fr-FR">
                <a:solidFill>
                  <a:schemeClr val="tx1">
                    <a:lumMod val="50000"/>
                    <a:lumOff val="50000"/>
                  </a:schemeClr>
                </a:solidFill>
              </a:rPr>
              <a:t>Par liste : les différents objets forment une liste qui devient un objet indexable. Ils existent différentes manières de constituer une liste (tableau, collections).</a:t>
            </a:r>
          </a:p>
          <a:p>
            <a:pPr lvl="1"/>
            <a:r>
              <a:rPr lang="fr-FR"/>
              <a:t>Par héritage : les différents objets ne forme qu'un seul objet par fusion des membres.</a:t>
            </a:r>
          </a:p>
        </p:txBody>
      </p:sp>
    </p:spTree>
    <p:extLst>
      <p:ext uri="{BB962C8B-B14F-4D97-AF65-F5344CB8AC3E}">
        <p14:creationId xmlns:p14="http://schemas.microsoft.com/office/powerpoint/2010/main" val="38956172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L'héritage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Lorsque une classe B hérite d'une classe A, les propriétés, méthodes et évènements de B sont ceux définis dans B plus ceux de A.</a:t>
            </a:r>
          </a:p>
          <a:p>
            <a:r>
              <a:rPr lang="fr-FR"/>
              <a:t>Le multihéritage n'est pas possible depuis Java (possible en C++). Par exemple, la classe C ne peut pas hériter de A et B.</a:t>
            </a:r>
          </a:p>
          <a:p>
            <a:endParaRPr lang="fr-FR"/>
          </a:p>
        </p:txBody>
      </p:sp>
    </p:spTree>
    <p:extLst>
      <p:ext uri="{BB962C8B-B14F-4D97-AF65-F5344CB8AC3E}">
        <p14:creationId xmlns:p14="http://schemas.microsoft.com/office/powerpoint/2010/main" val="293424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B07042FE-03B0-44A7-A236-BC07359544BB}"/>
              </a:ext>
            </a:extLst>
          </p:cNvPr>
          <p:cNvSpPr/>
          <p:nvPr/>
        </p:nvSpPr>
        <p:spPr>
          <a:xfrm>
            <a:off x="5785668" y="3050920"/>
            <a:ext cx="4956310" cy="3533760"/>
          </a:xfrm>
          <a:prstGeom prst="ellipse">
            <a:avLst/>
          </a:prstGeom>
          <a:solidFill>
            <a:schemeClr val="bg1">
              <a:lumMod val="85000"/>
              <a:alpha val="50196"/>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1" name="Ellipse 50">
            <a:extLst>
              <a:ext uri="{FF2B5EF4-FFF2-40B4-BE49-F238E27FC236}">
                <a16:creationId xmlns:a16="http://schemas.microsoft.com/office/drawing/2014/main" id="{4032E5E9-C029-43B0-B803-97E06D015287}"/>
              </a:ext>
            </a:extLst>
          </p:cNvPr>
          <p:cNvSpPr/>
          <p:nvPr/>
        </p:nvSpPr>
        <p:spPr>
          <a:xfrm>
            <a:off x="5823930" y="1076720"/>
            <a:ext cx="1908464" cy="1837366"/>
          </a:xfrm>
          <a:prstGeom prst="ellipse">
            <a:avLst/>
          </a:prstGeom>
          <a:solidFill>
            <a:srgbClr val="DAE3F3">
              <a:alpha val="50196"/>
            </a:srgb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8" name="Ellipse 47">
            <a:extLst>
              <a:ext uri="{FF2B5EF4-FFF2-40B4-BE49-F238E27FC236}">
                <a16:creationId xmlns:a16="http://schemas.microsoft.com/office/drawing/2014/main" id="{00FAFA7F-FB46-480A-A7F4-659B24280C68}"/>
              </a:ext>
            </a:extLst>
          </p:cNvPr>
          <p:cNvSpPr/>
          <p:nvPr/>
        </p:nvSpPr>
        <p:spPr>
          <a:xfrm>
            <a:off x="4093130" y="4285889"/>
            <a:ext cx="1600849" cy="1660081"/>
          </a:xfrm>
          <a:prstGeom prst="ellipse">
            <a:avLst/>
          </a:prstGeom>
          <a:solidFill>
            <a:srgbClr val="FFC000">
              <a:alpha val="50196"/>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1" name="Ellipse 40">
            <a:extLst>
              <a:ext uri="{FF2B5EF4-FFF2-40B4-BE49-F238E27FC236}">
                <a16:creationId xmlns:a16="http://schemas.microsoft.com/office/drawing/2014/main" id="{17977063-152D-488A-9545-0B18A866D94F}"/>
              </a:ext>
            </a:extLst>
          </p:cNvPr>
          <p:cNvSpPr/>
          <p:nvPr/>
        </p:nvSpPr>
        <p:spPr>
          <a:xfrm>
            <a:off x="210406" y="1205964"/>
            <a:ext cx="2160406" cy="2535929"/>
          </a:xfrm>
          <a:prstGeom prst="ellipse">
            <a:avLst/>
          </a:prstGeom>
          <a:solidFill>
            <a:srgbClr val="CCFF66">
              <a:alpha val="49804"/>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9" name="Ellipse 48">
            <a:extLst>
              <a:ext uri="{FF2B5EF4-FFF2-40B4-BE49-F238E27FC236}">
                <a16:creationId xmlns:a16="http://schemas.microsoft.com/office/drawing/2014/main" id="{36684B9D-62B2-4AA5-99A3-E090F9470C76}"/>
              </a:ext>
            </a:extLst>
          </p:cNvPr>
          <p:cNvSpPr/>
          <p:nvPr/>
        </p:nvSpPr>
        <p:spPr>
          <a:xfrm>
            <a:off x="1253510" y="402485"/>
            <a:ext cx="2863634" cy="1874767"/>
          </a:xfrm>
          <a:prstGeom prst="ellipse">
            <a:avLst/>
          </a:prstGeom>
          <a:solidFill>
            <a:srgbClr val="FFFF66">
              <a:alpha val="49804"/>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0" name="Ellipse 9">
            <a:extLst>
              <a:ext uri="{FF2B5EF4-FFF2-40B4-BE49-F238E27FC236}">
                <a16:creationId xmlns:a16="http://schemas.microsoft.com/office/drawing/2014/main" id="{C484BD24-F464-4DD3-A43D-5B209F0C9EC8}"/>
              </a:ext>
            </a:extLst>
          </p:cNvPr>
          <p:cNvSpPr/>
          <p:nvPr/>
        </p:nvSpPr>
        <p:spPr>
          <a:xfrm>
            <a:off x="603682" y="2202484"/>
            <a:ext cx="6604652" cy="4127503"/>
          </a:xfrm>
          <a:prstGeom prst="ellipse">
            <a:avLst/>
          </a:prstGeom>
          <a:solidFill>
            <a:srgbClr val="FFCCCC">
              <a:alpha val="50196"/>
            </a:srgb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 name="Ellipse 2">
            <a:extLst>
              <a:ext uri="{FF2B5EF4-FFF2-40B4-BE49-F238E27FC236}">
                <a16:creationId xmlns:a16="http://schemas.microsoft.com/office/drawing/2014/main" id="{C2C478DA-B688-48B5-B114-EDE5FB38FA6B}"/>
              </a:ext>
            </a:extLst>
          </p:cNvPr>
          <p:cNvSpPr/>
          <p:nvPr/>
        </p:nvSpPr>
        <p:spPr>
          <a:xfrm>
            <a:off x="3668054" y="110147"/>
            <a:ext cx="7198214" cy="5776373"/>
          </a:xfrm>
          <a:prstGeom prst="ellipse">
            <a:avLst/>
          </a:prstGeom>
          <a:solidFill>
            <a:srgbClr val="DAE3F3">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9BF7D210-CAED-40D9-A0DD-C4F062845018}"/>
              </a:ext>
            </a:extLst>
          </p:cNvPr>
          <p:cNvSpPr/>
          <p:nvPr/>
        </p:nvSpPr>
        <p:spPr>
          <a:xfrm>
            <a:off x="6087457" y="269994"/>
            <a:ext cx="1452434"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Classe</a:t>
            </a:r>
          </a:p>
        </p:txBody>
      </p:sp>
      <p:sp>
        <p:nvSpPr>
          <p:cNvPr id="5" name="Rectangle 4">
            <a:extLst>
              <a:ext uri="{FF2B5EF4-FFF2-40B4-BE49-F238E27FC236}">
                <a16:creationId xmlns:a16="http://schemas.microsoft.com/office/drawing/2014/main" id="{B2CEDC0D-9F02-4F8B-8C21-7A98F07B999F}"/>
              </a:ext>
            </a:extLst>
          </p:cNvPr>
          <p:cNvSpPr/>
          <p:nvPr/>
        </p:nvSpPr>
        <p:spPr>
          <a:xfrm>
            <a:off x="9366062" y="1185977"/>
            <a:ext cx="902811" cy="646331"/>
          </a:xfrm>
          <a:prstGeom prst="rect">
            <a:avLst/>
          </a:prstGeom>
        </p:spPr>
        <p:txBody>
          <a:bodyPr wrap="none">
            <a:spAutoFit/>
          </a:bodyPr>
          <a:lstStyle/>
          <a:p>
            <a:r>
              <a:rPr lang="fr-FR"/>
              <a:t>Espace </a:t>
            </a:r>
          </a:p>
          <a:p>
            <a:r>
              <a:rPr lang="fr-FR"/>
              <a:t>de nom</a:t>
            </a:r>
          </a:p>
        </p:txBody>
      </p:sp>
      <p:sp>
        <p:nvSpPr>
          <p:cNvPr id="11" name="Rectangle 10">
            <a:extLst>
              <a:ext uri="{FF2B5EF4-FFF2-40B4-BE49-F238E27FC236}">
                <a16:creationId xmlns:a16="http://schemas.microsoft.com/office/drawing/2014/main" id="{92E1D1CE-773B-4C9B-8A48-A895D4E72E0E}"/>
              </a:ext>
            </a:extLst>
          </p:cNvPr>
          <p:cNvSpPr/>
          <p:nvPr/>
        </p:nvSpPr>
        <p:spPr>
          <a:xfrm>
            <a:off x="2184566" y="3352099"/>
            <a:ext cx="1483488"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Méthode</a:t>
            </a:r>
          </a:p>
        </p:txBody>
      </p:sp>
      <p:sp>
        <p:nvSpPr>
          <p:cNvPr id="13" name="Rectangle 12">
            <a:extLst>
              <a:ext uri="{FF2B5EF4-FFF2-40B4-BE49-F238E27FC236}">
                <a16:creationId xmlns:a16="http://schemas.microsoft.com/office/drawing/2014/main" id="{0465178D-8FE6-4812-86DC-5B35DDA8C2BE}"/>
              </a:ext>
            </a:extLst>
          </p:cNvPr>
          <p:cNvSpPr/>
          <p:nvPr/>
        </p:nvSpPr>
        <p:spPr>
          <a:xfrm>
            <a:off x="7249168" y="3381926"/>
            <a:ext cx="1136841"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Objet</a:t>
            </a:r>
          </a:p>
        </p:txBody>
      </p:sp>
      <p:sp>
        <p:nvSpPr>
          <p:cNvPr id="16" name="Rectangle 15">
            <a:extLst>
              <a:ext uri="{FF2B5EF4-FFF2-40B4-BE49-F238E27FC236}">
                <a16:creationId xmlns:a16="http://schemas.microsoft.com/office/drawing/2014/main" id="{CE323823-FD35-4B65-834D-DB83F3A3AEDB}"/>
              </a:ext>
            </a:extLst>
          </p:cNvPr>
          <p:cNvSpPr/>
          <p:nvPr/>
        </p:nvSpPr>
        <p:spPr>
          <a:xfrm>
            <a:off x="5784386" y="4569109"/>
            <a:ext cx="1460400" cy="369332"/>
          </a:xfrm>
          <a:prstGeom prst="rect">
            <a:avLst/>
          </a:prstGeom>
        </p:spPr>
        <p:txBody>
          <a:bodyPr wrap="none">
            <a:spAutoFit/>
          </a:bodyPr>
          <a:lstStyle/>
          <a:p>
            <a:r>
              <a:rPr lang="fr-FR"/>
              <a:t>Constructeur </a:t>
            </a:r>
          </a:p>
        </p:txBody>
      </p:sp>
      <p:sp>
        <p:nvSpPr>
          <p:cNvPr id="17" name="Rectangle 16">
            <a:extLst>
              <a:ext uri="{FF2B5EF4-FFF2-40B4-BE49-F238E27FC236}">
                <a16:creationId xmlns:a16="http://schemas.microsoft.com/office/drawing/2014/main" id="{4C779737-B6B3-4490-95C4-E0B703F145BC}"/>
              </a:ext>
            </a:extLst>
          </p:cNvPr>
          <p:cNvSpPr/>
          <p:nvPr/>
        </p:nvSpPr>
        <p:spPr>
          <a:xfrm>
            <a:off x="2234626" y="1205964"/>
            <a:ext cx="705642" cy="369332"/>
          </a:xfrm>
          <a:prstGeom prst="rect">
            <a:avLst/>
          </a:prstGeom>
        </p:spPr>
        <p:txBody>
          <a:bodyPr wrap="none">
            <a:spAutoFit/>
          </a:bodyPr>
          <a:lstStyle/>
          <a:p>
            <a:r>
              <a:rPr lang="fr-FR" dirty="0" err="1"/>
              <a:t>Using</a:t>
            </a:r>
            <a:endParaRPr lang="fr-FR" dirty="0"/>
          </a:p>
        </p:txBody>
      </p:sp>
      <p:sp>
        <p:nvSpPr>
          <p:cNvPr id="18" name="Rectangle 17">
            <a:extLst>
              <a:ext uri="{FF2B5EF4-FFF2-40B4-BE49-F238E27FC236}">
                <a16:creationId xmlns:a16="http://schemas.microsoft.com/office/drawing/2014/main" id="{DFA4E387-66FD-4B14-8F0F-6C8571F33B75}"/>
              </a:ext>
            </a:extLst>
          </p:cNvPr>
          <p:cNvSpPr/>
          <p:nvPr/>
        </p:nvSpPr>
        <p:spPr>
          <a:xfrm>
            <a:off x="6254051" y="3824703"/>
            <a:ext cx="998991" cy="646331"/>
          </a:xfrm>
          <a:prstGeom prst="rect">
            <a:avLst/>
          </a:prstGeom>
        </p:spPr>
        <p:txBody>
          <a:bodyPr wrap="none">
            <a:spAutoFit/>
          </a:bodyPr>
          <a:lstStyle/>
          <a:p>
            <a:r>
              <a:rPr lang="fr-FR"/>
              <a:t>Static</a:t>
            </a:r>
          </a:p>
          <a:p>
            <a:r>
              <a:rPr lang="fr-FR"/>
              <a:t>Dynamic</a:t>
            </a:r>
          </a:p>
        </p:txBody>
      </p:sp>
      <p:sp>
        <p:nvSpPr>
          <p:cNvPr id="19" name="Rectangle 18">
            <a:extLst>
              <a:ext uri="{FF2B5EF4-FFF2-40B4-BE49-F238E27FC236}">
                <a16:creationId xmlns:a16="http://schemas.microsoft.com/office/drawing/2014/main" id="{84A7CD2A-B40F-43C4-B2B1-7C7E6B19838E}"/>
              </a:ext>
            </a:extLst>
          </p:cNvPr>
          <p:cNvSpPr/>
          <p:nvPr/>
        </p:nvSpPr>
        <p:spPr>
          <a:xfrm>
            <a:off x="1595364" y="5437288"/>
            <a:ext cx="1041632" cy="369332"/>
          </a:xfrm>
          <a:prstGeom prst="rect">
            <a:avLst/>
          </a:prstGeom>
        </p:spPr>
        <p:txBody>
          <a:bodyPr wrap="none">
            <a:spAutoFit/>
          </a:bodyPr>
          <a:lstStyle/>
          <a:p>
            <a:r>
              <a:rPr lang="fr-FR"/>
              <a:t>Overload</a:t>
            </a:r>
          </a:p>
        </p:txBody>
      </p:sp>
      <p:sp>
        <p:nvSpPr>
          <p:cNvPr id="20" name="Rectangle 19">
            <a:extLst>
              <a:ext uri="{FF2B5EF4-FFF2-40B4-BE49-F238E27FC236}">
                <a16:creationId xmlns:a16="http://schemas.microsoft.com/office/drawing/2014/main" id="{C411F3D9-87CD-49CA-8A3B-459F3875329B}"/>
              </a:ext>
            </a:extLst>
          </p:cNvPr>
          <p:cNvSpPr/>
          <p:nvPr/>
        </p:nvSpPr>
        <p:spPr>
          <a:xfrm>
            <a:off x="7852557" y="2228726"/>
            <a:ext cx="912045" cy="369332"/>
          </a:xfrm>
          <a:prstGeom prst="rect">
            <a:avLst/>
          </a:prstGeom>
        </p:spPr>
        <p:txBody>
          <a:bodyPr wrap="none">
            <a:spAutoFit/>
          </a:bodyPr>
          <a:lstStyle/>
          <a:p>
            <a:r>
              <a:rPr lang="fr-FR"/>
              <a:t>Tableau</a:t>
            </a:r>
          </a:p>
        </p:txBody>
      </p:sp>
      <p:sp>
        <p:nvSpPr>
          <p:cNvPr id="21" name="Rectangle 20">
            <a:extLst>
              <a:ext uri="{FF2B5EF4-FFF2-40B4-BE49-F238E27FC236}">
                <a16:creationId xmlns:a16="http://schemas.microsoft.com/office/drawing/2014/main" id="{42C89DB5-2D23-4FED-AEBE-D6516FBDA71F}"/>
              </a:ext>
            </a:extLst>
          </p:cNvPr>
          <p:cNvSpPr/>
          <p:nvPr/>
        </p:nvSpPr>
        <p:spPr>
          <a:xfrm>
            <a:off x="7852557" y="367324"/>
            <a:ext cx="744114" cy="646331"/>
          </a:xfrm>
          <a:prstGeom prst="rect">
            <a:avLst/>
          </a:prstGeom>
        </p:spPr>
        <p:txBody>
          <a:bodyPr wrap="none">
            <a:spAutoFit/>
          </a:bodyPr>
          <a:lstStyle/>
          <a:p>
            <a:r>
              <a:rPr lang="fr-FR"/>
              <a:t>Enum</a:t>
            </a:r>
          </a:p>
          <a:p>
            <a:r>
              <a:rPr lang="fr-FR"/>
              <a:t>Struct</a:t>
            </a:r>
          </a:p>
        </p:txBody>
      </p:sp>
      <p:sp>
        <p:nvSpPr>
          <p:cNvPr id="22" name="Rectangle 21">
            <a:extLst>
              <a:ext uri="{FF2B5EF4-FFF2-40B4-BE49-F238E27FC236}">
                <a16:creationId xmlns:a16="http://schemas.microsoft.com/office/drawing/2014/main" id="{8B7A15D4-E898-4830-9F77-161CD4164279}"/>
              </a:ext>
            </a:extLst>
          </p:cNvPr>
          <p:cNvSpPr/>
          <p:nvPr/>
        </p:nvSpPr>
        <p:spPr>
          <a:xfrm>
            <a:off x="6191133" y="2228726"/>
            <a:ext cx="1212191" cy="369332"/>
          </a:xfrm>
          <a:prstGeom prst="rect">
            <a:avLst/>
          </a:prstGeom>
        </p:spPr>
        <p:txBody>
          <a:bodyPr wrap="none">
            <a:spAutoFit/>
          </a:bodyPr>
          <a:lstStyle/>
          <a:p>
            <a:r>
              <a:rPr lang="fr-FR"/>
              <a:t>Collections</a:t>
            </a:r>
          </a:p>
        </p:txBody>
      </p:sp>
      <p:sp>
        <p:nvSpPr>
          <p:cNvPr id="23" name="Rectangle 22">
            <a:extLst>
              <a:ext uri="{FF2B5EF4-FFF2-40B4-BE49-F238E27FC236}">
                <a16:creationId xmlns:a16="http://schemas.microsoft.com/office/drawing/2014/main" id="{D394AD4E-EE6C-46E2-8954-EE325A273F85}"/>
              </a:ext>
            </a:extLst>
          </p:cNvPr>
          <p:cNvSpPr/>
          <p:nvPr/>
        </p:nvSpPr>
        <p:spPr>
          <a:xfrm>
            <a:off x="1595364" y="4471836"/>
            <a:ext cx="1206484" cy="369332"/>
          </a:xfrm>
          <a:prstGeom prst="rect">
            <a:avLst/>
          </a:prstGeom>
        </p:spPr>
        <p:txBody>
          <a:bodyPr wrap="none">
            <a:spAutoFit/>
          </a:bodyPr>
          <a:lstStyle/>
          <a:p>
            <a:r>
              <a:rPr lang="fr-FR"/>
              <a:t>Récursivité</a:t>
            </a:r>
          </a:p>
        </p:txBody>
      </p:sp>
      <p:sp>
        <p:nvSpPr>
          <p:cNvPr id="24" name="Rectangle 23">
            <a:extLst>
              <a:ext uri="{FF2B5EF4-FFF2-40B4-BE49-F238E27FC236}">
                <a16:creationId xmlns:a16="http://schemas.microsoft.com/office/drawing/2014/main" id="{B51CCB3C-DC12-4AF0-913F-2B4AD27877D4}"/>
              </a:ext>
            </a:extLst>
          </p:cNvPr>
          <p:cNvSpPr/>
          <p:nvPr/>
        </p:nvSpPr>
        <p:spPr>
          <a:xfrm>
            <a:off x="7852557" y="1080124"/>
            <a:ext cx="984629" cy="369332"/>
          </a:xfrm>
          <a:prstGeom prst="rect">
            <a:avLst/>
          </a:prstGeom>
        </p:spPr>
        <p:txBody>
          <a:bodyPr wrap="none">
            <a:spAutoFit/>
          </a:bodyPr>
          <a:lstStyle/>
          <a:p>
            <a:r>
              <a:rPr lang="fr-FR"/>
              <a:t>Héritage</a:t>
            </a:r>
          </a:p>
        </p:txBody>
      </p:sp>
      <p:sp>
        <p:nvSpPr>
          <p:cNvPr id="25" name="Rectangle 24">
            <a:extLst>
              <a:ext uri="{FF2B5EF4-FFF2-40B4-BE49-F238E27FC236}">
                <a16:creationId xmlns:a16="http://schemas.microsoft.com/office/drawing/2014/main" id="{217BE228-3CC8-4099-B1A2-7B984E279B0E}"/>
              </a:ext>
            </a:extLst>
          </p:cNvPr>
          <p:cNvSpPr/>
          <p:nvPr/>
        </p:nvSpPr>
        <p:spPr>
          <a:xfrm>
            <a:off x="4584513" y="3610529"/>
            <a:ext cx="1196546" cy="646331"/>
          </a:xfrm>
          <a:prstGeom prst="rect">
            <a:avLst/>
          </a:prstGeom>
        </p:spPr>
        <p:txBody>
          <a:bodyPr wrap="none">
            <a:spAutoFit/>
          </a:bodyPr>
          <a:lstStyle/>
          <a:p>
            <a:r>
              <a:rPr lang="fr-FR"/>
              <a:t>Méthodes </a:t>
            </a:r>
          </a:p>
          <a:p>
            <a:r>
              <a:rPr lang="fr-FR"/>
              <a:t>d'accès</a:t>
            </a:r>
          </a:p>
        </p:txBody>
      </p:sp>
      <p:sp>
        <p:nvSpPr>
          <p:cNvPr id="9" name="Rectangle 8">
            <a:extLst>
              <a:ext uri="{FF2B5EF4-FFF2-40B4-BE49-F238E27FC236}">
                <a16:creationId xmlns:a16="http://schemas.microsoft.com/office/drawing/2014/main" id="{33A27A05-7F4C-40C3-88DF-C4F79EB7BA26}"/>
              </a:ext>
            </a:extLst>
          </p:cNvPr>
          <p:cNvSpPr/>
          <p:nvPr/>
        </p:nvSpPr>
        <p:spPr>
          <a:xfrm>
            <a:off x="7251266" y="4893203"/>
            <a:ext cx="1390637" cy="369332"/>
          </a:xfrm>
          <a:prstGeom prst="rect">
            <a:avLst/>
          </a:prstGeom>
        </p:spPr>
        <p:txBody>
          <a:bodyPr wrap="none">
            <a:spAutoFit/>
          </a:bodyPr>
          <a:lstStyle/>
          <a:p>
            <a:r>
              <a:rPr lang="fr-FR"/>
              <a:t>Instanciation</a:t>
            </a:r>
          </a:p>
        </p:txBody>
      </p:sp>
      <p:sp>
        <p:nvSpPr>
          <p:cNvPr id="28" name="Rectangle 27">
            <a:extLst>
              <a:ext uri="{FF2B5EF4-FFF2-40B4-BE49-F238E27FC236}">
                <a16:creationId xmlns:a16="http://schemas.microsoft.com/office/drawing/2014/main" id="{1FE9512E-74FA-41E9-B640-EFC5C90E021D}"/>
              </a:ext>
            </a:extLst>
          </p:cNvPr>
          <p:cNvSpPr/>
          <p:nvPr/>
        </p:nvSpPr>
        <p:spPr>
          <a:xfrm>
            <a:off x="1595364" y="5115472"/>
            <a:ext cx="1004762" cy="369332"/>
          </a:xfrm>
          <a:prstGeom prst="rect">
            <a:avLst/>
          </a:prstGeom>
        </p:spPr>
        <p:txBody>
          <a:bodyPr wrap="none">
            <a:spAutoFit/>
          </a:bodyPr>
          <a:lstStyle/>
          <a:p>
            <a:r>
              <a:rPr lang="fr-FR"/>
              <a:t>Override</a:t>
            </a:r>
          </a:p>
        </p:txBody>
      </p:sp>
      <p:sp>
        <p:nvSpPr>
          <p:cNvPr id="29" name="Rectangle 28">
            <a:extLst>
              <a:ext uri="{FF2B5EF4-FFF2-40B4-BE49-F238E27FC236}">
                <a16:creationId xmlns:a16="http://schemas.microsoft.com/office/drawing/2014/main" id="{CC67EAB8-939B-4E81-934D-C0F4C2D00E1C}"/>
              </a:ext>
            </a:extLst>
          </p:cNvPr>
          <p:cNvSpPr/>
          <p:nvPr/>
        </p:nvSpPr>
        <p:spPr>
          <a:xfrm>
            <a:off x="4325129" y="4842044"/>
            <a:ext cx="1136850"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Interface</a:t>
            </a:r>
          </a:p>
        </p:txBody>
      </p:sp>
      <p:sp>
        <p:nvSpPr>
          <p:cNvPr id="30" name="Rectangle 29">
            <a:extLst>
              <a:ext uri="{FF2B5EF4-FFF2-40B4-BE49-F238E27FC236}">
                <a16:creationId xmlns:a16="http://schemas.microsoft.com/office/drawing/2014/main" id="{C9CA7FBC-4890-43EA-AEE0-5F60FA804F8E}"/>
              </a:ext>
            </a:extLst>
          </p:cNvPr>
          <p:cNvSpPr/>
          <p:nvPr/>
        </p:nvSpPr>
        <p:spPr>
          <a:xfrm>
            <a:off x="1595364" y="4150018"/>
            <a:ext cx="834139" cy="369332"/>
          </a:xfrm>
          <a:prstGeom prst="rect">
            <a:avLst/>
          </a:prstGeom>
        </p:spPr>
        <p:txBody>
          <a:bodyPr wrap="none">
            <a:spAutoFit/>
          </a:bodyPr>
          <a:lstStyle/>
          <a:p>
            <a:r>
              <a:rPr lang="fr-FR"/>
              <a:t>Setters</a:t>
            </a:r>
          </a:p>
        </p:txBody>
      </p:sp>
      <p:sp>
        <p:nvSpPr>
          <p:cNvPr id="31" name="Rectangle 30">
            <a:extLst>
              <a:ext uri="{FF2B5EF4-FFF2-40B4-BE49-F238E27FC236}">
                <a16:creationId xmlns:a16="http://schemas.microsoft.com/office/drawing/2014/main" id="{C9453EBE-2238-427D-9129-66D20226FCBB}"/>
              </a:ext>
            </a:extLst>
          </p:cNvPr>
          <p:cNvSpPr/>
          <p:nvPr/>
        </p:nvSpPr>
        <p:spPr>
          <a:xfrm>
            <a:off x="7659639" y="5867758"/>
            <a:ext cx="1492332" cy="646331"/>
          </a:xfrm>
          <a:prstGeom prst="rect">
            <a:avLst/>
          </a:prstGeom>
        </p:spPr>
        <p:txBody>
          <a:bodyPr wrap="none">
            <a:spAutoFit/>
          </a:bodyPr>
          <a:lstStyle/>
          <a:p>
            <a:r>
              <a:rPr lang="fr-FR"/>
              <a:t>Encapsulation</a:t>
            </a:r>
          </a:p>
          <a:p>
            <a:r>
              <a:rPr lang="fr-FR"/>
              <a:t> d'objet</a:t>
            </a:r>
          </a:p>
        </p:txBody>
      </p:sp>
      <p:sp>
        <p:nvSpPr>
          <p:cNvPr id="35" name="Rectangle 34">
            <a:extLst>
              <a:ext uri="{FF2B5EF4-FFF2-40B4-BE49-F238E27FC236}">
                <a16:creationId xmlns:a16="http://schemas.microsoft.com/office/drawing/2014/main" id="{AEF2EC99-5011-48BC-B5BD-1A1935BBC49A}"/>
              </a:ext>
            </a:extLst>
          </p:cNvPr>
          <p:cNvSpPr/>
          <p:nvPr/>
        </p:nvSpPr>
        <p:spPr>
          <a:xfrm>
            <a:off x="1595364" y="4793654"/>
            <a:ext cx="2189958" cy="369332"/>
          </a:xfrm>
          <a:prstGeom prst="rect">
            <a:avLst/>
          </a:prstGeom>
        </p:spPr>
        <p:txBody>
          <a:bodyPr wrap="none">
            <a:spAutoFit/>
          </a:bodyPr>
          <a:lstStyle/>
          <a:p>
            <a:r>
              <a:rPr lang="fr-FR"/>
              <a:t>Méthode d'extension</a:t>
            </a:r>
          </a:p>
        </p:txBody>
      </p:sp>
      <p:sp>
        <p:nvSpPr>
          <p:cNvPr id="36" name="Rectangle 35">
            <a:extLst>
              <a:ext uri="{FF2B5EF4-FFF2-40B4-BE49-F238E27FC236}">
                <a16:creationId xmlns:a16="http://schemas.microsoft.com/office/drawing/2014/main" id="{DD31D001-C963-4BD7-B1E6-E0B436FA5087}"/>
              </a:ext>
            </a:extLst>
          </p:cNvPr>
          <p:cNvSpPr/>
          <p:nvPr/>
        </p:nvSpPr>
        <p:spPr>
          <a:xfrm>
            <a:off x="5361254" y="3011039"/>
            <a:ext cx="1005916" cy="369332"/>
          </a:xfrm>
          <a:prstGeom prst="rect">
            <a:avLst/>
          </a:prstGeom>
        </p:spPr>
        <p:txBody>
          <a:bodyPr wrap="none">
            <a:spAutoFit/>
          </a:bodyPr>
          <a:lstStyle/>
          <a:p>
            <a:r>
              <a:rPr lang="fr-FR"/>
              <a:t>Attributs</a:t>
            </a:r>
          </a:p>
        </p:txBody>
      </p:sp>
      <p:sp>
        <p:nvSpPr>
          <p:cNvPr id="37" name="Rectangle 36">
            <a:extLst>
              <a:ext uri="{FF2B5EF4-FFF2-40B4-BE49-F238E27FC236}">
                <a16:creationId xmlns:a16="http://schemas.microsoft.com/office/drawing/2014/main" id="{C620F5C2-EB52-4D70-82BB-B134375B57FA}"/>
              </a:ext>
            </a:extLst>
          </p:cNvPr>
          <p:cNvSpPr/>
          <p:nvPr/>
        </p:nvSpPr>
        <p:spPr>
          <a:xfrm>
            <a:off x="7251266" y="4482647"/>
            <a:ext cx="962123" cy="369332"/>
          </a:xfrm>
          <a:prstGeom prst="rect">
            <a:avLst/>
          </a:prstGeom>
        </p:spPr>
        <p:txBody>
          <a:bodyPr wrap="none">
            <a:spAutoFit/>
          </a:bodyPr>
          <a:lstStyle/>
          <a:p>
            <a:r>
              <a:rPr lang="fr-FR"/>
              <a:t>Nullable</a:t>
            </a:r>
          </a:p>
        </p:txBody>
      </p:sp>
      <p:sp>
        <p:nvSpPr>
          <p:cNvPr id="38" name="Rectangle 37">
            <a:extLst>
              <a:ext uri="{FF2B5EF4-FFF2-40B4-BE49-F238E27FC236}">
                <a16:creationId xmlns:a16="http://schemas.microsoft.com/office/drawing/2014/main" id="{C25963EF-9541-4ED0-9CEA-6F8D92F1D2EC}"/>
              </a:ext>
            </a:extLst>
          </p:cNvPr>
          <p:cNvSpPr/>
          <p:nvPr/>
        </p:nvSpPr>
        <p:spPr>
          <a:xfrm>
            <a:off x="6148453" y="1714707"/>
            <a:ext cx="1327095" cy="369332"/>
          </a:xfrm>
          <a:prstGeom prst="rect">
            <a:avLst/>
          </a:prstGeom>
        </p:spPr>
        <p:txBody>
          <a:bodyPr wrap="none">
            <a:spAutoFit/>
          </a:bodyPr>
          <a:lstStyle/>
          <a:p>
            <a:r>
              <a:rPr lang="fr-FR"/>
              <a:t>Sérialisation</a:t>
            </a:r>
          </a:p>
        </p:txBody>
      </p:sp>
      <p:sp>
        <p:nvSpPr>
          <p:cNvPr id="39" name="Rectangle 38">
            <a:extLst>
              <a:ext uri="{FF2B5EF4-FFF2-40B4-BE49-F238E27FC236}">
                <a16:creationId xmlns:a16="http://schemas.microsoft.com/office/drawing/2014/main" id="{CFE1E333-C44E-4C3F-8809-3F7B1BB46D5F}"/>
              </a:ext>
            </a:extLst>
          </p:cNvPr>
          <p:cNvSpPr/>
          <p:nvPr/>
        </p:nvSpPr>
        <p:spPr>
          <a:xfrm>
            <a:off x="498460" y="2454389"/>
            <a:ext cx="1188339" cy="369332"/>
          </a:xfrm>
          <a:prstGeom prst="rect">
            <a:avLst/>
          </a:prstGeom>
        </p:spPr>
        <p:txBody>
          <a:bodyPr wrap="none">
            <a:spAutoFit/>
          </a:bodyPr>
          <a:lstStyle/>
          <a:p>
            <a:r>
              <a:rPr lang="fr-FR"/>
              <a:t>Exceptions</a:t>
            </a:r>
          </a:p>
        </p:txBody>
      </p:sp>
      <p:sp>
        <p:nvSpPr>
          <p:cNvPr id="40" name="Rectangle 39">
            <a:extLst>
              <a:ext uri="{FF2B5EF4-FFF2-40B4-BE49-F238E27FC236}">
                <a16:creationId xmlns:a16="http://schemas.microsoft.com/office/drawing/2014/main" id="{60D2A6F5-5C5C-4ACB-8B3A-6E8CF18D3CF6}"/>
              </a:ext>
            </a:extLst>
          </p:cNvPr>
          <p:cNvSpPr/>
          <p:nvPr/>
        </p:nvSpPr>
        <p:spPr>
          <a:xfrm>
            <a:off x="368167" y="2054279"/>
            <a:ext cx="1444947"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Instructions</a:t>
            </a:r>
          </a:p>
        </p:txBody>
      </p:sp>
      <p:sp>
        <p:nvSpPr>
          <p:cNvPr id="42" name="Rectangle 41">
            <a:extLst>
              <a:ext uri="{FF2B5EF4-FFF2-40B4-BE49-F238E27FC236}">
                <a16:creationId xmlns:a16="http://schemas.microsoft.com/office/drawing/2014/main" id="{5C86A798-0C46-436F-B450-DF9D930A6ABE}"/>
              </a:ext>
            </a:extLst>
          </p:cNvPr>
          <p:cNvSpPr/>
          <p:nvPr/>
        </p:nvSpPr>
        <p:spPr>
          <a:xfrm>
            <a:off x="1595364" y="3828200"/>
            <a:ext cx="1650003" cy="369332"/>
          </a:xfrm>
          <a:prstGeom prst="rect">
            <a:avLst/>
          </a:prstGeom>
        </p:spPr>
        <p:txBody>
          <a:bodyPr wrap="none">
            <a:spAutoFit/>
          </a:bodyPr>
          <a:lstStyle/>
          <a:p>
            <a:r>
              <a:rPr lang="fr-FR"/>
              <a:t>Polymorphisme</a:t>
            </a:r>
          </a:p>
        </p:txBody>
      </p:sp>
      <p:sp>
        <p:nvSpPr>
          <p:cNvPr id="43" name="Rectangle 42">
            <a:extLst>
              <a:ext uri="{FF2B5EF4-FFF2-40B4-BE49-F238E27FC236}">
                <a16:creationId xmlns:a16="http://schemas.microsoft.com/office/drawing/2014/main" id="{64F1E4C2-8DE1-4654-B3CF-7E6449E219EA}"/>
              </a:ext>
            </a:extLst>
          </p:cNvPr>
          <p:cNvSpPr/>
          <p:nvPr/>
        </p:nvSpPr>
        <p:spPr>
          <a:xfrm>
            <a:off x="1091041" y="3055298"/>
            <a:ext cx="1094467" cy="369332"/>
          </a:xfrm>
          <a:prstGeom prst="rect">
            <a:avLst/>
          </a:prstGeom>
        </p:spPr>
        <p:txBody>
          <a:bodyPr wrap="none">
            <a:spAutoFit/>
          </a:bodyPr>
          <a:lstStyle/>
          <a:p>
            <a:r>
              <a:rPr lang="fr-FR"/>
              <a:t>Indexeurs</a:t>
            </a:r>
          </a:p>
        </p:txBody>
      </p:sp>
      <p:sp>
        <p:nvSpPr>
          <p:cNvPr id="44" name="Rectangle 43">
            <a:extLst>
              <a:ext uri="{FF2B5EF4-FFF2-40B4-BE49-F238E27FC236}">
                <a16:creationId xmlns:a16="http://schemas.microsoft.com/office/drawing/2014/main" id="{A7A205FA-6BE8-437F-B9D1-CFB830C48573}"/>
              </a:ext>
            </a:extLst>
          </p:cNvPr>
          <p:cNvSpPr/>
          <p:nvPr/>
        </p:nvSpPr>
        <p:spPr>
          <a:xfrm>
            <a:off x="7852557" y="1515925"/>
            <a:ext cx="1136530" cy="646331"/>
          </a:xfrm>
          <a:prstGeom prst="rect">
            <a:avLst/>
          </a:prstGeom>
        </p:spPr>
        <p:txBody>
          <a:bodyPr wrap="none">
            <a:spAutoFit/>
          </a:bodyPr>
          <a:lstStyle/>
          <a:p>
            <a:r>
              <a:rPr lang="fr-FR"/>
              <a:t>Classe </a:t>
            </a:r>
          </a:p>
          <a:p>
            <a:r>
              <a:rPr lang="fr-FR"/>
              <a:t>générique</a:t>
            </a:r>
          </a:p>
        </p:txBody>
      </p:sp>
      <p:sp>
        <p:nvSpPr>
          <p:cNvPr id="50" name="Rectangle 49">
            <a:extLst>
              <a:ext uri="{FF2B5EF4-FFF2-40B4-BE49-F238E27FC236}">
                <a16:creationId xmlns:a16="http://schemas.microsoft.com/office/drawing/2014/main" id="{30775A22-F35C-46AC-AB6D-CE6CE54C7E5C}"/>
              </a:ext>
            </a:extLst>
          </p:cNvPr>
          <p:cNvSpPr/>
          <p:nvPr/>
        </p:nvSpPr>
        <p:spPr>
          <a:xfrm>
            <a:off x="1714675" y="756206"/>
            <a:ext cx="2021515"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Facilité d'écriture</a:t>
            </a:r>
          </a:p>
        </p:txBody>
      </p:sp>
      <p:sp>
        <p:nvSpPr>
          <p:cNvPr id="52" name="Rectangle 51">
            <a:extLst>
              <a:ext uri="{FF2B5EF4-FFF2-40B4-BE49-F238E27FC236}">
                <a16:creationId xmlns:a16="http://schemas.microsoft.com/office/drawing/2014/main" id="{8ACC4DF7-548E-4137-BE7B-692F8BE5432E}"/>
              </a:ext>
            </a:extLst>
          </p:cNvPr>
          <p:cNvSpPr/>
          <p:nvPr/>
        </p:nvSpPr>
        <p:spPr>
          <a:xfrm>
            <a:off x="6087457" y="1301352"/>
            <a:ext cx="1392304" cy="400110"/>
          </a:xfrm>
          <a:prstGeom prst="rect">
            <a:avLst/>
          </a:prstGeom>
        </p:spPr>
        <p:txBody>
          <a:bodyPr wrap="none">
            <a:spAutoFit/>
          </a:bodyPr>
          <a:lstStyle/>
          <a:p>
            <a:r>
              <a:rPr lang="fr-FR" sz="2000" b="1">
                <a:solidFill>
                  <a:srgbClr val="002060"/>
                </a:solidFill>
                <a:effectLst>
                  <a:outerShdw blurRad="38100" dist="38100" dir="2700000" algn="tl">
                    <a:srgbClr val="000000">
                      <a:alpha val="43137"/>
                    </a:srgbClr>
                  </a:outerShdw>
                </a:effectLst>
              </a:rPr>
              <a:t>Framework</a:t>
            </a:r>
          </a:p>
        </p:txBody>
      </p:sp>
      <p:sp>
        <p:nvSpPr>
          <p:cNvPr id="53" name="Ellipse 52">
            <a:extLst>
              <a:ext uri="{FF2B5EF4-FFF2-40B4-BE49-F238E27FC236}">
                <a16:creationId xmlns:a16="http://schemas.microsoft.com/office/drawing/2014/main" id="{FE1CD553-D93D-430A-8C7E-5B4A1734CAC5}"/>
              </a:ext>
            </a:extLst>
          </p:cNvPr>
          <p:cNvSpPr/>
          <p:nvPr/>
        </p:nvSpPr>
        <p:spPr>
          <a:xfrm>
            <a:off x="2369627" y="1290265"/>
            <a:ext cx="3295878" cy="1983507"/>
          </a:xfrm>
          <a:prstGeom prst="ellipse">
            <a:avLst/>
          </a:prstGeom>
          <a:solidFill>
            <a:srgbClr val="CC66FF">
              <a:alpha val="49804"/>
            </a:srgb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4" name="Rectangle 53">
            <a:extLst>
              <a:ext uri="{FF2B5EF4-FFF2-40B4-BE49-F238E27FC236}">
                <a16:creationId xmlns:a16="http://schemas.microsoft.com/office/drawing/2014/main" id="{8A884A11-51C6-43A4-B982-8BCE3AA349B1}"/>
              </a:ext>
            </a:extLst>
          </p:cNvPr>
          <p:cNvSpPr/>
          <p:nvPr/>
        </p:nvSpPr>
        <p:spPr>
          <a:xfrm>
            <a:off x="3317674" y="1936521"/>
            <a:ext cx="1058303"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Délégué</a:t>
            </a:r>
          </a:p>
        </p:txBody>
      </p:sp>
      <p:sp>
        <p:nvSpPr>
          <p:cNvPr id="55" name="Rectangle 54">
            <a:extLst>
              <a:ext uri="{FF2B5EF4-FFF2-40B4-BE49-F238E27FC236}">
                <a16:creationId xmlns:a16="http://schemas.microsoft.com/office/drawing/2014/main" id="{1E78D78D-EBE2-47FE-B6AC-2D07A0C9744A}"/>
              </a:ext>
            </a:extLst>
          </p:cNvPr>
          <p:cNvSpPr/>
          <p:nvPr/>
        </p:nvSpPr>
        <p:spPr>
          <a:xfrm>
            <a:off x="4192254" y="1672243"/>
            <a:ext cx="1242520" cy="369332"/>
          </a:xfrm>
          <a:prstGeom prst="rect">
            <a:avLst/>
          </a:prstGeom>
        </p:spPr>
        <p:txBody>
          <a:bodyPr wrap="none">
            <a:spAutoFit/>
          </a:bodyPr>
          <a:lstStyle/>
          <a:p>
            <a:r>
              <a:rPr lang="fr-FR"/>
              <a:t>Evènement</a:t>
            </a:r>
          </a:p>
        </p:txBody>
      </p:sp>
      <p:sp>
        <p:nvSpPr>
          <p:cNvPr id="56" name="Rectangle 55">
            <a:extLst>
              <a:ext uri="{FF2B5EF4-FFF2-40B4-BE49-F238E27FC236}">
                <a16:creationId xmlns:a16="http://schemas.microsoft.com/office/drawing/2014/main" id="{6681F8BE-C11E-4BDC-9688-EF962FCDD047}"/>
              </a:ext>
            </a:extLst>
          </p:cNvPr>
          <p:cNvSpPr/>
          <p:nvPr/>
        </p:nvSpPr>
        <p:spPr>
          <a:xfrm>
            <a:off x="3148983" y="1543108"/>
            <a:ext cx="579005" cy="369332"/>
          </a:xfrm>
          <a:prstGeom prst="rect">
            <a:avLst/>
          </a:prstGeom>
        </p:spPr>
        <p:txBody>
          <a:bodyPr wrap="none">
            <a:spAutoFit/>
          </a:bodyPr>
          <a:lstStyle/>
          <a:p>
            <a:r>
              <a:rPr lang="fr-FR"/>
              <a:t>Linq</a:t>
            </a:r>
          </a:p>
        </p:txBody>
      </p:sp>
      <p:sp>
        <p:nvSpPr>
          <p:cNvPr id="57" name="Ellipse 56">
            <a:extLst>
              <a:ext uri="{FF2B5EF4-FFF2-40B4-BE49-F238E27FC236}">
                <a16:creationId xmlns:a16="http://schemas.microsoft.com/office/drawing/2014/main" id="{6C90C0A0-E5E1-48E5-92A8-41750CB60877}"/>
              </a:ext>
            </a:extLst>
          </p:cNvPr>
          <p:cNvSpPr/>
          <p:nvPr/>
        </p:nvSpPr>
        <p:spPr>
          <a:xfrm>
            <a:off x="8692750" y="1961965"/>
            <a:ext cx="3354995" cy="4368021"/>
          </a:xfrm>
          <a:prstGeom prst="ellipse">
            <a:avLst/>
          </a:prstGeom>
          <a:solidFill>
            <a:schemeClr val="accent6">
              <a:lumMod val="40000"/>
              <a:lumOff val="60000"/>
              <a:alpha val="50196"/>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8" name="Rectangle 57">
            <a:extLst>
              <a:ext uri="{FF2B5EF4-FFF2-40B4-BE49-F238E27FC236}">
                <a16:creationId xmlns:a16="http://schemas.microsoft.com/office/drawing/2014/main" id="{0345D801-D6CF-4674-8EF8-7E6B22A9703F}"/>
              </a:ext>
            </a:extLst>
          </p:cNvPr>
          <p:cNvSpPr/>
          <p:nvPr/>
        </p:nvSpPr>
        <p:spPr>
          <a:xfrm>
            <a:off x="9366062" y="2283423"/>
            <a:ext cx="1094915" cy="646331"/>
          </a:xfrm>
          <a:prstGeom prst="rect">
            <a:avLst/>
          </a:prstGeom>
        </p:spPr>
        <p:txBody>
          <a:bodyPr wrap="none">
            <a:spAutoFit/>
          </a:bodyPr>
          <a:lstStyle/>
          <a:p>
            <a:r>
              <a:rPr lang="fr-FR"/>
              <a:t>Chargeur </a:t>
            </a:r>
          </a:p>
          <a:p>
            <a:r>
              <a:rPr lang="fr-FR"/>
              <a:t>de classe</a:t>
            </a:r>
          </a:p>
        </p:txBody>
      </p:sp>
      <p:sp>
        <p:nvSpPr>
          <p:cNvPr id="59" name="Rectangle 58">
            <a:extLst>
              <a:ext uri="{FF2B5EF4-FFF2-40B4-BE49-F238E27FC236}">
                <a16:creationId xmlns:a16="http://schemas.microsoft.com/office/drawing/2014/main" id="{968269A1-C730-4E12-8CEC-C88E3E390891}"/>
              </a:ext>
            </a:extLst>
          </p:cNvPr>
          <p:cNvSpPr/>
          <p:nvPr/>
        </p:nvSpPr>
        <p:spPr>
          <a:xfrm>
            <a:off x="9366062" y="5242154"/>
            <a:ext cx="1029128" cy="646331"/>
          </a:xfrm>
          <a:prstGeom prst="rect">
            <a:avLst/>
          </a:prstGeom>
        </p:spPr>
        <p:txBody>
          <a:bodyPr wrap="none">
            <a:spAutoFit/>
          </a:bodyPr>
          <a:lstStyle/>
          <a:p>
            <a:r>
              <a:rPr lang="fr-FR"/>
              <a:t>Garbage </a:t>
            </a:r>
          </a:p>
          <a:p>
            <a:r>
              <a:rPr lang="fr-FR"/>
              <a:t>Collector</a:t>
            </a:r>
          </a:p>
        </p:txBody>
      </p:sp>
      <p:sp>
        <p:nvSpPr>
          <p:cNvPr id="60" name="Rectangle 59">
            <a:extLst>
              <a:ext uri="{FF2B5EF4-FFF2-40B4-BE49-F238E27FC236}">
                <a16:creationId xmlns:a16="http://schemas.microsoft.com/office/drawing/2014/main" id="{5462F6ED-968C-4A1C-9DB1-8B71043657DF}"/>
              </a:ext>
            </a:extLst>
          </p:cNvPr>
          <p:cNvSpPr/>
          <p:nvPr/>
        </p:nvSpPr>
        <p:spPr>
          <a:xfrm>
            <a:off x="10716858" y="4165552"/>
            <a:ext cx="1294989" cy="400110"/>
          </a:xfrm>
          <a:prstGeom prst="rect">
            <a:avLst/>
          </a:prstGeom>
        </p:spPr>
        <p:txBody>
          <a:bodyPr wrap="square">
            <a:spAutoFit/>
          </a:bodyPr>
          <a:lstStyle/>
          <a:p>
            <a:r>
              <a:rPr lang="fr-FR" sz="2000" b="1">
                <a:solidFill>
                  <a:srgbClr val="002060"/>
                </a:solidFill>
                <a:effectLst>
                  <a:outerShdw blurRad="38100" dist="38100" dir="2700000" algn="tl">
                    <a:srgbClr val="000000">
                      <a:alpha val="43137"/>
                    </a:srgbClr>
                  </a:outerShdw>
                </a:effectLst>
              </a:rPr>
              <a:t>Système</a:t>
            </a:r>
          </a:p>
        </p:txBody>
      </p:sp>
      <p:sp>
        <p:nvSpPr>
          <p:cNvPr id="6" name="Rectangle 5">
            <a:extLst>
              <a:ext uri="{FF2B5EF4-FFF2-40B4-BE49-F238E27FC236}">
                <a16:creationId xmlns:a16="http://schemas.microsoft.com/office/drawing/2014/main" id="{1B7C1F0E-CED8-4C2B-B498-2373E2F139D4}"/>
              </a:ext>
            </a:extLst>
          </p:cNvPr>
          <p:cNvSpPr/>
          <p:nvPr/>
        </p:nvSpPr>
        <p:spPr>
          <a:xfrm>
            <a:off x="7251266" y="4072091"/>
            <a:ext cx="1060483" cy="369332"/>
          </a:xfrm>
          <a:prstGeom prst="rect">
            <a:avLst/>
          </a:prstGeom>
        </p:spPr>
        <p:txBody>
          <a:bodyPr wrap="none">
            <a:spAutoFit/>
          </a:bodyPr>
          <a:lstStyle/>
          <a:p>
            <a:r>
              <a:rPr lang="fr-FR"/>
              <a:t>Propriété</a:t>
            </a:r>
          </a:p>
        </p:txBody>
      </p:sp>
      <p:sp>
        <p:nvSpPr>
          <p:cNvPr id="61" name="Rectangle 60">
            <a:extLst>
              <a:ext uri="{FF2B5EF4-FFF2-40B4-BE49-F238E27FC236}">
                <a16:creationId xmlns:a16="http://schemas.microsoft.com/office/drawing/2014/main" id="{6C069433-0E61-46BC-B5C4-1A319662B819}"/>
              </a:ext>
            </a:extLst>
          </p:cNvPr>
          <p:cNvSpPr/>
          <p:nvPr/>
        </p:nvSpPr>
        <p:spPr>
          <a:xfrm>
            <a:off x="9366062" y="2997616"/>
            <a:ext cx="1342227" cy="369332"/>
          </a:xfrm>
          <a:prstGeom prst="rect">
            <a:avLst/>
          </a:prstGeom>
        </p:spPr>
        <p:txBody>
          <a:bodyPr wrap="none">
            <a:spAutoFit/>
          </a:bodyPr>
          <a:lstStyle/>
          <a:p>
            <a:r>
              <a:rPr lang="fr-FR"/>
              <a:t>Compilateur</a:t>
            </a:r>
          </a:p>
        </p:txBody>
      </p:sp>
      <p:cxnSp>
        <p:nvCxnSpPr>
          <p:cNvPr id="7" name="Connecteur droit 6">
            <a:extLst>
              <a:ext uri="{FF2B5EF4-FFF2-40B4-BE49-F238E27FC236}">
                <a16:creationId xmlns:a16="http://schemas.microsoft.com/office/drawing/2014/main" id="{4B42086C-827F-4525-88D2-7EDF2666BB74}"/>
              </a:ext>
            </a:extLst>
          </p:cNvPr>
          <p:cNvCxnSpPr/>
          <p:nvPr/>
        </p:nvCxnSpPr>
        <p:spPr>
          <a:xfrm>
            <a:off x="7313556" y="2413392"/>
            <a:ext cx="539001"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218C449-139B-443A-B1C3-94BA079513AE}"/>
              </a:ext>
            </a:extLst>
          </p:cNvPr>
          <p:cNvSpPr/>
          <p:nvPr/>
        </p:nvSpPr>
        <p:spPr>
          <a:xfrm>
            <a:off x="2475917" y="2344876"/>
            <a:ext cx="1292533" cy="369332"/>
          </a:xfrm>
          <a:prstGeom prst="rect">
            <a:avLst/>
          </a:prstGeom>
        </p:spPr>
        <p:txBody>
          <a:bodyPr wrap="none">
            <a:spAutoFit/>
          </a:bodyPr>
          <a:lstStyle/>
          <a:p>
            <a:r>
              <a:rPr lang="fr-FR"/>
              <a:t>Mutithread</a:t>
            </a:r>
          </a:p>
        </p:txBody>
      </p:sp>
    </p:spTree>
    <p:extLst>
      <p:ext uri="{BB962C8B-B14F-4D97-AF65-F5344CB8AC3E}">
        <p14:creationId xmlns:p14="http://schemas.microsoft.com/office/powerpoint/2010/main" val="34356642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Méthodes d'accès</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167370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3A5B0035-8F54-48DF-A08B-8D9AE95D3E78}"/>
              </a:ext>
            </a:extLst>
          </p:cNvPr>
          <p:cNvSpPr/>
          <p:nvPr/>
        </p:nvSpPr>
        <p:spPr>
          <a:xfrm>
            <a:off x="5552736" y="2423098"/>
            <a:ext cx="2801151" cy="332024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57AE9B7-7620-46BC-A3DB-15F6C9C0C505}"/>
              </a:ext>
            </a:extLst>
          </p:cNvPr>
          <p:cNvSpPr/>
          <p:nvPr/>
        </p:nvSpPr>
        <p:spPr>
          <a:xfrm>
            <a:off x="562992" y="2414220"/>
            <a:ext cx="4763610" cy="332024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Accès aux membres d'une classe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467077" y="2414220"/>
            <a:ext cx="3553288" cy="3569330"/>
          </a:xfrm>
        </p:spPr>
        <p:txBody>
          <a:bodyPr>
            <a:normAutofit/>
          </a:bodyPr>
          <a:lstStyle/>
          <a:p>
            <a:r>
              <a:rPr lang="fr-FR" sz="1800"/>
              <a:t>B et D héritent de A</a:t>
            </a:r>
          </a:p>
          <a:p>
            <a:r>
              <a:rPr lang="fr-FR" sz="1800"/>
              <a:t>P1 à P5 sont des membres</a:t>
            </a:r>
          </a:p>
          <a:p>
            <a:r>
              <a:rPr lang="fr-FR" sz="1800"/>
              <a:t>Classes pouvant accéder à :</a:t>
            </a:r>
          </a:p>
          <a:p>
            <a:pPr lvl="1"/>
            <a:r>
              <a:rPr lang="fr-FR"/>
              <a:t>P1 : ABCDE</a:t>
            </a:r>
          </a:p>
          <a:p>
            <a:pPr lvl="1"/>
            <a:r>
              <a:rPr lang="fr-FR"/>
              <a:t>P2 : A</a:t>
            </a:r>
          </a:p>
          <a:p>
            <a:pPr lvl="1"/>
            <a:r>
              <a:rPr lang="fr-FR"/>
              <a:t>P3 : ABD</a:t>
            </a:r>
          </a:p>
          <a:p>
            <a:pPr lvl="1"/>
            <a:r>
              <a:rPr lang="fr-FR"/>
              <a:t>P4 : ABC</a:t>
            </a:r>
          </a:p>
          <a:p>
            <a:pPr lvl="1"/>
            <a:r>
              <a:rPr lang="fr-FR"/>
              <a:t>P5 : ABCD</a:t>
            </a:r>
          </a:p>
        </p:txBody>
      </p:sp>
      <p:graphicFrame>
        <p:nvGraphicFramePr>
          <p:cNvPr id="4" name="Tableau 3">
            <a:extLst>
              <a:ext uri="{FF2B5EF4-FFF2-40B4-BE49-F238E27FC236}">
                <a16:creationId xmlns:a16="http://schemas.microsoft.com/office/drawing/2014/main" id="{BA529AC4-A5CD-4B8D-A88A-9D5B5FB7D762}"/>
              </a:ext>
            </a:extLst>
          </p:cNvPr>
          <p:cNvGraphicFramePr>
            <a:graphicFrameLocks noGrp="1"/>
          </p:cNvGraphicFramePr>
          <p:nvPr>
            <p:extLst>
              <p:ext uri="{D42A27DB-BD31-4B8C-83A1-F6EECF244321}">
                <p14:modId xmlns:p14="http://schemas.microsoft.com/office/powerpoint/2010/main" val="497992313"/>
              </p:ext>
            </p:extLst>
          </p:nvPr>
        </p:nvGraphicFramePr>
        <p:xfrm>
          <a:off x="789126" y="2618981"/>
          <a:ext cx="1891930" cy="246888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A</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r>
                        <a:rPr lang="fr-FR"/>
                        <a:t>public</a:t>
                      </a:r>
                    </a:p>
                  </a:txBody>
                  <a:tcPr/>
                </a:tc>
                <a:tc>
                  <a:txBody>
                    <a:bodyPr/>
                    <a:lstStyle/>
                    <a:p>
                      <a:r>
                        <a:rPr lang="fr-FR"/>
                        <a:t>P1</a:t>
                      </a:r>
                    </a:p>
                  </a:txBody>
                  <a:tcPr/>
                </a:tc>
                <a:extLst>
                  <a:ext uri="{0D108BD9-81ED-4DB2-BD59-A6C34878D82A}">
                    <a16:rowId xmlns:a16="http://schemas.microsoft.com/office/drawing/2014/main" val="1251662256"/>
                  </a:ext>
                </a:extLst>
              </a:tr>
              <a:tr h="342000">
                <a:tc>
                  <a:txBody>
                    <a:bodyPr/>
                    <a:lstStyle/>
                    <a:p>
                      <a:r>
                        <a:rPr lang="fr-FR"/>
                        <a:t>private </a:t>
                      </a:r>
                    </a:p>
                  </a:txBody>
                  <a:tcPr/>
                </a:tc>
                <a:tc>
                  <a:txBody>
                    <a:bodyPr/>
                    <a:lstStyle/>
                    <a:p>
                      <a:r>
                        <a:rPr lang="fr-FR"/>
                        <a:t>P2</a:t>
                      </a:r>
                    </a:p>
                  </a:txBody>
                  <a:tcPr/>
                </a:tc>
                <a:extLst>
                  <a:ext uri="{0D108BD9-81ED-4DB2-BD59-A6C34878D82A}">
                    <a16:rowId xmlns:a16="http://schemas.microsoft.com/office/drawing/2014/main" val="1533303996"/>
                  </a:ext>
                </a:extLst>
              </a:tr>
              <a:tr h="342000">
                <a:tc>
                  <a:txBody>
                    <a:bodyPr/>
                    <a:lstStyle/>
                    <a:p>
                      <a:r>
                        <a:rPr lang="fr-FR"/>
                        <a:t>Protected</a:t>
                      </a:r>
                    </a:p>
                  </a:txBody>
                  <a:tcPr/>
                </a:tc>
                <a:tc>
                  <a:txBody>
                    <a:bodyPr/>
                    <a:lstStyle/>
                    <a:p>
                      <a:r>
                        <a:rPr lang="fr-FR"/>
                        <a:t>P3</a:t>
                      </a:r>
                    </a:p>
                  </a:txBody>
                  <a:tcPr/>
                </a:tc>
                <a:extLst>
                  <a:ext uri="{0D108BD9-81ED-4DB2-BD59-A6C34878D82A}">
                    <a16:rowId xmlns:a16="http://schemas.microsoft.com/office/drawing/2014/main" val="2706373095"/>
                  </a:ext>
                </a:extLst>
              </a:tr>
              <a:tr h="342000">
                <a:tc>
                  <a:txBody>
                    <a:bodyPr/>
                    <a:lstStyle/>
                    <a:p>
                      <a:r>
                        <a:rPr lang="fr-FR"/>
                        <a:t>Internal</a:t>
                      </a:r>
                    </a:p>
                  </a:txBody>
                  <a:tcPr/>
                </a:tc>
                <a:tc>
                  <a:txBody>
                    <a:bodyPr/>
                    <a:lstStyle/>
                    <a:p>
                      <a:r>
                        <a:rPr lang="fr-FR"/>
                        <a:t>P4</a:t>
                      </a:r>
                    </a:p>
                  </a:txBody>
                  <a:tcPr/>
                </a:tc>
                <a:extLst>
                  <a:ext uri="{0D108BD9-81ED-4DB2-BD59-A6C34878D82A}">
                    <a16:rowId xmlns:a16="http://schemas.microsoft.com/office/drawing/2014/main" val="2000126410"/>
                  </a:ext>
                </a:extLst>
              </a:tr>
              <a:tr h="342000">
                <a:tc>
                  <a:txBody>
                    <a:bodyPr/>
                    <a:lstStyle/>
                    <a:p>
                      <a:r>
                        <a:rPr lang="fr-FR"/>
                        <a:t>internal protected</a:t>
                      </a:r>
                    </a:p>
                  </a:txBody>
                  <a:tcPr/>
                </a:tc>
                <a:tc>
                  <a:txBody>
                    <a:bodyPr/>
                    <a:lstStyle/>
                    <a:p>
                      <a:r>
                        <a:rPr lang="fr-FR"/>
                        <a:t>P5</a:t>
                      </a:r>
                    </a:p>
                  </a:txBody>
                  <a:tcPr/>
                </a:tc>
                <a:extLst>
                  <a:ext uri="{0D108BD9-81ED-4DB2-BD59-A6C34878D82A}">
                    <a16:rowId xmlns:a16="http://schemas.microsoft.com/office/drawing/2014/main" val="1090664903"/>
                  </a:ext>
                </a:extLst>
              </a:tr>
            </a:tbl>
          </a:graphicData>
        </a:graphic>
      </p:graphicFrame>
      <p:graphicFrame>
        <p:nvGraphicFramePr>
          <p:cNvPr id="6" name="Tableau 5">
            <a:extLst>
              <a:ext uri="{FF2B5EF4-FFF2-40B4-BE49-F238E27FC236}">
                <a16:creationId xmlns:a16="http://schemas.microsoft.com/office/drawing/2014/main" id="{87A4D43D-A6DC-47BC-A1D2-A38E64A2C777}"/>
              </a:ext>
            </a:extLst>
          </p:cNvPr>
          <p:cNvGraphicFramePr>
            <a:graphicFrameLocks noGrp="1"/>
          </p:cNvGraphicFramePr>
          <p:nvPr>
            <p:extLst>
              <p:ext uri="{D42A27DB-BD31-4B8C-83A1-F6EECF244321}">
                <p14:modId xmlns:p14="http://schemas.microsoft.com/office/powerpoint/2010/main" val="2846325687"/>
              </p:ext>
            </p:extLst>
          </p:nvPr>
        </p:nvGraphicFramePr>
        <p:xfrm>
          <a:off x="3150811" y="2618981"/>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B</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graphicFrame>
        <p:nvGraphicFramePr>
          <p:cNvPr id="7" name="Tableau 6">
            <a:extLst>
              <a:ext uri="{FF2B5EF4-FFF2-40B4-BE49-F238E27FC236}">
                <a16:creationId xmlns:a16="http://schemas.microsoft.com/office/drawing/2014/main" id="{8B343121-BBE9-4E4A-9B6E-E86031BE0354}"/>
              </a:ext>
            </a:extLst>
          </p:cNvPr>
          <p:cNvGraphicFramePr>
            <a:graphicFrameLocks noGrp="1"/>
          </p:cNvGraphicFramePr>
          <p:nvPr>
            <p:extLst>
              <p:ext uri="{D42A27DB-BD31-4B8C-83A1-F6EECF244321}">
                <p14:modId xmlns:p14="http://schemas.microsoft.com/office/powerpoint/2010/main" val="41826139"/>
              </p:ext>
            </p:extLst>
          </p:nvPr>
        </p:nvGraphicFramePr>
        <p:xfrm>
          <a:off x="3150811" y="4381409"/>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C</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graphicFrame>
        <p:nvGraphicFramePr>
          <p:cNvPr id="8" name="Tableau 7">
            <a:extLst>
              <a:ext uri="{FF2B5EF4-FFF2-40B4-BE49-F238E27FC236}">
                <a16:creationId xmlns:a16="http://schemas.microsoft.com/office/drawing/2014/main" id="{4B1D8604-E9F4-48F1-B0B6-C5C31DD3F9D8}"/>
              </a:ext>
            </a:extLst>
          </p:cNvPr>
          <p:cNvGraphicFramePr>
            <a:graphicFrameLocks noGrp="1"/>
          </p:cNvGraphicFramePr>
          <p:nvPr>
            <p:extLst>
              <p:ext uri="{D42A27DB-BD31-4B8C-83A1-F6EECF244321}">
                <p14:modId xmlns:p14="http://schemas.microsoft.com/office/powerpoint/2010/main" val="3753449447"/>
              </p:ext>
            </p:extLst>
          </p:nvPr>
        </p:nvGraphicFramePr>
        <p:xfrm>
          <a:off x="6015112" y="3066921"/>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D</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graphicFrame>
        <p:nvGraphicFramePr>
          <p:cNvPr id="9" name="Tableau 8">
            <a:extLst>
              <a:ext uri="{FF2B5EF4-FFF2-40B4-BE49-F238E27FC236}">
                <a16:creationId xmlns:a16="http://schemas.microsoft.com/office/drawing/2014/main" id="{665623AA-F75C-462B-A913-6867A3931808}"/>
              </a:ext>
            </a:extLst>
          </p:cNvPr>
          <p:cNvGraphicFramePr>
            <a:graphicFrameLocks noGrp="1"/>
          </p:cNvGraphicFramePr>
          <p:nvPr>
            <p:extLst>
              <p:ext uri="{D42A27DB-BD31-4B8C-83A1-F6EECF244321}">
                <p14:modId xmlns:p14="http://schemas.microsoft.com/office/powerpoint/2010/main" val="4030639768"/>
              </p:ext>
            </p:extLst>
          </p:nvPr>
        </p:nvGraphicFramePr>
        <p:xfrm>
          <a:off x="6015112" y="4095217"/>
          <a:ext cx="1891930" cy="731520"/>
        </p:xfrm>
        <a:graphic>
          <a:graphicData uri="http://schemas.openxmlformats.org/drawingml/2006/table">
            <a:tbl>
              <a:tblPr firstRow="1" bandRow="1">
                <a:tableStyleId>{5C22544A-7EE6-4342-B048-85BDC9FD1C3A}</a:tableStyleId>
              </a:tblPr>
              <a:tblGrid>
                <a:gridCol w="1310359">
                  <a:extLst>
                    <a:ext uri="{9D8B030D-6E8A-4147-A177-3AD203B41FA5}">
                      <a16:colId xmlns:a16="http://schemas.microsoft.com/office/drawing/2014/main" val="3924678518"/>
                    </a:ext>
                  </a:extLst>
                </a:gridCol>
                <a:gridCol w="581571">
                  <a:extLst>
                    <a:ext uri="{9D8B030D-6E8A-4147-A177-3AD203B41FA5}">
                      <a16:colId xmlns:a16="http://schemas.microsoft.com/office/drawing/2014/main" val="4121869359"/>
                    </a:ext>
                  </a:extLst>
                </a:gridCol>
              </a:tblGrid>
              <a:tr h="342000">
                <a:tc gridSpan="2">
                  <a:txBody>
                    <a:bodyPr/>
                    <a:lstStyle/>
                    <a:p>
                      <a:pPr algn="ctr"/>
                      <a:r>
                        <a:rPr lang="fr-FR"/>
                        <a:t>Classe E</a:t>
                      </a:r>
                    </a:p>
                  </a:txBody>
                  <a:tcPr/>
                </a:tc>
                <a:tc hMerge="1">
                  <a:txBody>
                    <a:bodyPr/>
                    <a:lstStyle/>
                    <a:p>
                      <a:endParaRPr lang="fr-FR"/>
                    </a:p>
                  </a:txBody>
                  <a:tcPr/>
                </a:tc>
                <a:extLst>
                  <a:ext uri="{0D108BD9-81ED-4DB2-BD59-A6C34878D82A}">
                    <a16:rowId xmlns:a16="http://schemas.microsoft.com/office/drawing/2014/main" val="1930826037"/>
                  </a:ext>
                </a:extLst>
              </a:tr>
              <a:tr h="342000">
                <a:tc>
                  <a:txBody>
                    <a:bodyPr/>
                    <a:lstStyle/>
                    <a:p>
                      <a:endParaRPr lang="fr-FR"/>
                    </a:p>
                  </a:txBody>
                  <a:tcPr/>
                </a:tc>
                <a:tc>
                  <a:txBody>
                    <a:bodyPr/>
                    <a:lstStyle/>
                    <a:p>
                      <a:endParaRPr lang="fr-FR"/>
                    </a:p>
                  </a:txBody>
                  <a:tcPr/>
                </a:tc>
                <a:extLst>
                  <a:ext uri="{0D108BD9-81ED-4DB2-BD59-A6C34878D82A}">
                    <a16:rowId xmlns:a16="http://schemas.microsoft.com/office/drawing/2014/main" val="1251662256"/>
                  </a:ext>
                </a:extLst>
              </a:tr>
            </a:tbl>
          </a:graphicData>
        </a:graphic>
      </p:graphicFrame>
      <p:sp>
        <p:nvSpPr>
          <p:cNvPr id="12" name="ZoneTexte 11">
            <a:extLst>
              <a:ext uri="{FF2B5EF4-FFF2-40B4-BE49-F238E27FC236}">
                <a16:creationId xmlns:a16="http://schemas.microsoft.com/office/drawing/2014/main" id="{A4252D57-4D7A-4C08-A3A9-796714071D71}"/>
              </a:ext>
            </a:extLst>
          </p:cNvPr>
          <p:cNvSpPr txBox="1"/>
          <p:nvPr/>
        </p:nvSpPr>
        <p:spPr>
          <a:xfrm>
            <a:off x="3460790" y="5319233"/>
            <a:ext cx="1245854" cy="369332"/>
          </a:xfrm>
          <a:prstGeom prst="rect">
            <a:avLst/>
          </a:prstGeom>
          <a:noFill/>
        </p:spPr>
        <p:txBody>
          <a:bodyPr wrap="none" rtlCol="0">
            <a:spAutoFit/>
          </a:bodyPr>
          <a:lstStyle/>
          <a:p>
            <a:r>
              <a:rPr lang="fr-FR"/>
              <a:t>Assembly 1</a:t>
            </a:r>
          </a:p>
        </p:txBody>
      </p:sp>
      <p:sp>
        <p:nvSpPr>
          <p:cNvPr id="13" name="ZoneTexte 12">
            <a:extLst>
              <a:ext uri="{FF2B5EF4-FFF2-40B4-BE49-F238E27FC236}">
                <a16:creationId xmlns:a16="http://schemas.microsoft.com/office/drawing/2014/main" id="{3050917E-256F-4FEA-AB90-752D32C3180E}"/>
              </a:ext>
            </a:extLst>
          </p:cNvPr>
          <p:cNvSpPr txBox="1"/>
          <p:nvPr/>
        </p:nvSpPr>
        <p:spPr>
          <a:xfrm>
            <a:off x="6878693" y="5265461"/>
            <a:ext cx="1245854" cy="369332"/>
          </a:xfrm>
          <a:prstGeom prst="rect">
            <a:avLst/>
          </a:prstGeom>
          <a:noFill/>
        </p:spPr>
        <p:txBody>
          <a:bodyPr wrap="none" rtlCol="0">
            <a:spAutoFit/>
          </a:bodyPr>
          <a:lstStyle/>
          <a:p>
            <a:r>
              <a:rPr lang="fr-FR"/>
              <a:t>Assembly 2</a:t>
            </a:r>
          </a:p>
        </p:txBody>
      </p:sp>
      <p:cxnSp>
        <p:nvCxnSpPr>
          <p:cNvPr id="15" name="Connecteur droit 14">
            <a:extLst>
              <a:ext uri="{FF2B5EF4-FFF2-40B4-BE49-F238E27FC236}">
                <a16:creationId xmlns:a16="http://schemas.microsoft.com/office/drawing/2014/main" id="{51010507-CD8D-4ED1-B01A-B5462746A89D}"/>
              </a:ext>
            </a:extLst>
          </p:cNvPr>
          <p:cNvCxnSpPr>
            <a:cxnSpLocks/>
          </p:cNvCxnSpPr>
          <p:nvPr/>
        </p:nvCxnSpPr>
        <p:spPr>
          <a:xfrm>
            <a:off x="2681056" y="2807053"/>
            <a:ext cx="469755" cy="0"/>
          </a:xfrm>
          <a:prstGeom prst="line">
            <a:avLst/>
          </a:prstGeom>
          <a:ln w="3810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6" name="Connecteur droit 15">
            <a:extLst>
              <a:ext uri="{FF2B5EF4-FFF2-40B4-BE49-F238E27FC236}">
                <a16:creationId xmlns:a16="http://schemas.microsoft.com/office/drawing/2014/main" id="{DCC794D1-F0ED-4C43-B82B-9A606669BB9D}"/>
              </a:ext>
            </a:extLst>
          </p:cNvPr>
          <p:cNvCxnSpPr>
            <a:cxnSpLocks/>
          </p:cNvCxnSpPr>
          <p:nvPr/>
        </p:nvCxnSpPr>
        <p:spPr>
          <a:xfrm>
            <a:off x="2689935" y="3484762"/>
            <a:ext cx="3307425" cy="0"/>
          </a:xfrm>
          <a:prstGeom prst="line">
            <a:avLst/>
          </a:prstGeom>
          <a:ln w="381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1542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Garbage Collector</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7020714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Pour libérer des ressources mémoire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lnSpcReduction="10000"/>
          </a:bodyPr>
          <a:lstStyle/>
          <a:p>
            <a:r>
              <a:rPr lang="fr-FR"/>
              <a:t>Lorsqu'un objet n'est plus dans sa portée, il disparaît de la table des symboles. </a:t>
            </a:r>
          </a:p>
          <a:p>
            <a:r>
              <a:rPr lang="fr-FR"/>
              <a:t>Les zones mémoires n'ayant plus aucune référence depuis la table des symboles seront libérées par GC.</a:t>
            </a:r>
          </a:p>
          <a:p>
            <a:r>
              <a:rPr lang="fr-FR"/>
              <a:t>GC est un service Windows non prioritaire (intervient quand le processeur est disponible) qui se charge de libérer les objets en mémoire.</a:t>
            </a:r>
          </a:p>
          <a:p>
            <a:r>
              <a:rPr lang="fr-FR"/>
              <a:t>GC se charge aussi de lancer la méthode Finalyze de l'objet avant de le libérer en mémoire.</a:t>
            </a:r>
          </a:p>
          <a:p>
            <a:r>
              <a:rPr lang="fr-FR"/>
              <a:t>GC ne s'intéresse qu'aux ressources de type mémoire. </a:t>
            </a:r>
          </a:p>
        </p:txBody>
      </p:sp>
    </p:spTree>
    <p:extLst>
      <p:ext uri="{BB962C8B-B14F-4D97-AF65-F5344CB8AC3E}">
        <p14:creationId xmlns:p14="http://schemas.microsoft.com/office/powerpoint/2010/main" val="35862855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82B7958-B3E4-456F-91FA-6FE671213BE6}"/>
              </a:ext>
            </a:extLst>
          </p:cNvPr>
          <p:cNvSpPr txBox="1"/>
          <p:nvPr/>
        </p:nvSpPr>
        <p:spPr>
          <a:xfrm>
            <a:off x="282189" y="785142"/>
            <a:ext cx="4233851" cy="2800767"/>
          </a:xfrm>
          <a:prstGeom prst="rect">
            <a:avLst/>
          </a:prstGeom>
          <a:noFill/>
        </p:spPr>
        <p:txBody>
          <a:bodyPr wrap="square" rtlCol="0">
            <a:spAutoFit/>
          </a:bodyPr>
          <a:lstStyle/>
          <a:p>
            <a:pPr marL="342900" indent="-342900">
              <a:buFont typeface="+mj-lt"/>
              <a:buAutoNum type="arabicPeriod"/>
            </a:pPr>
            <a:r>
              <a:rPr lang="fr-FR" sz="1600">
                <a:solidFill>
                  <a:srgbClr val="000000"/>
                </a:solidFill>
                <a:highlight>
                  <a:srgbClr val="FFFFFF"/>
                </a:highlight>
                <a:latin typeface="Consolas" panose="020B0609020204030204" pitchFamily="49" charset="0"/>
              </a:rPr>
              <a:t> int i = 12;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  Personne</a:t>
            </a:r>
            <a:r>
              <a:rPr lang="fr-FR" sz="1600">
                <a:solidFill>
                  <a:srgbClr val="000000"/>
                </a:solidFill>
                <a:highlight>
                  <a:srgbClr val="FFFFFF"/>
                </a:highlight>
                <a:latin typeface="Consolas" panose="020B0609020204030204" pitchFamily="49" charset="0"/>
              </a:rPr>
              <a:t> p1 = </a:t>
            </a:r>
            <a:r>
              <a:rPr lang="fr-FR" sz="1600">
                <a:solidFill>
                  <a:srgbClr val="0000FF"/>
                </a:solidFill>
                <a:highlight>
                  <a:srgbClr val="FFFFFF"/>
                </a:highlight>
                <a:latin typeface="Consolas" panose="020B0609020204030204" pitchFamily="49" charset="0"/>
              </a:rPr>
              <a:t>new</a:t>
            </a:r>
            <a:r>
              <a:rPr lang="fr-FR" sz="1600">
                <a:solidFill>
                  <a:srgbClr val="000000"/>
                </a:solidFill>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Personne</a:t>
            </a: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p1.Prenom = </a:t>
            </a:r>
            <a:r>
              <a:rPr lang="fr-FR" sz="1600">
                <a:solidFill>
                  <a:srgbClr val="A31515"/>
                </a:solidFill>
                <a:highlight>
                  <a:srgbClr val="FFFFFF"/>
                </a:highlight>
                <a:latin typeface="Consolas" panose="020B0609020204030204" pitchFamily="49" charset="0"/>
              </a:rPr>
              <a:t>"Philippe"</a:t>
            </a:r>
            <a:r>
              <a:rPr lang="fr-FR" sz="1600">
                <a:solidFill>
                  <a:srgbClr val="000000"/>
                </a:solidFill>
                <a:highlight>
                  <a:srgbClr val="FFFFFF"/>
                </a:highlight>
                <a:latin typeface="Consolas" panose="020B0609020204030204" pitchFamily="49" charset="0"/>
              </a:rPr>
              <a:t>;</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Personne p2 = p1;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int j = i;</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Personne</a:t>
            </a:r>
            <a:r>
              <a:rPr lang="fr-FR" sz="1600">
                <a:solidFill>
                  <a:srgbClr val="000000"/>
                </a:solidFill>
                <a:highlight>
                  <a:srgbClr val="FFFFFF"/>
                </a:highlight>
                <a:latin typeface="Consolas" panose="020B0609020204030204" pitchFamily="49" charset="0"/>
              </a:rPr>
              <a:t> p3 = </a:t>
            </a:r>
            <a:r>
              <a:rPr lang="fr-FR" sz="1600">
                <a:solidFill>
                  <a:srgbClr val="0000FF"/>
                </a:solidFill>
                <a:highlight>
                  <a:srgbClr val="FFFFFF"/>
                </a:highlight>
                <a:latin typeface="Consolas" panose="020B0609020204030204" pitchFamily="49" charset="0"/>
              </a:rPr>
              <a:t>new</a:t>
            </a:r>
            <a:r>
              <a:rPr lang="fr-FR" sz="1600">
                <a:solidFill>
                  <a:srgbClr val="000000"/>
                </a:solidFill>
                <a:highlight>
                  <a:srgbClr val="FFFFFF"/>
                </a:highlight>
                <a:latin typeface="Consolas" panose="020B0609020204030204" pitchFamily="49" charset="0"/>
              </a:rPr>
              <a:t> </a:t>
            </a:r>
            <a:r>
              <a:rPr lang="fr-FR" sz="1600">
                <a:solidFill>
                  <a:srgbClr val="2B91AF"/>
                </a:solidFill>
                <a:highlight>
                  <a:srgbClr val="FFFFFF"/>
                </a:highlight>
                <a:latin typeface="Consolas" panose="020B0609020204030204" pitchFamily="49" charset="0"/>
              </a:rPr>
              <a:t>Personne</a:t>
            </a:r>
            <a:r>
              <a:rPr lang="fr-FR" sz="1600">
                <a:solidFill>
                  <a:srgbClr val="000000"/>
                </a:solidFill>
                <a:highlight>
                  <a:srgbClr val="FFFFFF"/>
                </a:highlight>
                <a:latin typeface="Consolas" panose="020B0609020204030204" pitchFamily="49" charset="0"/>
              </a:rPr>
              <a:t>();</a:t>
            </a:r>
          </a:p>
          <a:p>
            <a:pPr marL="342900" indent="-342900">
              <a:buFont typeface="+mj-lt"/>
              <a:buAutoNum type="arabicPeriod"/>
            </a:pPr>
            <a:r>
              <a:rPr lang="fr-FR" sz="1600">
                <a:solidFill>
                  <a:srgbClr val="000000"/>
                </a:solidFill>
                <a:highlight>
                  <a:srgbClr val="FFFFFF"/>
                </a:highlight>
                <a:latin typeface="Consolas" panose="020B0609020204030204" pitchFamily="49" charset="0"/>
              </a:rPr>
              <a:t> p3 = null;</a:t>
            </a:r>
            <a:endParaRPr lang="fr-FR" sz="1600">
              <a:solidFill>
                <a:srgbClr val="008000"/>
              </a:solidFill>
              <a:highlight>
                <a:srgbClr val="FFFFFF"/>
              </a:highlight>
              <a:latin typeface="Consolas" panose="020B0609020204030204" pitchFamily="49" charset="0"/>
            </a:endParaRPr>
          </a:p>
        </p:txBody>
      </p:sp>
      <p:graphicFrame>
        <p:nvGraphicFramePr>
          <p:cNvPr id="49" name="Tableau 48">
            <a:extLst>
              <a:ext uri="{FF2B5EF4-FFF2-40B4-BE49-F238E27FC236}">
                <a16:creationId xmlns:a16="http://schemas.microsoft.com/office/drawing/2014/main" id="{42021246-9065-4E19-835C-91F538E84278}"/>
              </a:ext>
            </a:extLst>
          </p:cNvPr>
          <p:cNvGraphicFramePr>
            <a:graphicFrameLocks noGrp="1"/>
          </p:cNvGraphicFramePr>
          <p:nvPr>
            <p:extLst>
              <p:ext uri="{D42A27DB-BD31-4B8C-83A1-F6EECF244321}">
                <p14:modId xmlns:p14="http://schemas.microsoft.com/office/powerpoint/2010/main" val="631736496"/>
              </p:ext>
            </p:extLst>
          </p:nvPr>
        </p:nvGraphicFramePr>
        <p:xfrm>
          <a:off x="4363832" y="770511"/>
          <a:ext cx="1425096" cy="27432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765123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81166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1608903"/>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245895"/>
                  </a:ext>
                </a:extLst>
              </a:tr>
            </a:tbl>
          </a:graphicData>
        </a:graphic>
      </p:graphicFrame>
      <p:graphicFrame>
        <p:nvGraphicFramePr>
          <p:cNvPr id="51" name="Tableau 50">
            <a:extLst>
              <a:ext uri="{FF2B5EF4-FFF2-40B4-BE49-F238E27FC236}">
                <a16:creationId xmlns:a16="http://schemas.microsoft.com/office/drawing/2014/main" id="{E7577E6A-786B-4B39-853C-1768093B295F}"/>
              </a:ext>
            </a:extLst>
          </p:cNvPr>
          <p:cNvGraphicFramePr>
            <a:graphicFrameLocks noGrp="1"/>
          </p:cNvGraphicFramePr>
          <p:nvPr>
            <p:extLst>
              <p:ext uri="{D42A27DB-BD31-4B8C-83A1-F6EECF244321}">
                <p14:modId xmlns:p14="http://schemas.microsoft.com/office/powerpoint/2010/main" val="705236809"/>
              </p:ext>
            </p:extLst>
          </p:nvPr>
        </p:nvGraphicFramePr>
        <p:xfrm>
          <a:off x="6183903" y="770511"/>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5850154"/>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61918"/>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2752598"/>
                  </a:ext>
                </a:extLst>
              </a:tr>
            </a:tbl>
          </a:graphicData>
        </a:graphic>
      </p:graphicFrame>
      <p:graphicFrame>
        <p:nvGraphicFramePr>
          <p:cNvPr id="19" name="Tableau 18">
            <a:extLst>
              <a:ext uri="{FF2B5EF4-FFF2-40B4-BE49-F238E27FC236}">
                <a16:creationId xmlns:a16="http://schemas.microsoft.com/office/drawing/2014/main" id="{6236C605-9E33-4166-9727-726D68ECB279}"/>
              </a:ext>
            </a:extLst>
          </p:cNvPr>
          <p:cNvGraphicFramePr>
            <a:graphicFrameLocks noGrp="1"/>
          </p:cNvGraphicFramePr>
          <p:nvPr>
            <p:extLst>
              <p:ext uri="{D42A27DB-BD31-4B8C-83A1-F6EECF244321}">
                <p14:modId xmlns:p14="http://schemas.microsoft.com/office/powerpoint/2010/main" val="520939811"/>
              </p:ext>
            </p:extLst>
          </p:nvPr>
        </p:nvGraphicFramePr>
        <p:xfrm>
          <a:off x="10223883" y="770511"/>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432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432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432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432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432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13788432"/>
                  </a:ext>
                </a:extLst>
              </a:tr>
              <a:tr h="27432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01295936"/>
                  </a:ext>
                </a:extLst>
              </a:tr>
              <a:tr h="27432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432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850154"/>
                  </a:ext>
                </a:extLst>
              </a:tr>
              <a:tr h="274320">
                <a:tc>
                  <a:txBody>
                    <a:bodyPr/>
                    <a:lstStyle/>
                    <a:p>
                      <a:pPr marL="0" algn="ctr" defTabSz="914400" rtl="0" eaLnBrk="1" latinLnBrk="0" hangingPunct="1"/>
                      <a:r>
                        <a:rPr lang="fr-FR" sz="1200" kern="1200">
                          <a:solidFill>
                            <a:schemeClr val="accent4">
                              <a:lumMod val="50000"/>
                            </a:schemeClr>
                          </a:solidFill>
                          <a:latin typeface="+mn-lt"/>
                          <a:ea typeface="+mn-ea"/>
                          <a:cs typeface="+mn-cs"/>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tc>
                  <a:txBody>
                    <a:bodyPr/>
                    <a:lstStyle/>
                    <a:p>
                      <a:pPr marL="0" algn="ctr" defTabSz="914400" rtl="0" eaLnBrk="1" latinLnBrk="0" hangingPunct="1"/>
                      <a:r>
                        <a:rPr lang="fr-FR" sz="1200" kern="1200">
                          <a:solidFill>
                            <a:schemeClr val="dk1"/>
                          </a:solidFill>
                          <a:latin typeface="+mn-lt"/>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extLst>
                  <a:ext uri="{0D108BD9-81ED-4DB2-BD59-A6C34878D82A}">
                    <a16:rowId xmlns:a16="http://schemas.microsoft.com/office/drawing/2014/main" val="1372088262"/>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5012500"/>
                  </a:ext>
                </a:extLst>
              </a:tr>
            </a:tbl>
          </a:graphicData>
        </a:graphic>
      </p:graphicFrame>
      <p:graphicFrame>
        <p:nvGraphicFramePr>
          <p:cNvPr id="20" name="Tableau 19">
            <a:extLst>
              <a:ext uri="{FF2B5EF4-FFF2-40B4-BE49-F238E27FC236}">
                <a16:creationId xmlns:a16="http://schemas.microsoft.com/office/drawing/2014/main" id="{C5DAE195-B56F-4AA4-BA9F-3A9D0F3B3A03}"/>
              </a:ext>
            </a:extLst>
          </p:cNvPr>
          <p:cNvGraphicFramePr>
            <a:graphicFrameLocks noGrp="1"/>
          </p:cNvGraphicFramePr>
          <p:nvPr>
            <p:extLst>
              <p:ext uri="{D42A27DB-BD31-4B8C-83A1-F6EECF244321}">
                <p14:modId xmlns:p14="http://schemas.microsoft.com/office/powerpoint/2010/main" val="2318822530"/>
              </p:ext>
            </p:extLst>
          </p:nvPr>
        </p:nvGraphicFramePr>
        <p:xfrm>
          <a:off x="8394045" y="770511"/>
          <a:ext cx="1425096" cy="27432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48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48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48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2089157"/>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2490641"/>
                  </a:ext>
                </a:extLst>
              </a:tr>
              <a:tr h="3048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5404054"/>
                  </a:ext>
                </a:extLst>
              </a:tr>
              <a:tr h="3048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2813808"/>
                  </a:ext>
                </a:extLst>
              </a:tr>
            </a:tbl>
          </a:graphicData>
        </a:graphic>
      </p:graphicFrame>
      <p:sp>
        <p:nvSpPr>
          <p:cNvPr id="3" name="ZoneTexte 2">
            <a:extLst>
              <a:ext uri="{FF2B5EF4-FFF2-40B4-BE49-F238E27FC236}">
                <a16:creationId xmlns:a16="http://schemas.microsoft.com/office/drawing/2014/main" id="{4183E73E-6083-4289-A753-030783EBA537}"/>
              </a:ext>
            </a:extLst>
          </p:cNvPr>
          <p:cNvSpPr txBox="1"/>
          <p:nvPr/>
        </p:nvSpPr>
        <p:spPr>
          <a:xfrm>
            <a:off x="5287609" y="363371"/>
            <a:ext cx="2483052" cy="369332"/>
          </a:xfrm>
          <a:prstGeom prst="rect">
            <a:avLst/>
          </a:prstGeom>
          <a:noFill/>
        </p:spPr>
        <p:txBody>
          <a:bodyPr wrap="none" rtlCol="0">
            <a:spAutoFit/>
          </a:bodyPr>
          <a:lstStyle/>
          <a:p>
            <a:r>
              <a:rPr lang="fr-FR"/>
              <a:t>Situation après la ligne 6</a:t>
            </a:r>
          </a:p>
        </p:txBody>
      </p:sp>
      <p:sp>
        <p:nvSpPr>
          <p:cNvPr id="29" name="ZoneTexte 28">
            <a:extLst>
              <a:ext uri="{FF2B5EF4-FFF2-40B4-BE49-F238E27FC236}">
                <a16:creationId xmlns:a16="http://schemas.microsoft.com/office/drawing/2014/main" id="{0027C86D-8EB0-4743-B90D-979675DC9F5C}"/>
              </a:ext>
            </a:extLst>
          </p:cNvPr>
          <p:cNvSpPr txBox="1"/>
          <p:nvPr/>
        </p:nvSpPr>
        <p:spPr>
          <a:xfrm>
            <a:off x="9327589" y="363371"/>
            <a:ext cx="2483052" cy="369332"/>
          </a:xfrm>
          <a:prstGeom prst="rect">
            <a:avLst/>
          </a:prstGeom>
          <a:noFill/>
        </p:spPr>
        <p:txBody>
          <a:bodyPr wrap="none" rtlCol="0">
            <a:spAutoFit/>
          </a:bodyPr>
          <a:lstStyle/>
          <a:p>
            <a:r>
              <a:rPr lang="fr-FR"/>
              <a:t>Situation après la ligne 8</a:t>
            </a:r>
          </a:p>
        </p:txBody>
      </p:sp>
      <p:graphicFrame>
        <p:nvGraphicFramePr>
          <p:cNvPr id="40" name="Tableau 39">
            <a:extLst>
              <a:ext uri="{FF2B5EF4-FFF2-40B4-BE49-F238E27FC236}">
                <a16:creationId xmlns:a16="http://schemas.microsoft.com/office/drawing/2014/main" id="{F73B386F-F7F4-4108-A42F-0C7C806AE344}"/>
              </a:ext>
            </a:extLst>
          </p:cNvPr>
          <p:cNvGraphicFramePr>
            <a:graphicFrameLocks noGrp="1"/>
          </p:cNvGraphicFramePr>
          <p:nvPr>
            <p:extLst>
              <p:ext uri="{D42A27DB-BD31-4B8C-83A1-F6EECF244321}">
                <p14:modId xmlns:p14="http://schemas.microsoft.com/office/powerpoint/2010/main" val="4121443334"/>
              </p:ext>
            </p:extLst>
          </p:nvPr>
        </p:nvGraphicFramePr>
        <p:xfrm>
          <a:off x="10228637" y="4073460"/>
          <a:ext cx="1586758" cy="246888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fr-FR" sz="12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850154"/>
                  </a:ext>
                </a:extLst>
              </a:tr>
              <a:tr h="273600">
                <a:tc>
                  <a:txBody>
                    <a:bodyPr/>
                    <a:lstStyle/>
                    <a:p>
                      <a:pPr marL="0" algn="ctr" defTabSz="914400" rtl="0" eaLnBrk="1" latinLnBrk="0" hangingPunct="1"/>
                      <a:r>
                        <a:rPr lang="fr-FR" sz="1200" kern="1200">
                          <a:solidFill>
                            <a:schemeClr val="accent4">
                              <a:lumMod val="50000"/>
                            </a:schemeClr>
                          </a:solidFill>
                          <a:latin typeface="+mn-lt"/>
                          <a:ea typeface="+mn-ea"/>
                          <a:cs typeface="+mn-cs"/>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tc>
                  <a:txBody>
                    <a:bodyPr/>
                    <a:lstStyle/>
                    <a:p>
                      <a:pPr marL="0" algn="ctr" defTabSz="914400" rtl="0" eaLnBrk="1" latinLnBrk="0" hangingPunct="1"/>
                      <a:r>
                        <a:rPr lang="fr-FR" sz="1200" kern="1200">
                          <a:solidFill>
                            <a:schemeClr val="dk1"/>
                          </a:solidFill>
                          <a:latin typeface="+mn-lt"/>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extLst>
                  <a:ext uri="{0D108BD9-81ED-4DB2-BD59-A6C34878D82A}">
                    <a16:rowId xmlns:a16="http://schemas.microsoft.com/office/drawing/2014/main" val="1372088262"/>
                  </a:ext>
                </a:extLst>
              </a:tr>
            </a:tbl>
          </a:graphicData>
        </a:graphic>
      </p:graphicFrame>
      <p:graphicFrame>
        <p:nvGraphicFramePr>
          <p:cNvPr id="41" name="Tableau 40">
            <a:extLst>
              <a:ext uri="{FF2B5EF4-FFF2-40B4-BE49-F238E27FC236}">
                <a16:creationId xmlns:a16="http://schemas.microsoft.com/office/drawing/2014/main" id="{41EC996D-10BF-4DA1-A647-3D96A7D5BC60}"/>
              </a:ext>
            </a:extLst>
          </p:cNvPr>
          <p:cNvGraphicFramePr>
            <a:graphicFrameLocks noGrp="1"/>
          </p:cNvGraphicFramePr>
          <p:nvPr>
            <p:extLst>
              <p:ext uri="{D42A27DB-BD31-4B8C-83A1-F6EECF244321}">
                <p14:modId xmlns:p14="http://schemas.microsoft.com/office/powerpoint/2010/main" val="2039804829"/>
              </p:ext>
            </p:extLst>
          </p:nvPr>
        </p:nvGraphicFramePr>
        <p:xfrm>
          <a:off x="8394045" y="4073459"/>
          <a:ext cx="1425096" cy="2468256"/>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8532">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8532">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146001"/>
                  </a:ext>
                </a:extLst>
              </a:tr>
              <a:tr h="308532">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0501960"/>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153646"/>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2904961"/>
                  </a:ext>
                </a:extLst>
              </a:tr>
              <a:tr h="308532">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7970977"/>
                  </a:ext>
                </a:extLst>
              </a:tr>
            </a:tbl>
          </a:graphicData>
        </a:graphic>
      </p:graphicFrame>
      <p:sp>
        <p:nvSpPr>
          <p:cNvPr id="42" name="ZoneTexte 41">
            <a:extLst>
              <a:ext uri="{FF2B5EF4-FFF2-40B4-BE49-F238E27FC236}">
                <a16:creationId xmlns:a16="http://schemas.microsoft.com/office/drawing/2014/main" id="{9B5A90A6-124E-4C59-A56F-351208DDDE55}"/>
              </a:ext>
            </a:extLst>
          </p:cNvPr>
          <p:cNvSpPr txBox="1"/>
          <p:nvPr/>
        </p:nvSpPr>
        <p:spPr>
          <a:xfrm>
            <a:off x="9332343" y="3699903"/>
            <a:ext cx="2600071" cy="369332"/>
          </a:xfrm>
          <a:prstGeom prst="rect">
            <a:avLst/>
          </a:prstGeom>
          <a:noFill/>
        </p:spPr>
        <p:txBody>
          <a:bodyPr wrap="none" rtlCol="0">
            <a:spAutoFit/>
          </a:bodyPr>
          <a:lstStyle/>
          <a:p>
            <a:r>
              <a:rPr lang="fr-FR"/>
              <a:t>Situation après la ligne 11</a:t>
            </a:r>
          </a:p>
        </p:txBody>
      </p:sp>
      <p:sp>
        <p:nvSpPr>
          <p:cNvPr id="43" name="Flèche : droite 42">
            <a:extLst>
              <a:ext uri="{FF2B5EF4-FFF2-40B4-BE49-F238E27FC236}">
                <a16:creationId xmlns:a16="http://schemas.microsoft.com/office/drawing/2014/main" id="{B56B0D57-1C1E-4E9F-B3B4-B70054B9FE6A}"/>
              </a:ext>
            </a:extLst>
          </p:cNvPr>
          <p:cNvSpPr/>
          <p:nvPr/>
        </p:nvSpPr>
        <p:spPr>
          <a:xfrm rot="5400000">
            <a:off x="8499839" y="3468392"/>
            <a:ext cx="369334"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45" name="ZoneTexte 44">
            <a:extLst>
              <a:ext uri="{FF2B5EF4-FFF2-40B4-BE49-F238E27FC236}">
                <a16:creationId xmlns:a16="http://schemas.microsoft.com/office/drawing/2014/main" id="{30945417-6C33-40FA-A756-5935B0D5F108}"/>
              </a:ext>
            </a:extLst>
          </p:cNvPr>
          <p:cNvSpPr txBox="1"/>
          <p:nvPr/>
        </p:nvSpPr>
        <p:spPr>
          <a:xfrm>
            <a:off x="10034443" y="6541731"/>
            <a:ext cx="2329947" cy="246221"/>
          </a:xfrm>
          <a:prstGeom prst="rect">
            <a:avLst/>
          </a:prstGeom>
          <a:noFill/>
        </p:spPr>
        <p:txBody>
          <a:bodyPr wrap="square" rtlCol="0">
            <a:spAutoFit/>
          </a:bodyPr>
          <a:lstStyle/>
          <a:p>
            <a:r>
              <a:rPr lang="fr-FR" sz="1000"/>
              <a:t>* objet en mémoire non référencé</a:t>
            </a:r>
          </a:p>
        </p:txBody>
      </p:sp>
      <p:graphicFrame>
        <p:nvGraphicFramePr>
          <p:cNvPr id="47" name="Tableau 46">
            <a:extLst>
              <a:ext uri="{FF2B5EF4-FFF2-40B4-BE49-F238E27FC236}">
                <a16:creationId xmlns:a16="http://schemas.microsoft.com/office/drawing/2014/main" id="{FB369339-0784-4840-8BE9-EA472F552E69}"/>
              </a:ext>
            </a:extLst>
          </p:cNvPr>
          <p:cNvGraphicFramePr>
            <a:graphicFrameLocks noGrp="1"/>
          </p:cNvGraphicFramePr>
          <p:nvPr>
            <p:extLst>
              <p:ext uri="{D42A27DB-BD31-4B8C-83A1-F6EECF244321}">
                <p14:modId xmlns:p14="http://schemas.microsoft.com/office/powerpoint/2010/main" val="4214335261"/>
              </p:ext>
            </p:extLst>
          </p:nvPr>
        </p:nvGraphicFramePr>
        <p:xfrm>
          <a:off x="6181062" y="4073459"/>
          <a:ext cx="1586758" cy="18288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3048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3048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2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4467561"/>
                  </a:ext>
                </a:extLst>
              </a:tr>
              <a:tr h="3048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012500"/>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5945849"/>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975806"/>
                  </a:ext>
                </a:extLst>
              </a:tr>
            </a:tbl>
          </a:graphicData>
        </a:graphic>
      </p:graphicFrame>
      <p:graphicFrame>
        <p:nvGraphicFramePr>
          <p:cNvPr id="48" name="Tableau 47">
            <a:extLst>
              <a:ext uri="{FF2B5EF4-FFF2-40B4-BE49-F238E27FC236}">
                <a16:creationId xmlns:a16="http://schemas.microsoft.com/office/drawing/2014/main" id="{F58720DD-8DA5-4FC0-8F93-172A1975B25D}"/>
              </a:ext>
            </a:extLst>
          </p:cNvPr>
          <p:cNvGraphicFramePr>
            <a:graphicFrameLocks noGrp="1"/>
          </p:cNvGraphicFramePr>
          <p:nvPr>
            <p:extLst>
              <p:ext uri="{D42A27DB-BD31-4B8C-83A1-F6EECF244321}">
                <p14:modId xmlns:p14="http://schemas.microsoft.com/office/powerpoint/2010/main" val="2122454202"/>
              </p:ext>
            </p:extLst>
          </p:nvPr>
        </p:nvGraphicFramePr>
        <p:xfrm>
          <a:off x="4368907" y="4073460"/>
          <a:ext cx="1425096" cy="18288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33827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2089157"/>
                  </a:ext>
                </a:extLst>
              </a:tr>
            </a:tbl>
          </a:graphicData>
        </a:graphic>
      </p:graphicFrame>
      <p:sp>
        <p:nvSpPr>
          <p:cNvPr id="53" name="ZoneTexte 52">
            <a:extLst>
              <a:ext uri="{FF2B5EF4-FFF2-40B4-BE49-F238E27FC236}">
                <a16:creationId xmlns:a16="http://schemas.microsoft.com/office/drawing/2014/main" id="{7391A7C8-0C2A-4D28-ACB4-3BCBE8F3F7C4}"/>
              </a:ext>
            </a:extLst>
          </p:cNvPr>
          <p:cNvSpPr txBox="1"/>
          <p:nvPr/>
        </p:nvSpPr>
        <p:spPr>
          <a:xfrm>
            <a:off x="4760512" y="3699903"/>
            <a:ext cx="3055003" cy="369332"/>
          </a:xfrm>
          <a:prstGeom prst="rect">
            <a:avLst/>
          </a:prstGeom>
          <a:noFill/>
        </p:spPr>
        <p:txBody>
          <a:bodyPr wrap="none" rtlCol="0">
            <a:spAutoFit/>
          </a:bodyPr>
          <a:lstStyle/>
          <a:p>
            <a:r>
              <a:rPr lang="fr-FR"/>
              <a:t>Situation après passage de GC</a:t>
            </a:r>
          </a:p>
        </p:txBody>
      </p:sp>
      <p:cxnSp>
        <p:nvCxnSpPr>
          <p:cNvPr id="59" name="Connecteur droit avec flèche 58">
            <a:extLst>
              <a:ext uri="{FF2B5EF4-FFF2-40B4-BE49-F238E27FC236}">
                <a16:creationId xmlns:a16="http://schemas.microsoft.com/office/drawing/2014/main" id="{1FBBE914-97AA-4400-B548-4EFCCAB1C06F}"/>
              </a:ext>
            </a:extLst>
          </p:cNvPr>
          <p:cNvCxnSpPr>
            <a:cxnSpLocks/>
          </p:cNvCxnSpPr>
          <p:nvPr/>
        </p:nvCxnSpPr>
        <p:spPr>
          <a:xfrm>
            <a:off x="9819141" y="1466035"/>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Connecteur droit avec flèche 59">
            <a:extLst>
              <a:ext uri="{FF2B5EF4-FFF2-40B4-BE49-F238E27FC236}">
                <a16:creationId xmlns:a16="http://schemas.microsoft.com/office/drawing/2014/main" id="{AF91B845-BB4E-4B5C-85FC-DF2511C27E1B}"/>
              </a:ext>
            </a:extLst>
          </p:cNvPr>
          <p:cNvCxnSpPr>
            <a:cxnSpLocks/>
          </p:cNvCxnSpPr>
          <p:nvPr/>
        </p:nvCxnSpPr>
        <p:spPr>
          <a:xfrm>
            <a:off x="9820619" y="2133340"/>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Connecteur droit avec flèche 60">
            <a:extLst>
              <a:ext uri="{FF2B5EF4-FFF2-40B4-BE49-F238E27FC236}">
                <a16:creationId xmlns:a16="http://schemas.microsoft.com/office/drawing/2014/main" id="{1429856F-5978-4DEB-AB1C-3489BC42FF9A}"/>
              </a:ext>
            </a:extLst>
          </p:cNvPr>
          <p:cNvCxnSpPr>
            <a:cxnSpLocks/>
          </p:cNvCxnSpPr>
          <p:nvPr/>
        </p:nvCxnSpPr>
        <p:spPr>
          <a:xfrm>
            <a:off x="9811744" y="3092128"/>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eur droit avec flèche 61">
            <a:extLst>
              <a:ext uri="{FF2B5EF4-FFF2-40B4-BE49-F238E27FC236}">
                <a16:creationId xmlns:a16="http://schemas.microsoft.com/office/drawing/2014/main" id="{EF29A074-8121-45E0-94DE-117154090463}"/>
              </a:ext>
            </a:extLst>
          </p:cNvPr>
          <p:cNvCxnSpPr>
            <a:cxnSpLocks/>
          </p:cNvCxnSpPr>
          <p:nvPr/>
        </p:nvCxnSpPr>
        <p:spPr>
          <a:xfrm>
            <a:off x="9819141" y="4798684"/>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Flèche : droite 62">
            <a:extLst>
              <a:ext uri="{FF2B5EF4-FFF2-40B4-BE49-F238E27FC236}">
                <a16:creationId xmlns:a16="http://schemas.microsoft.com/office/drawing/2014/main" id="{D2ECF32F-DEA0-4ED8-A376-B3A03CD6E828}"/>
              </a:ext>
            </a:extLst>
          </p:cNvPr>
          <p:cNvSpPr/>
          <p:nvPr/>
        </p:nvSpPr>
        <p:spPr>
          <a:xfrm>
            <a:off x="7859471" y="1500250"/>
            <a:ext cx="369334"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cxnSp>
        <p:nvCxnSpPr>
          <p:cNvPr id="64" name="Connecteur droit avec flèche 63">
            <a:extLst>
              <a:ext uri="{FF2B5EF4-FFF2-40B4-BE49-F238E27FC236}">
                <a16:creationId xmlns:a16="http://schemas.microsoft.com/office/drawing/2014/main" id="{882161D0-16B5-46FB-B556-912EC290ED38}"/>
              </a:ext>
            </a:extLst>
          </p:cNvPr>
          <p:cNvCxnSpPr>
            <a:cxnSpLocks/>
          </p:cNvCxnSpPr>
          <p:nvPr/>
        </p:nvCxnSpPr>
        <p:spPr>
          <a:xfrm>
            <a:off x="5789684" y="1450979"/>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Connecteur droit avec flèche 64">
            <a:extLst>
              <a:ext uri="{FF2B5EF4-FFF2-40B4-BE49-F238E27FC236}">
                <a16:creationId xmlns:a16="http://schemas.microsoft.com/office/drawing/2014/main" id="{31F54F9A-DE13-41FE-B665-F5E8413AE52B}"/>
              </a:ext>
            </a:extLst>
          </p:cNvPr>
          <p:cNvCxnSpPr>
            <a:cxnSpLocks/>
          </p:cNvCxnSpPr>
          <p:nvPr/>
        </p:nvCxnSpPr>
        <p:spPr>
          <a:xfrm>
            <a:off x="5792525" y="2178775"/>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Connecteur droit avec flèche 65">
            <a:extLst>
              <a:ext uri="{FF2B5EF4-FFF2-40B4-BE49-F238E27FC236}">
                <a16:creationId xmlns:a16="http://schemas.microsoft.com/office/drawing/2014/main" id="{24B8E187-4759-472C-A178-197B3C688242}"/>
              </a:ext>
            </a:extLst>
          </p:cNvPr>
          <p:cNvCxnSpPr>
            <a:cxnSpLocks/>
          </p:cNvCxnSpPr>
          <p:nvPr/>
        </p:nvCxnSpPr>
        <p:spPr>
          <a:xfrm>
            <a:off x="5794003" y="2455462"/>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Flèche : droite 66">
            <a:extLst>
              <a:ext uri="{FF2B5EF4-FFF2-40B4-BE49-F238E27FC236}">
                <a16:creationId xmlns:a16="http://schemas.microsoft.com/office/drawing/2014/main" id="{46B66B85-79B2-4ED9-9832-2526A878605B}"/>
              </a:ext>
            </a:extLst>
          </p:cNvPr>
          <p:cNvSpPr/>
          <p:nvPr/>
        </p:nvSpPr>
        <p:spPr>
          <a:xfrm rot="10800000">
            <a:off x="7859471" y="4642274"/>
            <a:ext cx="369334"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cxnSp>
        <p:nvCxnSpPr>
          <p:cNvPr id="68" name="Connecteur droit avec flèche 67">
            <a:extLst>
              <a:ext uri="{FF2B5EF4-FFF2-40B4-BE49-F238E27FC236}">
                <a16:creationId xmlns:a16="http://schemas.microsoft.com/office/drawing/2014/main" id="{1190DBD5-F2DA-4526-B59C-3644AAFC0EE7}"/>
              </a:ext>
            </a:extLst>
          </p:cNvPr>
          <p:cNvCxnSpPr>
            <a:cxnSpLocks/>
          </p:cNvCxnSpPr>
          <p:nvPr/>
        </p:nvCxnSpPr>
        <p:spPr>
          <a:xfrm>
            <a:off x="5788928" y="4798684"/>
            <a:ext cx="3913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A38F9E4A-6D89-4E3C-B88E-6DB7DE452421}"/>
              </a:ext>
            </a:extLst>
          </p:cNvPr>
          <p:cNvSpPr txBox="1"/>
          <p:nvPr/>
        </p:nvSpPr>
        <p:spPr>
          <a:xfrm>
            <a:off x="9990718" y="5141093"/>
            <a:ext cx="300082" cy="1477328"/>
          </a:xfrm>
          <a:prstGeom prst="rect">
            <a:avLst/>
          </a:prstGeom>
          <a:noFill/>
        </p:spPr>
        <p:txBody>
          <a:bodyPr wrap="none" rtlCol="0">
            <a:spAutoFit/>
          </a:bodyPr>
          <a:lstStyle/>
          <a:p>
            <a:r>
              <a:rPr lang="fr-FR"/>
              <a:t>*</a:t>
            </a:r>
          </a:p>
          <a:p>
            <a:endParaRPr lang="fr-FR"/>
          </a:p>
          <a:p>
            <a:endParaRPr lang="fr-FR"/>
          </a:p>
          <a:p>
            <a:endParaRPr lang="fr-FR"/>
          </a:p>
          <a:p>
            <a:r>
              <a:rPr lang="fr-FR"/>
              <a:t>*</a:t>
            </a:r>
          </a:p>
        </p:txBody>
      </p:sp>
      <p:pic>
        <p:nvPicPr>
          <p:cNvPr id="4" name="Image 3">
            <a:extLst>
              <a:ext uri="{FF2B5EF4-FFF2-40B4-BE49-F238E27FC236}">
                <a16:creationId xmlns:a16="http://schemas.microsoft.com/office/drawing/2014/main" id="{2760360E-02D4-4683-882D-90F76433A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54" y="3862653"/>
            <a:ext cx="1303615" cy="2683913"/>
          </a:xfrm>
          <a:prstGeom prst="rect">
            <a:avLst/>
          </a:prstGeom>
        </p:spPr>
      </p:pic>
      <p:cxnSp>
        <p:nvCxnSpPr>
          <p:cNvPr id="5" name="Connecteur droit 4">
            <a:extLst>
              <a:ext uri="{FF2B5EF4-FFF2-40B4-BE49-F238E27FC236}">
                <a16:creationId xmlns:a16="http://schemas.microsoft.com/office/drawing/2014/main" id="{6859544F-BD85-4A8B-931B-E787FF1E1C85}"/>
              </a:ext>
            </a:extLst>
          </p:cNvPr>
          <p:cNvCxnSpPr>
            <a:cxnSpLocks/>
          </p:cNvCxnSpPr>
          <p:nvPr/>
        </p:nvCxnSpPr>
        <p:spPr>
          <a:xfrm>
            <a:off x="4363832" y="3699903"/>
            <a:ext cx="397893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C74E6A60-BE1A-4C01-AB22-791A63163978}"/>
              </a:ext>
            </a:extLst>
          </p:cNvPr>
          <p:cNvSpPr txBox="1"/>
          <p:nvPr/>
        </p:nvSpPr>
        <p:spPr>
          <a:xfrm>
            <a:off x="1695468" y="4815311"/>
            <a:ext cx="653384" cy="369332"/>
          </a:xfrm>
          <a:prstGeom prst="rect">
            <a:avLst/>
          </a:prstGeom>
          <a:noFill/>
        </p:spPr>
        <p:txBody>
          <a:bodyPr wrap="none" rtlCol="0">
            <a:spAutoFit/>
          </a:bodyPr>
          <a:lstStyle/>
          <a:p>
            <a:r>
              <a:rPr lang="fr-FR" dirty="0"/>
              <a:t>Jessy</a:t>
            </a:r>
          </a:p>
        </p:txBody>
      </p:sp>
    </p:spTree>
    <p:extLst>
      <p:ext uri="{BB962C8B-B14F-4D97-AF65-F5344CB8AC3E}">
        <p14:creationId xmlns:p14="http://schemas.microsoft.com/office/powerpoint/2010/main" val="23467398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7A26E5-5324-481C-A8E7-CDCC8BD8BBE1}"/>
              </a:ext>
            </a:extLst>
          </p:cNvPr>
          <p:cNvSpPr>
            <a:spLocks noGrp="1"/>
          </p:cNvSpPr>
          <p:nvPr>
            <p:ph type="title"/>
          </p:nvPr>
        </p:nvSpPr>
        <p:spPr/>
        <p:txBody>
          <a:bodyPr/>
          <a:lstStyle/>
          <a:p>
            <a:r>
              <a:rPr lang="fr-FR" dirty="0" err="1"/>
              <a:t>Using</a:t>
            </a:r>
            <a:endParaRPr lang="fr-FR" dirty="0"/>
          </a:p>
        </p:txBody>
      </p:sp>
      <p:sp>
        <p:nvSpPr>
          <p:cNvPr id="3" name="Espace réservé du contenu 2">
            <a:extLst>
              <a:ext uri="{FF2B5EF4-FFF2-40B4-BE49-F238E27FC236}">
                <a16:creationId xmlns:a16="http://schemas.microsoft.com/office/drawing/2014/main" id="{50191F0F-0F89-4F24-8629-918AEAC4FB0A}"/>
              </a:ext>
            </a:extLst>
          </p:cNvPr>
          <p:cNvSpPr>
            <a:spLocks noGrp="1"/>
          </p:cNvSpPr>
          <p:nvPr>
            <p:ph idx="1"/>
          </p:nvPr>
        </p:nvSpPr>
        <p:spPr>
          <a:xfrm>
            <a:off x="968829" y="3429000"/>
            <a:ext cx="9249229" cy="2412546"/>
          </a:xfrm>
        </p:spPr>
        <p:txBody>
          <a:bodyPr/>
          <a:lstStyle/>
          <a:p>
            <a:r>
              <a:rPr lang="fr-FR" dirty="0" err="1"/>
              <a:t>Using</a:t>
            </a:r>
            <a:r>
              <a:rPr lang="fr-FR" dirty="0"/>
              <a:t> s’exécute en deux étapes :</a:t>
            </a:r>
          </a:p>
          <a:p>
            <a:pPr lvl="1"/>
            <a:r>
              <a:rPr lang="fr-FR" dirty="0"/>
              <a:t>Fait appel à GC pour libérer l’objet de la mémoire</a:t>
            </a:r>
          </a:p>
          <a:p>
            <a:pPr lvl="2"/>
            <a:r>
              <a:rPr lang="fr-FR" dirty="0"/>
              <a:t>GC fait appel à la méthode </a:t>
            </a:r>
            <a:r>
              <a:rPr lang="fr-FR" dirty="0" err="1"/>
              <a:t>Finalyze</a:t>
            </a:r>
            <a:r>
              <a:rPr lang="fr-FR" dirty="0"/>
              <a:t> de l’objet</a:t>
            </a:r>
          </a:p>
          <a:p>
            <a:pPr lvl="2"/>
            <a:r>
              <a:rPr lang="fr-FR" dirty="0"/>
              <a:t>GC libère la mémoire</a:t>
            </a:r>
          </a:p>
          <a:p>
            <a:pPr lvl="1"/>
            <a:r>
              <a:rPr lang="fr-FR" dirty="0"/>
              <a:t>Fait appel à la méthode Dispose de l’objet</a:t>
            </a:r>
          </a:p>
        </p:txBody>
      </p:sp>
      <p:pic>
        <p:nvPicPr>
          <p:cNvPr id="5" name="Image 4">
            <a:extLst>
              <a:ext uri="{FF2B5EF4-FFF2-40B4-BE49-F238E27FC236}">
                <a16:creationId xmlns:a16="http://schemas.microsoft.com/office/drawing/2014/main" id="{433216B8-96F9-4FEA-8C51-09EDD510267A}"/>
              </a:ext>
            </a:extLst>
          </p:cNvPr>
          <p:cNvPicPr>
            <a:picLocks noChangeAspect="1"/>
          </p:cNvPicPr>
          <p:nvPr/>
        </p:nvPicPr>
        <p:blipFill>
          <a:blip r:embed="rId2"/>
          <a:stretch>
            <a:fillRect/>
          </a:stretch>
        </p:blipFill>
        <p:spPr>
          <a:xfrm>
            <a:off x="968829" y="1970541"/>
            <a:ext cx="4411354" cy="1178606"/>
          </a:xfrm>
          <a:prstGeom prst="rect">
            <a:avLst/>
          </a:prstGeom>
        </p:spPr>
      </p:pic>
    </p:spTree>
    <p:extLst>
      <p:ext uri="{BB962C8B-B14F-4D97-AF65-F5344CB8AC3E}">
        <p14:creationId xmlns:p14="http://schemas.microsoft.com/office/powerpoint/2010/main" val="33263499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Le polymorphisme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3746181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10B92497-AE6B-4B63-8302-729A6E14490E}"/>
              </a:ext>
            </a:extLst>
          </p:cNvPr>
          <p:cNvSpPr txBox="1">
            <a:spLocks/>
          </p:cNvSpPr>
          <p:nvPr/>
        </p:nvSpPr>
        <p:spPr>
          <a:xfrm>
            <a:off x="811567" y="360809"/>
            <a:ext cx="10125722" cy="467283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Ce code est bogué :</a:t>
            </a:r>
          </a:p>
          <a:p>
            <a:endParaRPr lang="fr-FR"/>
          </a:p>
          <a:p>
            <a:endParaRPr lang="fr-FR"/>
          </a:p>
          <a:p>
            <a:endParaRPr lang="fr-FR"/>
          </a:p>
          <a:p>
            <a:endParaRPr lang="fr-FR"/>
          </a:p>
          <a:p>
            <a:pPr marL="0" indent="0">
              <a:buNone/>
            </a:pPr>
            <a:r>
              <a:rPr lang="fr-FR"/>
              <a:t>   La classe Auto a deux méthodes </a:t>
            </a:r>
            <a:r>
              <a:rPr lang="fr-FR" i="1"/>
              <a:t>Rouler</a:t>
            </a:r>
            <a:r>
              <a:rPr lang="fr-FR"/>
              <a:t> de même signature.</a:t>
            </a:r>
          </a:p>
          <a:p>
            <a:r>
              <a:rPr lang="fr-FR"/>
              <a:t>On aimerait en fait que </a:t>
            </a:r>
            <a:r>
              <a:rPr lang="fr-FR" i="1"/>
              <a:t>Rouler</a:t>
            </a:r>
            <a:r>
              <a:rPr lang="fr-FR"/>
              <a:t> de Auto remplace le </a:t>
            </a:r>
            <a:r>
              <a:rPr lang="fr-FR" i="1"/>
              <a:t>Rouler</a:t>
            </a:r>
            <a:r>
              <a:rPr lang="fr-FR"/>
              <a:t> de Vehicule.</a:t>
            </a:r>
          </a:p>
          <a:p>
            <a:r>
              <a:rPr lang="fr-FR"/>
              <a:t>Deux conditions :	</a:t>
            </a:r>
          </a:p>
          <a:p>
            <a:pPr lvl="1"/>
            <a:r>
              <a:rPr lang="fr-FR" i="1"/>
              <a:t>Rouler</a:t>
            </a:r>
            <a:r>
              <a:rPr lang="fr-FR"/>
              <a:t> de Vehicule doit être remplaçable (virtual).</a:t>
            </a:r>
          </a:p>
          <a:p>
            <a:pPr lvl="1"/>
            <a:r>
              <a:rPr lang="fr-FR" i="1"/>
              <a:t>Rouler</a:t>
            </a:r>
            <a:r>
              <a:rPr lang="fr-FR"/>
              <a:t> de Auto doit être remplacé (override).</a:t>
            </a:r>
          </a:p>
          <a:p>
            <a:r>
              <a:rPr lang="fr-FR"/>
              <a:t>Code non bogué :</a:t>
            </a:r>
          </a:p>
        </p:txBody>
      </p:sp>
      <p:sp>
        <p:nvSpPr>
          <p:cNvPr id="3" name="ZoneTexte 2">
            <a:extLst>
              <a:ext uri="{FF2B5EF4-FFF2-40B4-BE49-F238E27FC236}">
                <a16:creationId xmlns:a16="http://schemas.microsoft.com/office/drawing/2014/main" id="{1F61E6C4-6D97-498C-961A-242DE97408BB}"/>
              </a:ext>
            </a:extLst>
          </p:cNvPr>
          <p:cNvSpPr txBox="1"/>
          <p:nvPr/>
        </p:nvSpPr>
        <p:spPr>
          <a:xfrm>
            <a:off x="3767828" y="263151"/>
            <a:ext cx="4328604" cy="2246769"/>
          </a:xfrm>
          <a:prstGeom prst="rect">
            <a:avLst/>
          </a:prstGeom>
          <a:noFill/>
        </p:spPr>
        <p:txBody>
          <a:bodyPr wrap="square" rtlCol="0">
            <a:spAutoFit/>
          </a:bodyPr>
          <a:lstStyle/>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Marque;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Modele;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Auto</a:t>
            </a:r>
            <a:r>
              <a:rPr lang="fr-FR" sz="1400">
                <a:solidFill>
                  <a:srgbClr val="000000"/>
                </a:solidFill>
                <a:latin typeface="Consolas" panose="020B0609020204030204" pitchFamily="49" charset="0"/>
              </a:rPr>
              <a:t> :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endParaRPr lang="fr-FR" sz="1400"/>
          </a:p>
        </p:txBody>
      </p:sp>
      <p:sp>
        <p:nvSpPr>
          <p:cNvPr id="4" name="ZoneTexte 3">
            <a:extLst>
              <a:ext uri="{FF2B5EF4-FFF2-40B4-BE49-F238E27FC236}">
                <a16:creationId xmlns:a16="http://schemas.microsoft.com/office/drawing/2014/main" id="{84B055DA-BDF9-4238-9A1D-5DC89801B09A}"/>
              </a:ext>
            </a:extLst>
          </p:cNvPr>
          <p:cNvSpPr txBox="1"/>
          <p:nvPr/>
        </p:nvSpPr>
        <p:spPr>
          <a:xfrm>
            <a:off x="3283628" y="4611231"/>
            <a:ext cx="5624744" cy="2246769"/>
          </a:xfrm>
          <a:prstGeom prst="rect">
            <a:avLst/>
          </a:prstGeom>
          <a:noFill/>
        </p:spPr>
        <p:txBody>
          <a:bodyPr wrap="square" rtlCol="0">
            <a:spAutoFit/>
          </a:bodyPr>
          <a:lstStyle/>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Marque;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Modele;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b="1">
                <a:solidFill>
                  <a:srgbClr val="0000FF"/>
                </a:solidFill>
                <a:latin typeface="Consolas" panose="020B0609020204030204" pitchFamily="49" charset="0"/>
              </a:rPr>
              <a:t>virtual</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Auto</a:t>
            </a:r>
            <a:r>
              <a:rPr lang="fr-FR" sz="1400">
                <a:solidFill>
                  <a:srgbClr val="000000"/>
                </a:solidFill>
                <a:latin typeface="Consolas" panose="020B0609020204030204" pitchFamily="49" charset="0"/>
              </a:rPr>
              <a:t> : </a:t>
            </a:r>
            <a:r>
              <a:rPr lang="fr-FR" sz="1400">
                <a:solidFill>
                  <a:srgbClr val="2B91AF"/>
                </a:solidFill>
                <a:latin typeface="Consolas" panose="020B0609020204030204" pitchFamily="49" charset="0"/>
              </a:rPr>
              <a:t>Vehicule</a:t>
            </a:r>
            <a:endParaRPr lang="fr-FR" sz="1400">
              <a:solidFill>
                <a:srgbClr val="000000"/>
              </a:solidFill>
              <a:latin typeface="Consolas" panose="020B0609020204030204" pitchFamily="49" charset="0"/>
            </a:endParaRPr>
          </a:p>
          <a:p>
            <a:r>
              <a:rPr lang="fr-FR" sz="1400">
                <a:solidFill>
                  <a:srgbClr val="000000"/>
                </a:solidFill>
                <a:latin typeface="Consolas" panose="020B0609020204030204" pitchFamily="49" charset="0"/>
              </a:rPr>
              <a:t>        {</a:t>
            </a:r>
          </a:p>
          <a:p>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b="1">
                <a:solidFill>
                  <a:srgbClr val="0000FF"/>
                </a:solidFill>
                <a:latin typeface="Consolas" panose="020B0609020204030204" pitchFamily="49" charset="0"/>
              </a:rPr>
              <a:t>override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Rouler() { }</a:t>
            </a:r>
          </a:p>
          <a:p>
            <a:r>
              <a:rPr lang="fr-FR" sz="1400">
                <a:solidFill>
                  <a:srgbClr val="000000"/>
                </a:solidFill>
                <a:latin typeface="Consolas" panose="020B0609020204030204" pitchFamily="49" charset="0"/>
              </a:rPr>
              <a:t>        }</a:t>
            </a:r>
            <a:endParaRPr lang="fr-FR" sz="1400"/>
          </a:p>
        </p:txBody>
      </p:sp>
    </p:spTree>
    <p:extLst>
      <p:ext uri="{BB962C8B-B14F-4D97-AF65-F5344CB8AC3E}">
        <p14:creationId xmlns:p14="http://schemas.microsoft.com/office/powerpoint/2010/main" val="1893293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L'interface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277070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Caractéristiques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a:bodyPr>
          <a:lstStyle/>
          <a:p>
            <a:r>
              <a:rPr lang="fr-FR" dirty="0"/>
              <a:t>Une interface permet d'obliger une classe à définir un  certain nombre de méthode en précisant pour chaque méthode quel doit être son nom, le type des paramètres, le type de retour.</a:t>
            </a:r>
          </a:p>
          <a:p>
            <a:r>
              <a:rPr lang="fr-FR" dirty="0"/>
              <a:t>Une interface ne contient donc pas de corps de méthode (pas de code) et pas de propriété.</a:t>
            </a:r>
          </a:p>
          <a:p>
            <a:r>
              <a:rPr lang="fr-FR" dirty="0"/>
              <a:t>Toute classe implémentant une interface doit respecter ce contrat (définir toutes les méthodes indiquées dans l'interface).</a:t>
            </a:r>
          </a:p>
          <a:p>
            <a:r>
              <a:rPr lang="fr-FR" dirty="0"/>
              <a:t>Une classe peut implémenter plusieurs interface.</a:t>
            </a:r>
          </a:p>
          <a:p>
            <a:r>
              <a:rPr lang="fr-FR" dirty="0"/>
              <a:t>Une interface n’est pas instanciable.</a:t>
            </a:r>
          </a:p>
          <a:p>
            <a:endParaRPr lang="fr-FR" dirty="0"/>
          </a:p>
        </p:txBody>
      </p:sp>
    </p:spTree>
    <p:extLst>
      <p:ext uri="{BB962C8B-B14F-4D97-AF65-F5344CB8AC3E}">
        <p14:creationId xmlns:p14="http://schemas.microsoft.com/office/powerpoint/2010/main" val="340738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CF96F-9801-4CA8-B3C4-6E4B26DFDA9B}"/>
              </a:ext>
            </a:extLst>
          </p:cNvPr>
          <p:cNvSpPr>
            <a:spLocks noGrp="1"/>
          </p:cNvSpPr>
          <p:nvPr>
            <p:ph type="title"/>
          </p:nvPr>
        </p:nvSpPr>
        <p:spPr>
          <a:xfrm>
            <a:off x="838200" y="365126"/>
            <a:ext cx="10515600" cy="833360"/>
          </a:xfrm>
        </p:spPr>
        <p:txBody>
          <a:bodyPr/>
          <a:lstStyle/>
          <a:p>
            <a:r>
              <a:rPr lang="fr-FR"/>
              <a:t>Saison 1</a:t>
            </a:r>
          </a:p>
        </p:txBody>
      </p:sp>
      <p:sp>
        <p:nvSpPr>
          <p:cNvPr id="3" name="Espace réservé du contenu 2">
            <a:extLst>
              <a:ext uri="{FF2B5EF4-FFF2-40B4-BE49-F238E27FC236}">
                <a16:creationId xmlns:a16="http://schemas.microsoft.com/office/drawing/2014/main" id="{1442657E-9EAD-4005-8BCB-96BEA8CC5C69}"/>
              </a:ext>
            </a:extLst>
          </p:cNvPr>
          <p:cNvSpPr>
            <a:spLocks noGrp="1"/>
          </p:cNvSpPr>
          <p:nvPr>
            <p:ph idx="1"/>
          </p:nvPr>
        </p:nvSpPr>
        <p:spPr>
          <a:xfrm>
            <a:off x="838200" y="1198486"/>
            <a:ext cx="3014709" cy="4838593"/>
          </a:xfrm>
        </p:spPr>
        <p:txBody>
          <a:bodyPr numCol="1">
            <a:normAutofit lnSpcReduction="10000"/>
          </a:bodyPr>
          <a:lstStyle/>
          <a:p>
            <a:pPr marL="0" indent="0">
              <a:buNone/>
            </a:pPr>
            <a:r>
              <a:rPr lang="fr-FR" sz="3200" dirty="0"/>
              <a:t>Episode 1</a:t>
            </a:r>
            <a:endParaRPr lang="fr-FR" sz="3200" dirty="0">
              <a:hlinkClick r:id="rId2" action="ppaction://hlinksldjump"/>
            </a:endParaRPr>
          </a:p>
          <a:p>
            <a:pPr marL="514350" indent="-514350">
              <a:lnSpc>
                <a:spcPct val="100000"/>
              </a:lnSpc>
              <a:buFont typeface="+mj-lt"/>
              <a:buAutoNum type="arabicPeriod"/>
            </a:pPr>
            <a:r>
              <a:rPr lang="fr-FR" sz="1600" dirty="0">
                <a:hlinkClick r:id="rId2" action="ppaction://hlinksldjump"/>
              </a:rPr>
              <a:t>La classe</a:t>
            </a:r>
            <a:endParaRPr lang="fr-FR" sz="1600" dirty="0"/>
          </a:p>
          <a:p>
            <a:pPr marL="514350" indent="-514350">
              <a:lnSpc>
                <a:spcPct val="100000"/>
              </a:lnSpc>
              <a:buFont typeface="+mj-lt"/>
              <a:buAutoNum type="arabicPeriod"/>
            </a:pPr>
            <a:r>
              <a:rPr lang="fr-FR" sz="1600" dirty="0">
                <a:hlinkClick r:id="rId3" action="ppaction://hlinksldjump"/>
              </a:rPr>
              <a:t>L’espace de nom</a:t>
            </a:r>
            <a:endParaRPr lang="fr-FR" sz="1600" dirty="0"/>
          </a:p>
          <a:p>
            <a:pPr marL="514350" indent="-514350">
              <a:lnSpc>
                <a:spcPct val="100000"/>
              </a:lnSpc>
              <a:buFont typeface="+mj-lt"/>
              <a:buAutoNum type="arabicPeriod"/>
            </a:pPr>
            <a:r>
              <a:rPr lang="fr-FR" sz="1600" dirty="0">
                <a:hlinkClick r:id="rId4" action="ppaction://hlinksldjump"/>
              </a:rPr>
              <a:t>La propriété</a:t>
            </a:r>
            <a:endParaRPr lang="fr-FR" sz="1600" dirty="0"/>
          </a:p>
          <a:p>
            <a:pPr marL="514350" indent="-514350">
              <a:lnSpc>
                <a:spcPct val="100000"/>
              </a:lnSpc>
              <a:buFont typeface="+mj-lt"/>
              <a:buAutoNum type="arabicPeriod"/>
            </a:pPr>
            <a:r>
              <a:rPr lang="fr-FR" sz="1600" dirty="0">
                <a:hlinkClick r:id="rId5" action="ppaction://hlinksldjump"/>
              </a:rPr>
              <a:t>La méthode</a:t>
            </a:r>
            <a:endParaRPr lang="fr-FR" sz="800" dirty="0"/>
          </a:p>
          <a:p>
            <a:pPr marL="514350" indent="-514350">
              <a:lnSpc>
                <a:spcPct val="100000"/>
              </a:lnSpc>
              <a:buFont typeface="+mj-lt"/>
              <a:buAutoNum type="arabicPeriod" startAt="5"/>
            </a:pPr>
            <a:r>
              <a:rPr lang="fr-FR" sz="1600" dirty="0">
                <a:hlinkClick r:id="rId6" action="ppaction://hlinksldjump"/>
              </a:rPr>
              <a:t>L’instanciation</a:t>
            </a:r>
            <a:endParaRPr lang="fr-FR" sz="1600" dirty="0"/>
          </a:p>
          <a:p>
            <a:pPr marL="514350" indent="-514350">
              <a:lnSpc>
                <a:spcPct val="100000"/>
              </a:lnSpc>
              <a:buFont typeface="+mj-lt"/>
              <a:buAutoNum type="arabicPeriod" startAt="5"/>
            </a:pPr>
            <a:r>
              <a:rPr lang="fr-FR" sz="1600" dirty="0">
                <a:hlinkClick r:id="rId7" action="ppaction://hlinksldjump"/>
              </a:rPr>
              <a:t>Les classes Valeur</a:t>
            </a:r>
            <a:endParaRPr lang="fr-FR" sz="1600" dirty="0"/>
          </a:p>
          <a:p>
            <a:pPr marL="514350" indent="-514350">
              <a:lnSpc>
                <a:spcPct val="100000"/>
              </a:lnSpc>
              <a:buFont typeface="+mj-lt"/>
              <a:buAutoNum type="arabicPeriod" startAt="5"/>
            </a:pPr>
            <a:r>
              <a:rPr lang="fr-FR" sz="1600" dirty="0" err="1">
                <a:hlinkClick r:id="rId8" action="ppaction://hlinksldjump"/>
              </a:rPr>
              <a:t>Static</a:t>
            </a:r>
            <a:endParaRPr lang="fr-FR" sz="1600" dirty="0"/>
          </a:p>
          <a:p>
            <a:pPr marL="514350" indent="-514350">
              <a:lnSpc>
                <a:spcPct val="100000"/>
              </a:lnSpc>
              <a:buFont typeface="+mj-lt"/>
              <a:buAutoNum type="arabicPeriod" startAt="5"/>
            </a:pPr>
            <a:r>
              <a:rPr lang="fr-FR" sz="1600" dirty="0">
                <a:hlinkClick r:id="rId9" action="ppaction://hlinksldjump"/>
              </a:rPr>
              <a:t>L’instruction</a:t>
            </a:r>
            <a:endParaRPr lang="fr-FR" sz="1600" dirty="0"/>
          </a:p>
          <a:p>
            <a:pPr marL="514350" indent="-514350">
              <a:lnSpc>
                <a:spcPct val="100000"/>
              </a:lnSpc>
              <a:buFont typeface="+mj-lt"/>
              <a:buAutoNum type="arabicPeriod" startAt="5"/>
            </a:pPr>
            <a:r>
              <a:rPr lang="fr-FR" sz="1600" dirty="0">
                <a:hlinkClick r:id="rId10" action="ppaction://hlinksldjump"/>
              </a:rPr>
              <a:t>Les exceptions</a:t>
            </a:r>
            <a:endParaRPr lang="fr-FR" sz="1600" dirty="0"/>
          </a:p>
          <a:p>
            <a:pPr marL="514350" indent="-514350">
              <a:lnSpc>
                <a:spcPct val="100000"/>
              </a:lnSpc>
              <a:buFont typeface="+mj-lt"/>
              <a:buAutoNum type="arabicPeriod" startAt="5"/>
            </a:pPr>
            <a:r>
              <a:rPr lang="fr-FR" sz="1600" dirty="0">
                <a:hlinkClick r:id="rId11" action="ppaction://hlinksldjump"/>
              </a:rPr>
              <a:t>Le chargeur de classe</a:t>
            </a:r>
            <a:endParaRPr lang="fr-FR" sz="1600" dirty="0"/>
          </a:p>
          <a:p>
            <a:pPr marL="514350" indent="-514350">
              <a:lnSpc>
                <a:spcPct val="100000"/>
              </a:lnSpc>
              <a:buFont typeface="+mj-lt"/>
              <a:buAutoNum type="arabicPeriod" startAt="5"/>
            </a:pPr>
            <a:r>
              <a:rPr lang="fr-FR" sz="1600" dirty="0" err="1">
                <a:hlinkClick r:id="rId12" action="ppaction://hlinksldjump"/>
              </a:rPr>
              <a:t>Using</a:t>
            </a:r>
            <a:endParaRPr lang="fr-FR" sz="1600" dirty="0"/>
          </a:p>
          <a:p>
            <a:pPr marL="514350" indent="-514350">
              <a:lnSpc>
                <a:spcPct val="100000"/>
              </a:lnSpc>
              <a:buFont typeface="+mj-lt"/>
              <a:buAutoNum type="arabicPeriod" startAt="5"/>
            </a:pPr>
            <a:r>
              <a:rPr lang="fr-FR" sz="1600" dirty="0">
                <a:hlinkClick r:id="rId13" action="ppaction://hlinksldjump"/>
              </a:rPr>
              <a:t>Conversion</a:t>
            </a:r>
            <a:endParaRPr lang="fr-FR" sz="1600" dirty="0"/>
          </a:p>
          <a:p>
            <a:pPr marL="514350" indent="-514350">
              <a:buFont typeface="+mj-lt"/>
              <a:buAutoNum type="arabicPeriod" startAt="5"/>
            </a:pPr>
            <a:endParaRPr lang="fr-FR" sz="1800" dirty="0"/>
          </a:p>
        </p:txBody>
      </p:sp>
      <p:sp>
        <p:nvSpPr>
          <p:cNvPr id="5" name="Espace réservé du contenu 2">
            <a:extLst>
              <a:ext uri="{FF2B5EF4-FFF2-40B4-BE49-F238E27FC236}">
                <a16:creationId xmlns:a16="http://schemas.microsoft.com/office/drawing/2014/main" id="{4FE6ACC9-B8AE-4AB4-BBF0-6D8546AC5351}"/>
              </a:ext>
            </a:extLst>
          </p:cNvPr>
          <p:cNvSpPr txBox="1">
            <a:spLocks/>
          </p:cNvSpPr>
          <p:nvPr/>
        </p:nvSpPr>
        <p:spPr>
          <a:xfrm>
            <a:off x="4121829" y="976544"/>
            <a:ext cx="3014709" cy="5060535"/>
          </a:xfrm>
          <a:prstGeom prst="rect">
            <a:avLst/>
          </a:prstGeom>
        </p:spPr>
        <p:txBody>
          <a:bodyPr vert="horz" lIns="91440" tIns="45720" rIns="91440" bIns="45720" numCol="1" rtlCol="0">
            <a:normAutofit/>
          </a:bodyPr>
          <a:lstStyle>
            <a:defPPr>
              <a:defRPr lang="fr-FR"/>
            </a:defPPr>
            <a:lvl1pPr indent="0">
              <a:lnSpc>
                <a:spcPct val="110000"/>
              </a:lnSpc>
              <a:spcBef>
                <a:spcPts val="1000"/>
              </a:spcBef>
              <a:buFont typeface="Arial" panose="020B0604020202020204" pitchFamily="34" charset="0"/>
              <a:buNone/>
              <a:defRPr sz="33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sz="3200"/>
              <a:t>Episode</a:t>
            </a:r>
            <a:r>
              <a:rPr lang="fr-FR" sz="4600"/>
              <a:t> </a:t>
            </a:r>
            <a:r>
              <a:rPr lang="fr-FR" sz="3200"/>
              <a:t>2</a:t>
            </a:r>
          </a:p>
          <a:p>
            <a:pPr marL="514350" indent="-514350">
              <a:lnSpc>
                <a:spcPct val="100000"/>
              </a:lnSpc>
              <a:buFont typeface="+mj-lt"/>
              <a:buAutoNum type="arabicPeriod"/>
            </a:pPr>
            <a:r>
              <a:rPr lang="fr-FR" sz="1600">
                <a:hlinkClick r:id="rId14" action="ppaction://hlinksldjump"/>
              </a:rPr>
              <a:t>Le constructeur </a:t>
            </a:r>
            <a:endParaRPr lang="fr-FR" sz="1600"/>
          </a:p>
          <a:p>
            <a:pPr marL="514350" indent="-514350">
              <a:lnSpc>
                <a:spcPct val="100000"/>
              </a:lnSpc>
              <a:buFont typeface="+mj-lt"/>
              <a:buAutoNum type="arabicPeriod"/>
            </a:pPr>
            <a:r>
              <a:rPr lang="fr-FR" sz="1600">
                <a:hlinkClick r:id="rId15" action="ppaction://hlinksldjump"/>
              </a:rPr>
              <a:t>La surcharge overload</a:t>
            </a:r>
            <a:endParaRPr lang="fr-FR" sz="1600"/>
          </a:p>
          <a:p>
            <a:pPr marL="514350" indent="-514350">
              <a:lnSpc>
                <a:spcPct val="100000"/>
              </a:lnSpc>
              <a:buFont typeface="+mj-lt"/>
              <a:buAutoNum type="arabicPeriod"/>
            </a:pPr>
            <a:r>
              <a:rPr lang="fr-FR" sz="1600">
                <a:hlinkClick r:id="rId16" action="ppaction://hlinksldjump"/>
              </a:rPr>
              <a:t>Les tableaux</a:t>
            </a:r>
            <a:endParaRPr lang="fr-FR" sz="1600"/>
          </a:p>
          <a:p>
            <a:pPr marL="514350" indent="-514350">
              <a:lnSpc>
                <a:spcPct val="100000"/>
              </a:lnSpc>
              <a:buFont typeface="+mj-lt"/>
              <a:buAutoNum type="arabicPeriod"/>
            </a:pPr>
            <a:r>
              <a:rPr lang="fr-FR" sz="1600">
                <a:hlinkClick r:id="rId17" action="ppaction://hlinksldjump"/>
              </a:rPr>
              <a:t>Les collections</a:t>
            </a:r>
            <a:endParaRPr lang="fr-FR" sz="1600"/>
          </a:p>
          <a:p>
            <a:pPr marL="514350" indent="-514350">
              <a:lnSpc>
                <a:spcPct val="100000"/>
              </a:lnSpc>
              <a:buFont typeface="+mj-lt"/>
              <a:buAutoNum type="arabicPeriod"/>
            </a:pPr>
            <a:r>
              <a:rPr lang="fr-FR" sz="1600">
                <a:hlinkClick r:id="rId17" action="ppaction://hlinksldjump"/>
              </a:rPr>
              <a:t>Récursivité de méthode</a:t>
            </a:r>
            <a:endParaRPr lang="fr-FR" sz="1600"/>
          </a:p>
          <a:p>
            <a:pPr marL="514350" indent="-514350">
              <a:lnSpc>
                <a:spcPct val="100000"/>
              </a:lnSpc>
              <a:buFont typeface="+mj-lt"/>
              <a:buAutoNum type="arabicPeriod"/>
            </a:pPr>
            <a:r>
              <a:rPr lang="fr-FR" sz="1600">
                <a:hlinkClick r:id="rId18" action="ppaction://hlinksldjump"/>
              </a:rPr>
              <a:t>L'héritage</a:t>
            </a:r>
            <a:endParaRPr lang="fr-FR" sz="1600"/>
          </a:p>
          <a:p>
            <a:pPr marL="514350" indent="-514350">
              <a:lnSpc>
                <a:spcPct val="100000"/>
              </a:lnSpc>
              <a:buFont typeface="+mj-lt"/>
              <a:buAutoNum type="arabicPeriod"/>
            </a:pPr>
            <a:r>
              <a:rPr lang="fr-FR" sz="1600">
                <a:hlinkClick r:id="rId19" action="ppaction://hlinksldjump"/>
              </a:rPr>
              <a:t>Méthodes d'accès</a:t>
            </a:r>
            <a:endParaRPr lang="fr-FR" sz="1600"/>
          </a:p>
          <a:p>
            <a:pPr marL="514350" indent="-514350">
              <a:lnSpc>
                <a:spcPct val="100000"/>
              </a:lnSpc>
              <a:buFont typeface="+mj-lt"/>
              <a:buAutoNum type="arabicPeriod"/>
            </a:pPr>
            <a:r>
              <a:rPr lang="fr-FR" sz="1600">
                <a:hlinkClick r:id="rId20" action="ppaction://hlinksldjump"/>
              </a:rPr>
              <a:t>Garbage Collector</a:t>
            </a:r>
            <a:endParaRPr lang="fr-FR" sz="1600"/>
          </a:p>
          <a:p>
            <a:pPr marL="514350" indent="-514350">
              <a:lnSpc>
                <a:spcPct val="100000"/>
              </a:lnSpc>
              <a:buFont typeface="+mj-lt"/>
              <a:buAutoNum type="arabicPeriod"/>
            </a:pPr>
            <a:r>
              <a:rPr lang="fr-FR" sz="1600">
                <a:hlinkClick r:id="rId21" action="ppaction://hlinksldjump"/>
              </a:rPr>
              <a:t>Le polymorphisme</a:t>
            </a:r>
          </a:p>
          <a:p>
            <a:pPr marL="514350" indent="-514350">
              <a:lnSpc>
                <a:spcPct val="100000"/>
              </a:lnSpc>
              <a:buFont typeface="+mj-lt"/>
              <a:buAutoNum type="arabicPeriod"/>
            </a:pPr>
            <a:r>
              <a:rPr lang="fr-FR" sz="1600">
                <a:hlinkClick r:id="rId22" action="ppaction://hlinksldjump"/>
              </a:rPr>
              <a:t>L'interface</a:t>
            </a:r>
            <a:endParaRPr lang="fr-FR" sz="1600"/>
          </a:p>
        </p:txBody>
      </p:sp>
      <p:sp>
        <p:nvSpPr>
          <p:cNvPr id="6" name="Espace réservé du contenu 2">
            <a:extLst>
              <a:ext uri="{FF2B5EF4-FFF2-40B4-BE49-F238E27FC236}">
                <a16:creationId xmlns:a16="http://schemas.microsoft.com/office/drawing/2014/main" id="{574BE6FE-87F0-4783-B3E3-509069ABE65F}"/>
              </a:ext>
            </a:extLst>
          </p:cNvPr>
          <p:cNvSpPr txBox="1">
            <a:spLocks/>
          </p:cNvSpPr>
          <p:nvPr/>
        </p:nvSpPr>
        <p:spPr>
          <a:xfrm>
            <a:off x="7405457" y="1198486"/>
            <a:ext cx="3602854" cy="4838593"/>
          </a:xfrm>
          <a:prstGeom prst="rect">
            <a:avLst/>
          </a:prstGeom>
        </p:spPr>
        <p:txBody>
          <a:bodyPr vert="horz" lIns="91440" tIns="45720" rIns="91440" bIns="45720" numCol="1"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fr-FR" sz="3200"/>
              <a:t>Episode</a:t>
            </a:r>
            <a:r>
              <a:rPr lang="fr-FR" sz="3500"/>
              <a:t> </a:t>
            </a:r>
            <a:r>
              <a:rPr lang="fr-FR" sz="3200"/>
              <a:t>3</a:t>
            </a:r>
            <a:endParaRPr lang="fr-FR" sz="3200">
              <a:hlinkClick r:id="rId23" action="ppaction://hlinksldjump">
                <a:extLst>
                  <a:ext uri="{A12FA001-AC4F-418D-AE19-62706E023703}">
                    <ahyp:hlinkClr xmlns:ahyp="http://schemas.microsoft.com/office/drawing/2018/hyperlinkcolor" val="tx"/>
                  </a:ext>
                </a:extLst>
              </a:hlinkClick>
            </a:endParaRPr>
          </a:p>
          <a:p>
            <a:pPr marL="342900" indent="-342900">
              <a:lnSpc>
                <a:spcPct val="110000"/>
              </a:lnSpc>
              <a:buFont typeface="+mj-lt"/>
              <a:buAutoNum type="arabicPeriod"/>
            </a:pPr>
            <a:r>
              <a:rPr lang="fr-FR" sz="1700">
                <a:hlinkClick r:id="rId23" action="ppaction://hlinksldjump"/>
              </a:rPr>
              <a:t>L'encapsulation de propriété</a:t>
            </a:r>
            <a:endParaRPr lang="fr-FR" sz="1700"/>
          </a:p>
          <a:p>
            <a:pPr marL="342900" indent="-342900">
              <a:lnSpc>
                <a:spcPct val="110000"/>
              </a:lnSpc>
              <a:buFont typeface="+mj-lt"/>
              <a:buAutoNum type="arabicPeriod"/>
            </a:pPr>
            <a:r>
              <a:rPr lang="fr-FR" sz="1700">
                <a:hlinkClick r:id="rId24" action="ppaction://hlinksldjump"/>
              </a:rPr>
              <a:t>L'encapsulation d'objet</a:t>
            </a:r>
            <a:endParaRPr lang="fr-FR" sz="1700"/>
          </a:p>
          <a:p>
            <a:pPr marL="342900" indent="-342900">
              <a:lnSpc>
                <a:spcPct val="110000"/>
              </a:lnSpc>
              <a:buFont typeface="+mj-lt"/>
              <a:buAutoNum type="arabicPeriod"/>
            </a:pPr>
            <a:r>
              <a:rPr lang="fr-FR" sz="1700">
                <a:hlinkClick r:id="rId25" action="ppaction://hlinksldjump"/>
              </a:rPr>
              <a:t>Le délégué</a:t>
            </a:r>
            <a:endParaRPr lang="fr-FR" sz="1700"/>
          </a:p>
          <a:p>
            <a:pPr marL="342900" indent="-342900">
              <a:lnSpc>
                <a:spcPct val="110000"/>
              </a:lnSpc>
              <a:buFont typeface="+mj-lt"/>
              <a:buAutoNum type="arabicPeriod"/>
            </a:pPr>
            <a:r>
              <a:rPr lang="fr-FR" sz="1700">
                <a:hlinkClick r:id="rId26" action="ppaction://hlinksldjump"/>
              </a:rPr>
              <a:t>Le multi-thread</a:t>
            </a:r>
            <a:endParaRPr lang="fr-FR" sz="1700"/>
          </a:p>
          <a:p>
            <a:pPr marL="342900" indent="-342900">
              <a:lnSpc>
                <a:spcPct val="110000"/>
              </a:lnSpc>
              <a:buFont typeface="+mj-lt"/>
              <a:buAutoNum type="arabicPeriod"/>
            </a:pPr>
            <a:r>
              <a:rPr lang="fr-FR" sz="1700">
                <a:hlinkClick r:id="rId27" action="ppaction://hlinksldjump"/>
              </a:rPr>
              <a:t>L'évènement</a:t>
            </a:r>
            <a:endParaRPr lang="fr-FR" sz="1700"/>
          </a:p>
          <a:p>
            <a:pPr marL="342900" indent="-342900">
              <a:lnSpc>
                <a:spcPct val="110000"/>
              </a:lnSpc>
              <a:buFont typeface="+mj-lt"/>
              <a:buAutoNum type="arabicPeriod"/>
            </a:pPr>
            <a:r>
              <a:rPr lang="fr-FR" sz="1700">
                <a:hlinkClick r:id="rId28" action="ppaction://hlinksldjump"/>
              </a:rPr>
              <a:t>Linq</a:t>
            </a:r>
            <a:endParaRPr lang="fr-FR" sz="1700"/>
          </a:p>
          <a:p>
            <a:pPr marL="342900" indent="-342900">
              <a:lnSpc>
                <a:spcPct val="110000"/>
              </a:lnSpc>
              <a:buFont typeface="+mj-lt"/>
              <a:buAutoNum type="arabicPeriod"/>
            </a:pPr>
            <a:r>
              <a:rPr lang="fr-FR" sz="1700">
                <a:hlinkClick r:id="rId29" action="ppaction://hlinksldjump"/>
              </a:rPr>
              <a:t>Les méthodes d'extension</a:t>
            </a:r>
            <a:endParaRPr lang="fr-FR" sz="1700"/>
          </a:p>
          <a:p>
            <a:pPr marL="342900" indent="-342900">
              <a:lnSpc>
                <a:spcPct val="110000"/>
              </a:lnSpc>
              <a:buFont typeface="+mj-lt"/>
              <a:buAutoNum type="arabicPeriod"/>
            </a:pPr>
            <a:r>
              <a:rPr lang="fr-FR" sz="1700">
                <a:hlinkClick r:id="rId30" action="ppaction://hlinksldjump"/>
              </a:rPr>
              <a:t>Les attributs</a:t>
            </a:r>
            <a:endParaRPr lang="fr-FR" sz="1700"/>
          </a:p>
          <a:p>
            <a:pPr marL="342900" indent="-342900">
              <a:lnSpc>
                <a:spcPct val="110000"/>
              </a:lnSpc>
              <a:buFont typeface="+mj-lt"/>
              <a:buAutoNum type="arabicPeriod"/>
            </a:pPr>
            <a:r>
              <a:rPr lang="fr-FR" sz="1700">
                <a:hlinkClick r:id="rId31" action="ppaction://hlinksldjump"/>
              </a:rPr>
              <a:t>Nullable</a:t>
            </a:r>
            <a:endParaRPr lang="fr-FR" sz="1700"/>
          </a:p>
          <a:p>
            <a:pPr marL="342900" indent="-342900">
              <a:lnSpc>
                <a:spcPct val="110000"/>
              </a:lnSpc>
              <a:buFont typeface="+mj-lt"/>
              <a:buAutoNum type="arabicPeriod"/>
            </a:pPr>
            <a:r>
              <a:rPr lang="fr-FR" sz="1700">
                <a:hlinkClick r:id="rId32" action="ppaction://hlinksldjump"/>
              </a:rPr>
              <a:t>La sérialisation</a:t>
            </a:r>
            <a:endParaRPr lang="fr-FR" sz="1700"/>
          </a:p>
          <a:p>
            <a:pPr marL="342900" indent="-342900">
              <a:lnSpc>
                <a:spcPct val="110000"/>
              </a:lnSpc>
              <a:buFont typeface="+mj-lt"/>
              <a:buAutoNum type="arabicPeriod"/>
            </a:pPr>
            <a:r>
              <a:rPr lang="fr-FR" sz="1700">
                <a:hlinkClick r:id="rId33" action="ppaction://hlinksldjump"/>
              </a:rPr>
              <a:t>Les indexeurs</a:t>
            </a:r>
            <a:endParaRPr lang="fr-FR" sz="1700"/>
          </a:p>
          <a:p>
            <a:pPr marL="342900" indent="-342900">
              <a:lnSpc>
                <a:spcPct val="110000"/>
              </a:lnSpc>
              <a:buFont typeface="+mj-lt"/>
              <a:buAutoNum type="arabicPeriod"/>
            </a:pPr>
            <a:r>
              <a:rPr lang="fr-FR" sz="1700">
                <a:hlinkClick r:id="rId34" action="ppaction://hlinksldjump"/>
              </a:rPr>
              <a:t>Les classes génériques</a:t>
            </a:r>
            <a:endParaRPr lang="fr-FR" sz="1700"/>
          </a:p>
        </p:txBody>
      </p:sp>
      <p:sp>
        <p:nvSpPr>
          <p:cNvPr id="4" name="ZoneTexte 3">
            <a:extLst>
              <a:ext uri="{FF2B5EF4-FFF2-40B4-BE49-F238E27FC236}">
                <a16:creationId xmlns:a16="http://schemas.microsoft.com/office/drawing/2014/main" id="{31086A08-A6E6-4B1C-9F8C-5C27261DABF5}"/>
              </a:ext>
            </a:extLst>
          </p:cNvPr>
          <p:cNvSpPr txBox="1"/>
          <p:nvPr/>
        </p:nvSpPr>
        <p:spPr>
          <a:xfrm>
            <a:off x="4121829" y="6215875"/>
            <a:ext cx="798617" cy="276999"/>
          </a:xfrm>
          <a:prstGeom prst="rect">
            <a:avLst/>
          </a:prstGeom>
          <a:noFill/>
        </p:spPr>
        <p:txBody>
          <a:bodyPr wrap="none" rtlCol="0">
            <a:spAutoFit/>
          </a:bodyPr>
          <a:lstStyle/>
          <a:p>
            <a:r>
              <a:rPr lang="fr-FR" sz="1200">
                <a:solidFill>
                  <a:schemeClr val="tx1">
                    <a:lumMod val="50000"/>
                    <a:lumOff val="50000"/>
                  </a:schemeClr>
                </a:solidFill>
              </a:rPr>
              <a:t>Scénario :</a:t>
            </a:r>
          </a:p>
        </p:txBody>
      </p:sp>
      <p:sp>
        <p:nvSpPr>
          <p:cNvPr id="7" name="Rectangle 6">
            <a:extLst>
              <a:ext uri="{FF2B5EF4-FFF2-40B4-BE49-F238E27FC236}">
                <a16:creationId xmlns:a16="http://schemas.microsoft.com/office/drawing/2014/main" id="{283C1B63-5589-4FCA-9E94-5674C995B8C6}"/>
              </a:ext>
            </a:extLst>
          </p:cNvPr>
          <p:cNvSpPr/>
          <p:nvPr/>
        </p:nvSpPr>
        <p:spPr>
          <a:xfrm>
            <a:off x="838200" y="6215876"/>
            <a:ext cx="2154885" cy="276999"/>
          </a:xfrm>
          <a:prstGeom prst="rect">
            <a:avLst/>
          </a:prstGeom>
          <a:noFill/>
        </p:spPr>
        <p:txBody>
          <a:bodyPr wrap="none" rtlCol="0">
            <a:spAutoFit/>
          </a:bodyPr>
          <a:lstStyle/>
          <a:p>
            <a:r>
              <a:rPr lang="fr-FR" sz="1200">
                <a:solidFill>
                  <a:schemeClr val="tx1">
                    <a:lumMod val="50000"/>
                    <a:lumOff val="50000"/>
                  </a:schemeClr>
                </a:solidFill>
              </a:rPr>
              <a:t>Scénario : Mercedes et Philippe</a:t>
            </a:r>
          </a:p>
        </p:txBody>
      </p:sp>
      <p:sp>
        <p:nvSpPr>
          <p:cNvPr id="8" name="Rectangle 7">
            <a:extLst>
              <a:ext uri="{FF2B5EF4-FFF2-40B4-BE49-F238E27FC236}">
                <a16:creationId xmlns:a16="http://schemas.microsoft.com/office/drawing/2014/main" id="{094BF007-4A47-4D09-8851-9ED0FE8EE742}"/>
              </a:ext>
            </a:extLst>
          </p:cNvPr>
          <p:cNvSpPr/>
          <p:nvPr/>
        </p:nvSpPr>
        <p:spPr>
          <a:xfrm>
            <a:off x="7405457" y="6215875"/>
            <a:ext cx="2096856" cy="276999"/>
          </a:xfrm>
          <a:prstGeom prst="rect">
            <a:avLst/>
          </a:prstGeom>
          <a:noFill/>
        </p:spPr>
        <p:txBody>
          <a:bodyPr wrap="none" rtlCol="0">
            <a:spAutoFit/>
          </a:bodyPr>
          <a:lstStyle/>
          <a:p>
            <a:r>
              <a:rPr lang="fr-FR" sz="1200">
                <a:solidFill>
                  <a:schemeClr val="tx1">
                    <a:lumMod val="50000"/>
                    <a:lumOff val="50000"/>
                  </a:schemeClr>
                </a:solidFill>
              </a:rPr>
              <a:t>Scénario : la centrale nucléaire</a:t>
            </a:r>
          </a:p>
        </p:txBody>
      </p:sp>
      <p:sp>
        <p:nvSpPr>
          <p:cNvPr id="9" name="ZoneTexte 8">
            <a:extLst>
              <a:ext uri="{FF2B5EF4-FFF2-40B4-BE49-F238E27FC236}">
                <a16:creationId xmlns:a16="http://schemas.microsoft.com/office/drawing/2014/main" id="{4B25B8CB-C854-4A8F-9875-BCEC48627936}"/>
              </a:ext>
            </a:extLst>
          </p:cNvPr>
          <p:cNvSpPr txBox="1"/>
          <p:nvPr/>
        </p:nvSpPr>
        <p:spPr>
          <a:xfrm>
            <a:off x="3188195" y="2989176"/>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1" name="ZoneTexte 10">
            <a:extLst>
              <a:ext uri="{FF2B5EF4-FFF2-40B4-BE49-F238E27FC236}">
                <a16:creationId xmlns:a16="http://schemas.microsoft.com/office/drawing/2014/main" id="{E059AC4B-3807-4B93-80D2-8816DFE6D0B3}"/>
              </a:ext>
            </a:extLst>
          </p:cNvPr>
          <p:cNvSpPr txBox="1"/>
          <p:nvPr/>
        </p:nvSpPr>
        <p:spPr>
          <a:xfrm>
            <a:off x="3188194" y="5382515"/>
            <a:ext cx="433773" cy="276999"/>
          </a:xfrm>
          <a:prstGeom prst="rect">
            <a:avLst/>
          </a:prstGeom>
          <a:noFill/>
        </p:spPr>
        <p:txBody>
          <a:bodyPr wrap="none" rtlCol="0">
            <a:spAutoFit/>
          </a:bodyPr>
          <a:lstStyle/>
          <a:p>
            <a:r>
              <a:rPr lang="fr-FR" sz="1200">
                <a:solidFill>
                  <a:schemeClr val="accent4">
                    <a:lumMod val="75000"/>
                  </a:schemeClr>
                </a:solidFill>
                <a:hlinkClick r:id="rId36"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2" name="ZoneTexte 11">
            <a:extLst>
              <a:ext uri="{FF2B5EF4-FFF2-40B4-BE49-F238E27FC236}">
                <a16:creationId xmlns:a16="http://schemas.microsoft.com/office/drawing/2014/main" id="{DCEE91D5-8950-4F03-AD2C-D434E4C26B64}"/>
              </a:ext>
            </a:extLst>
          </p:cNvPr>
          <p:cNvSpPr txBox="1"/>
          <p:nvPr/>
        </p:nvSpPr>
        <p:spPr>
          <a:xfrm>
            <a:off x="6702765" y="3594696"/>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3" name="ZoneTexte 12">
            <a:extLst>
              <a:ext uri="{FF2B5EF4-FFF2-40B4-BE49-F238E27FC236}">
                <a16:creationId xmlns:a16="http://schemas.microsoft.com/office/drawing/2014/main" id="{33A1F3C7-FAA4-4ADF-B2CA-39BE14EB7C15}"/>
              </a:ext>
            </a:extLst>
          </p:cNvPr>
          <p:cNvSpPr txBox="1"/>
          <p:nvPr/>
        </p:nvSpPr>
        <p:spPr>
          <a:xfrm>
            <a:off x="6702765" y="5382515"/>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4" name="ZoneTexte 13">
            <a:extLst>
              <a:ext uri="{FF2B5EF4-FFF2-40B4-BE49-F238E27FC236}">
                <a16:creationId xmlns:a16="http://schemas.microsoft.com/office/drawing/2014/main" id="{AF0ED280-1D65-4313-A170-8991542B00A2}"/>
              </a:ext>
            </a:extLst>
          </p:cNvPr>
          <p:cNvSpPr txBox="1"/>
          <p:nvPr/>
        </p:nvSpPr>
        <p:spPr>
          <a:xfrm>
            <a:off x="9986394" y="3368311"/>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
        <p:nvSpPr>
          <p:cNvPr id="15" name="ZoneTexte 14">
            <a:extLst>
              <a:ext uri="{FF2B5EF4-FFF2-40B4-BE49-F238E27FC236}">
                <a16:creationId xmlns:a16="http://schemas.microsoft.com/office/drawing/2014/main" id="{46743C96-DDFD-4C24-93A7-EEA1114BB169}"/>
              </a:ext>
            </a:extLst>
          </p:cNvPr>
          <p:cNvSpPr txBox="1"/>
          <p:nvPr/>
        </p:nvSpPr>
        <p:spPr>
          <a:xfrm>
            <a:off x="9986393" y="5815135"/>
            <a:ext cx="433773" cy="276999"/>
          </a:xfrm>
          <a:prstGeom prst="rect">
            <a:avLst/>
          </a:prstGeom>
          <a:noFill/>
        </p:spPr>
        <p:txBody>
          <a:bodyPr wrap="none" rtlCol="0">
            <a:spAutoFit/>
          </a:bodyPr>
          <a:lstStyle/>
          <a:p>
            <a:r>
              <a:rPr lang="fr-FR" sz="1200">
                <a:solidFill>
                  <a:schemeClr val="accent4">
                    <a:lumMod val="75000"/>
                  </a:schemeClr>
                </a:solidFill>
                <a:hlinkClick r:id="rId35" action="ppaction://hlinksldjump">
                  <a:extLst>
                    <a:ext uri="{A12FA001-AC4F-418D-AE19-62706E023703}">
                      <ahyp:hlinkClr xmlns:ahyp="http://schemas.microsoft.com/office/drawing/2018/hyperlinkcolor" val="tx"/>
                    </a:ext>
                  </a:extLst>
                </a:hlinkClick>
              </a:rPr>
              <a:t>Test</a:t>
            </a:r>
            <a:endParaRPr lang="fr-FR" sz="1200">
              <a:solidFill>
                <a:schemeClr val="accent4">
                  <a:lumMod val="75000"/>
                </a:schemeClr>
              </a:solidFill>
            </a:endParaRPr>
          </a:p>
        </p:txBody>
      </p:sp>
    </p:spTree>
    <p:extLst>
      <p:ext uri="{BB962C8B-B14F-4D97-AF65-F5344CB8AC3E}">
        <p14:creationId xmlns:p14="http://schemas.microsoft.com/office/powerpoint/2010/main" val="638616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a:p>
            <a:r>
              <a:rPr lang="fr-FR"/>
              <a:t>interface</a:t>
            </a:r>
          </a:p>
        </p:txBody>
      </p:sp>
    </p:spTree>
    <p:extLst>
      <p:ext uri="{BB962C8B-B14F-4D97-AF65-F5344CB8AC3E}">
        <p14:creationId xmlns:p14="http://schemas.microsoft.com/office/powerpoint/2010/main" val="14202150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8CA72-365F-4A53-9688-4AD5EEB96CCB}"/>
              </a:ext>
            </a:extLst>
          </p:cNvPr>
          <p:cNvSpPr>
            <a:spLocks noGrp="1"/>
          </p:cNvSpPr>
          <p:nvPr>
            <p:ph type="title"/>
          </p:nvPr>
        </p:nvSpPr>
        <p:spPr/>
        <p:txBody>
          <a:bodyPr/>
          <a:lstStyle/>
          <a:p>
            <a:r>
              <a:rPr lang="fr-FR"/>
              <a:t>Exemple </a:t>
            </a:r>
          </a:p>
        </p:txBody>
      </p:sp>
      <p:sp>
        <p:nvSpPr>
          <p:cNvPr id="3" name="Espace réservé du contenu 2">
            <a:extLst>
              <a:ext uri="{FF2B5EF4-FFF2-40B4-BE49-F238E27FC236}">
                <a16:creationId xmlns:a16="http://schemas.microsoft.com/office/drawing/2014/main" id="{7C6E768D-B210-43A3-8157-E05A18EB7621}"/>
              </a:ext>
            </a:extLst>
          </p:cNvPr>
          <p:cNvSpPr>
            <a:spLocks noGrp="1"/>
          </p:cNvSpPr>
          <p:nvPr>
            <p:ph idx="1"/>
          </p:nvPr>
        </p:nvSpPr>
        <p:spPr>
          <a:xfrm>
            <a:off x="838200" y="1825625"/>
            <a:ext cx="4417381" cy="4351338"/>
          </a:xfrm>
        </p:spPr>
        <p:txBody>
          <a:bodyPr>
            <a:normAutofit fontScale="55000" lnSpcReduction="20000"/>
          </a:bodyPr>
          <a:lstStyle/>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interface</a:t>
            </a:r>
            <a:r>
              <a:rPr lang="fr-FR">
                <a:solidFill>
                  <a:srgbClr val="000000"/>
                </a:solidFill>
                <a:latin typeface="Consolas" panose="020B0609020204030204" pitchFamily="49" charset="0"/>
              </a:rPr>
              <a:t> </a:t>
            </a:r>
            <a:r>
              <a:rPr lang="fr-FR">
                <a:solidFill>
                  <a:srgbClr val="2B91AF"/>
                </a:solidFill>
                <a:latin typeface="Consolas" panose="020B0609020204030204" pitchFamily="49" charset="0"/>
              </a:rPr>
              <a:t>IHabitable</a:t>
            </a:r>
            <a:endParaRPr lang="fr-FR">
              <a:solidFill>
                <a:srgbClr val="000000"/>
              </a:solidFill>
              <a:latin typeface="Consolas" panose="020B0609020204030204" pitchFamily="49" charset="0"/>
            </a:endParaRPr>
          </a:p>
          <a:p>
            <a:pPr marL="0" indent="0">
              <a:buNone/>
            </a:pPr>
            <a:r>
              <a:rPr lang="fr-FR">
                <a:solidFill>
                  <a:srgbClr val="000000"/>
                </a:solidFill>
                <a:latin typeface="Consolas" panose="020B0609020204030204" pitchFamily="49" charset="0"/>
              </a:rPr>
              <a:t>    {</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Chauffer();</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SeReposer();</a:t>
            </a:r>
          </a:p>
          <a:p>
            <a:pPr marL="0" indent="0">
              <a:buNone/>
            </a:pPr>
            <a:r>
              <a:rPr lang="fr-FR">
                <a:solidFill>
                  <a:srgbClr val="000000"/>
                </a:solidFill>
                <a:latin typeface="Consolas" panose="020B0609020204030204" pitchFamily="49" charset="0"/>
              </a:rPr>
              <a:t>    }</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class</a:t>
            </a:r>
            <a:r>
              <a:rPr lang="fr-FR">
                <a:solidFill>
                  <a:srgbClr val="000000"/>
                </a:solidFill>
                <a:latin typeface="Consolas" panose="020B0609020204030204" pitchFamily="49" charset="0"/>
              </a:rPr>
              <a:t> </a:t>
            </a:r>
            <a:r>
              <a:rPr lang="fr-FR">
                <a:solidFill>
                  <a:srgbClr val="2B91AF"/>
                </a:solidFill>
                <a:latin typeface="Consolas" panose="020B0609020204030204" pitchFamily="49" charset="0"/>
              </a:rPr>
              <a:t>Planete</a:t>
            </a:r>
            <a:r>
              <a:rPr lang="fr-FR">
                <a:solidFill>
                  <a:srgbClr val="000000"/>
                </a:solidFill>
                <a:latin typeface="Consolas" panose="020B0609020204030204" pitchFamily="49" charset="0"/>
              </a:rPr>
              <a:t> : </a:t>
            </a:r>
            <a:r>
              <a:rPr lang="fr-FR">
                <a:solidFill>
                  <a:srgbClr val="2B91AF"/>
                </a:solidFill>
                <a:latin typeface="Consolas" panose="020B0609020204030204" pitchFamily="49" charset="0"/>
              </a:rPr>
              <a:t>IHabitable</a:t>
            </a:r>
            <a:endParaRPr lang="fr-FR">
              <a:solidFill>
                <a:srgbClr val="000000"/>
              </a:solidFill>
              <a:latin typeface="Consolas" panose="020B0609020204030204" pitchFamily="49" charset="0"/>
            </a:endParaRPr>
          </a:p>
          <a:p>
            <a:pPr marL="0" indent="0">
              <a:buNone/>
            </a:pPr>
            <a:r>
              <a:rPr lang="fr-FR">
                <a:solidFill>
                  <a:srgbClr val="000000"/>
                </a:solidFill>
                <a:latin typeface="Consolas" panose="020B0609020204030204" pitchFamily="49" charset="0"/>
              </a:rPr>
              <a:t>    {</a:t>
            </a:r>
          </a:p>
          <a:p>
            <a:pPr marL="0" indent="0">
              <a:buNone/>
            </a:pPr>
            <a:r>
              <a:rPr lang="fr-FR">
                <a:solidFill>
                  <a:schemeClr val="tx1">
                    <a:lumMod val="50000"/>
                    <a:lumOff val="50000"/>
                  </a:schemeClr>
                </a:solidFill>
                <a:latin typeface="Consolas" panose="020B0609020204030204" pitchFamily="49" charset="0"/>
              </a:rPr>
              <a:t>        public string Marque; </a:t>
            </a:r>
          </a:p>
          <a:p>
            <a:pPr marL="0" indent="0">
              <a:buNone/>
            </a:pPr>
            <a:r>
              <a:rPr lang="fr-FR">
                <a:solidFill>
                  <a:schemeClr val="tx1">
                    <a:lumMod val="50000"/>
                    <a:lumOff val="50000"/>
                  </a:schemeClr>
                </a:solidFill>
                <a:latin typeface="Consolas" panose="020B0609020204030204" pitchFamily="49" charset="0"/>
              </a:rPr>
              <a:t>        public string Modele;     </a:t>
            </a:r>
          </a:p>
          <a:p>
            <a:pPr marL="0" indent="0">
              <a:buNone/>
            </a:pPr>
            <a:r>
              <a:rPr lang="fr-FR">
                <a:solidFill>
                  <a:schemeClr val="tx1">
                    <a:lumMod val="50000"/>
                    <a:lumOff val="50000"/>
                  </a:schemeClr>
                </a:solidFill>
                <a:latin typeface="Consolas" panose="020B0609020204030204" pitchFamily="49" charset="0"/>
              </a:rPr>
              <a:t>        public void Rouler() { }</a:t>
            </a:r>
          </a:p>
          <a:p>
            <a:pPr marL="0" indent="0">
              <a:buNone/>
            </a:pPr>
            <a:endParaRPr lang="fr-FR">
              <a:solidFill>
                <a:srgbClr val="000000"/>
              </a:solidFill>
              <a:latin typeface="Consolas" panose="020B0609020204030204" pitchFamily="49" charset="0"/>
            </a:endParaRP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Chauffer() { }</a:t>
            </a:r>
          </a:p>
          <a:p>
            <a:pPr marL="0" indent="0">
              <a:buNone/>
            </a:pP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public</a:t>
            </a:r>
            <a:r>
              <a:rPr lang="fr-FR">
                <a:solidFill>
                  <a:srgbClr val="000000"/>
                </a:solidFill>
                <a:latin typeface="Consolas" panose="020B0609020204030204" pitchFamily="49" charset="0"/>
              </a:rPr>
              <a:t> </a:t>
            </a:r>
            <a:r>
              <a:rPr lang="fr-FR">
                <a:solidFill>
                  <a:srgbClr val="0000FF"/>
                </a:solidFill>
                <a:latin typeface="Consolas" panose="020B0609020204030204" pitchFamily="49" charset="0"/>
              </a:rPr>
              <a:t>void</a:t>
            </a:r>
            <a:r>
              <a:rPr lang="fr-FR">
                <a:solidFill>
                  <a:srgbClr val="000000"/>
                </a:solidFill>
                <a:latin typeface="Consolas" panose="020B0609020204030204" pitchFamily="49" charset="0"/>
              </a:rPr>
              <a:t> SeReposer() { }</a:t>
            </a:r>
          </a:p>
          <a:p>
            <a:pPr marL="0" indent="0">
              <a:buNone/>
            </a:pPr>
            <a:r>
              <a:rPr lang="fr-FR">
                <a:solidFill>
                  <a:srgbClr val="000000"/>
                </a:solidFill>
                <a:latin typeface="Consolas" panose="020B0609020204030204" pitchFamily="49" charset="0"/>
              </a:rPr>
              <a:t>    }</a:t>
            </a:r>
            <a:endParaRPr lang="fr-FR"/>
          </a:p>
        </p:txBody>
      </p:sp>
    </p:spTree>
    <p:extLst>
      <p:ext uri="{BB962C8B-B14F-4D97-AF65-F5344CB8AC3E}">
        <p14:creationId xmlns:p14="http://schemas.microsoft.com/office/powerpoint/2010/main" val="11487384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AB39-2479-4E16-935A-5DFDA9DEC360}"/>
              </a:ext>
            </a:extLst>
          </p:cNvPr>
          <p:cNvSpPr>
            <a:spLocks noGrp="1"/>
          </p:cNvSpPr>
          <p:nvPr>
            <p:ph type="title"/>
          </p:nvPr>
        </p:nvSpPr>
        <p:spPr/>
        <p:txBody>
          <a:bodyPr/>
          <a:lstStyle/>
          <a:p>
            <a:r>
              <a:rPr lang="fr-FR"/>
              <a:t>La classe abstraite</a:t>
            </a:r>
          </a:p>
        </p:txBody>
      </p:sp>
      <p:sp>
        <p:nvSpPr>
          <p:cNvPr id="3" name="Espace réservé du texte 2">
            <a:extLst>
              <a:ext uri="{FF2B5EF4-FFF2-40B4-BE49-F238E27FC236}">
                <a16:creationId xmlns:a16="http://schemas.microsoft.com/office/drawing/2014/main" id="{E259723F-4D3D-4E00-A9FC-A81E05C7E88E}"/>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38CD45B-BB06-467C-B3D5-DD69B2E9A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0231595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dirty="0"/>
              <a:t>La classe abstraite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Une classe abstraite peut contenir des méthodes abstraites ou non.</a:t>
            </a:r>
          </a:p>
          <a:p>
            <a:r>
              <a:rPr lang="fr-FR"/>
              <a:t>Une classe dérivée de classe abstraite doit définir les méthodes abstraites.</a:t>
            </a:r>
          </a:p>
          <a:p>
            <a:r>
              <a:rPr lang="fr-FR"/>
              <a:t>Une classe abstraite n'est pas instanciable.</a:t>
            </a:r>
          </a:p>
          <a:p>
            <a:r>
              <a:rPr lang="fr-FR"/>
              <a:t>Une méthode abstraite peut être public, internal ou protected (pas private).</a:t>
            </a:r>
            <a:endParaRPr lang="fr-FR" dirty="0"/>
          </a:p>
        </p:txBody>
      </p:sp>
      <p:pic>
        <p:nvPicPr>
          <p:cNvPr id="5" name="Image 4">
            <a:extLst>
              <a:ext uri="{FF2B5EF4-FFF2-40B4-BE49-F238E27FC236}">
                <a16:creationId xmlns:a16="http://schemas.microsoft.com/office/drawing/2014/main" id="{3B59B063-5E8F-4C21-9FB6-8E92A915D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0962165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Saison 1 - Episode 3</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843101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0DB11-C834-432C-8820-61E89A85149B}"/>
              </a:ext>
            </a:extLst>
          </p:cNvPr>
          <p:cNvSpPr>
            <a:spLocks noGrp="1"/>
          </p:cNvSpPr>
          <p:nvPr>
            <p:ph type="title"/>
          </p:nvPr>
        </p:nvSpPr>
        <p:spPr/>
        <p:txBody>
          <a:bodyPr/>
          <a:lstStyle/>
          <a:p>
            <a:r>
              <a:rPr lang="fr-FR"/>
              <a:t>La centrale nucléaire</a:t>
            </a:r>
          </a:p>
        </p:txBody>
      </p:sp>
      <p:pic>
        <p:nvPicPr>
          <p:cNvPr id="7" name="Image 6">
            <a:extLst>
              <a:ext uri="{FF2B5EF4-FFF2-40B4-BE49-F238E27FC236}">
                <a16:creationId xmlns:a16="http://schemas.microsoft.com/office/drawing/2014/main" id="{2B0B2EE8-2F08-4C97-8A98-6919479C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159" y="153085"/>
            <a:ext cx="1749641" cy="1749641"/>
          </a:xfrm>
          <a:prstGeom prst="rect">
            <a:avLst/>
          </a:prstGeom>
        </p:spPr>
      </p:pic>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200" y="1825625"/>
            <a:ext cx="7879672" cy="4351338"/>
          </a:xfrm>
        </p:spPr>
        <p:txBody>
          <a:bodyPr>
            <a:normAutofit fontScale="92500" lnSpcReduction="10000"/>
          </a:bodyPr>
          <a:lstStyle/>
          <a:p>
            <a:pPr marL="0" indent="0" algn="just">
              <a:buNone/>
            </a:pPr>
            <a:r>
              <a:rPr lang="fr-FR"/>
              <a:t>Une vieille centrale nucléaire de type </a:t>
            </a:r>
            <a:r>
              <a:rPr lang="fr-FR" i="1"/>
              <a:t>Tchernobyl</a:t>
            </a:r>
            <a:r>
              <a:rPr lang="fr-FR"/>
              <a:t> utilise des pompes pour le refroidissement de son noyau. Ces pompes, de types différents (électrique, hydraulique..), possèdent la même interface de commande pour activer le refroidissement.</a:t>
            </a:r>
          </a:p>
          <a:p>
            <a:pPr marL="0" indent="0" algn="just">
              <a:buNone/>
            </a:pPr>
            <a:r>
              <a:rPr lang="fr-FR"/>
              <a:t>L'installation d'un nouveau type de pompe nécessite l'arrêt du réacteur et donc présente un coût excessif. </a:t>
            </a:r>
          </a:p>
          <a:p>
            <a:pPr marL="0" indent="0" algn="just">
              <a:buNone/>
            </a:pPr>
            <a:r>
              <a:rPr lang="fr-FR"/>
              <a:t>On doit installer un nouveau type de pompe : une pompe manuelle</a:t>
            </a:r>
            <a:r>
              <a:rPr lang="fr-FR">
                <a:sym typeface="Wingdings" panose="05000000000000000000" pitchFamily="2" charset="2"/>
              </a:rPr>
              <a:t>.</a:t>
            </a:r>
            <a:endParaRPr lang="fr-FR"/>
          </a:p>
          <a:p>
            <a:pPr marL="0" indent="0" algn="just">
              <a:buNone/>
            </a:pPr>
            <a:r>
              <a:rPr lang="fr-FR"/>
              <a:t>Trouvons une solution pour installer cette nouvelle pompe sans interruption du réacteur.</a:t>
            </a:r>
          </a:p>
        </p:txBody>
      </p:sp>
      <p:pic>
        <p:nvPicPr>
          <p:cNvPr id="1026" name="Picture 2" descr="RÃ©sultat de recherche d'images pour &quot;emoji peur&quot;">
            <a:extLst>
              <a:ext uri="{FF2B5EF4-FFF2-40B4-BE49-F238E27FC236}">
                <a16:creationId xmlns:a16="http://schemas.microsoft.com/office/drawing/2014/main" id="{FBC35722-60F5-48D9-A501-031FE55F2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365" y="4604975"/>
            <a:ext cx="526319" cy="526319"/>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554959D3-24A1-4280-8B1C-7ABF7DB3D7A2}"/>
              </a:ext>
            </a:extLst>
          </p:cNvPr>
          <p:cNvSpPr txBox="1"/>
          <p:nvPr/>
        </p:nvSpPr>
        <p:spPr>
          <a:xfrm>
            <a:off x="8872513" y="1825625"/>
            <a:ext cx="3212931" cy="4025717"/>
          </a:xfrm>
          <a:prstGeom prst="rect">
            <a:avLst/>
          </a:prstGeom>
          <a:noFill/>
        </p:spPr>
        <p:txBody>
          <a:bodyPr wrap="none" rtlCol="0">
            <a:spAutoFit/>
          </a:bodyPr>
          <a:lstStyle/>
          <a:p>
            <a:pPr marL="342900" indent="-342900">
              <a:lnSpc>
                <a:spcPct val="110000"/>
              </a:lnSpc>
              <a:buFont typeface="+mj-lt"/>
              <a:buAutoNum type="arabicPeriod"/>
            </a:pPr>
            <a:r>
              <a:rPr lang="fr-FR">
                <a:hlinkClick r:id="rId4" action="ppaction://hlinksldjump"/>
              </a:rPr>
              <a:t>L'encapsulation de propriété</a:t>
            </a:r>
            <a:endParaRPr lang="fr-FR"/>
          </a:p>
          <a:p>
            <a:pPr marL="342900" indent="-342900">
              <a:lnSpc>
                <a:spcPct val="110000"/>
              </a:lnSpc>
              <a:buFont typeface="+mj-lt"/>
              <a:buAutoNum type="arabicPeriod"/>
            </a:pPr>
            <a:r>
              <a:rPr lang="fr-FR">
                <a:hlinkClick r:id="rId5" action="ppaction://hlinksldjump"/>
              </a:rPr>
              <a:t>L'encapsulation d'objet</a:t>
            </a:r>
            <a:endParaRPr lang="fr-FR"/>
          </a:p>
          <a:p>
            <a:pPr marL="342900" indent="-342900">
              <a:lnSpc>
                <a:spcPct val="110000"/>
              </a:lnSpc>
              <a:buFont typeface="+mj-lt"/>
              <a:buAutoNum type="arabicPeriod"/>
            </a:pPr>
            <a:r>
              <a:rPr lang="fr-FR">
                <a:hlinkClick r:id="rId6" action="ppaction://hlinksldjump"/>
              </a:rPr>
              <a:t>Le délégué</a:t>
            </a:r>
            <a:endParaRPr lang="fr-FR"/>
          </a:p>
          <a:p>
            <a:pPr marL="342900" indent="-342900">
              <a:lnSpc>
                <a:spcPct val="110000"/>
              </a:lnSpc>
              <a:buFont typeface="+mj-lt"/>
              <a:buAutoNum type="arabicPeriod"/>
            </a:pPr>
            <a:r>
              <a:rPr lang="fr-FR">
                <a:hlinkClick r:id="rId7" action="ppaction://hlinksldjump"/>
              </a:rPr>
              <a:t>Le multi-thread</a:t>
            </a:r>
            <a:endParaRPr lang="fr-FR"/>
          </a:p>
          <a:p>
            <a:pPr marL="342900" indent="-342900">
              <a:lnSpc>
                <a:spcPct val="110000"/>
              </a:lnSpc>
              <a:buFont typeface="+mj-lt"/>
              <a:buAutoNum type="arabicPeriod"/>
            </a:pPr>
            <a:r>
              <a:rPr lang="fr-FR">
                <a:hlinkClick r:id="rId8" action="ppaction://hlinksldjump"/>
              </a:rPr>
              <a:t>L'évènement</a:t>
            </a:r>
            <a:endParaRPr lang="fr-FR"/>
          </a:p>
          <a:p>
            <a:pPr marL="342900" indent="-342900">
              <a:lnSpc>
                <a:spcPct val="110000"/>
              </a:lnSpc>
              <a:buFont typeface="+mj-lt"/>
              <a:buAutoNum type="arabicPeriod"/>
            </a:pPr>
            <a:r>
              <a:rPr lang="fr-FR">
                <a:hlinkClick r:id="rId9" action="ppaction://hlinksldjump"/>
              </a:rPr>
              <a:t>Linq</a:t>
            </a:r>
            <a:endParaRPr lang="fr-FR"/>
          </a:p>
          <a:p>
            <a:pPr marL="342900" indent="-342900">
              <a:lnSpc>
                <a:spcPct val="110000"/>
              </a:lnSpc>
              <a:buFont typeface="+mj-lt"/>
              <a:buAutoNum type="arabicPeriod"/>
            </a:pPr>
            <a:r>
              <a:rPr lang="fr-FR">
                <a:hlinkClick r:id="rId10" action="ppaction://hlinksldjump"/>
              </a:rPr>
              <a:t>Les méthodes d'extension</a:t>
            </a:r>
            <a:endParaRPr lang="fr-FR"/>
          </a:p>
          <a:p>
            <a:pPr marL="342900" indent="-342900">
              <a:lnSpc>
                <a:spcPct val="110000"/>
              </a:lnSpc>
              <a:buFont typeface="+mj-lt"/>
              <a:buAutoNum type="arabicPeriod"/>
            </a:pPr>
            <a:r>
              <a:rPr lang="fr-FR">
                <a:hlinkClick r:id="rId11" action="ppaction://hlinksldjump"/>
              </a:rPr>
              <a:t>Les attributs</a:t>
            </a:r>
            <a:endParaRPr lang="fr-FR"/>
          </a:p>
          <a:p>
            <a:pPr marL="342900" indent="-342900">
              <a:lnSpc>
                <a:spcPct val="110000"/>
              </a:lnSpc>
              <a:buFont typeface="+mj-lt"/>
              <a:buAutoNum type="arabicPeriod"/>
            </a:pPr>
            <a:r>
              <a:rPr lang="fr-FR">
                <a:hlinkClick r:id="rId12" action="ppaction://hlinksldjump"/>
              </a:rPr>
              <a:t>Nullable</a:t>
            </a:r>
            <a:endParaRPr lang="fr-FR"/>
          </a:p>
          <a:p>
            <a:pPr marL="342900" indent="-342900">
              <a:lnSpc>
                <a:spcPct val="110000"/>
              </a:lnSpc>
              <a:buFont typeface="+mj-lt"/>
              <a:buAutoNum type="arabicPeriod"/>
            </a:pPr>
            <a:r>
              <a:rPr lang="fr-FR">
                <a:hlinkClick r:id="rId13" action="ppaction://hlinksldjump"/>
              </a:rPr>
              <a:t>La sérialisation</a:t>
            </a:r>
            <a:endParaRPr lang="fr-FR"/>
          </a:p>
          <a:p>
            <a:pPr marL="342900" indent="-342900">
              <a:lnSpc>
                <a:spcPct val="110000"/>
              </a:lnSpc>
              <a:buFont typeface="+mj-lt"/>
              <a:buAutoNum type="arabicPeriod"/>
            </a:pPr>
            <a:r>
              <a:rPr lang="fr-FR">
                <a:hlinkClick r:id="rId14" action="ppaction://hlinksldjump"/>
              </a:rPr>
              <a:t>Les indexeurs</a:t>
            </a:r>
            <a:endParaRPr lang="fr-FR"/>
          </a:p>
          <a:p>
            <a:pPr marL="342900" indent="-342900">
              <a:lnSpc>
                <a:spcPct val="110000"/>
              </a:lnSpc>
              <a:buFont typeface="+mj-lt"/>
              <a:buAutoNum type="arabicPeriod"/>
            </a:pPr>
            <a:r>
              <a:rPr lang="fr-FR">
                <a:hlinkClick r:id="rId15" action="ppaction://hlinksldjump"/>
              </a:rPr>
              <a:t>Les classes génériques</a:t>
            </a:r>
            <a:endParaRPr lang="fr-FR"/>
          </a:p>
          <a:p>
            <a:endParaRPr lang="fr-FR"/>
          </a:p>
        </p:txBody>
      </p:sp>
    </p:spTree>
    <p:extLst>
      <p:ext uri="{BB962C8B-B14F-4D97-AF65-F5344CB8AC3E}">
        <p14:creationId xmlns:p14="http://schemas.microsoft.com/office/powerpoint/2010/main" val="24815997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 délégué</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039492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Une classe avec une seule méthode</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fontScale="92500" lnSpcReduction="10000"/>
          </a:bodyPr>
          <a:lstStyle/>
          <a:p>
            <a:r>
              <a:rPr lang="fr-FR"/>
              <a:t>Imaginons une classe A ne contenant qu'une méthode.</a:t>
            </a:r>
          </a:p>
          <a:p>
            <a:r>
              <a:rPr lang="fr-FR"/>
              <a:t>Cette méthode est fournie au moment de l'instanciation.</a:t>
            </a:r>
          </a:p>
          <a:p>
            <a:r>
              <a:rPr lang="fr-FR"/>
              <a:t>Imaginons que cette classe n'accepte de méthode que celle qui correspond à ces critères :</a:t>
            </a:r>
          </a:p>
          <a:p>
            <a:pPr lvl="1"/>
            <a:r>
              <a:rPr lang="fr-FR"/>
              <a:t>le nom de la méthode n'a aucune importance.</a:t>
            </a:r>
          </a:p>
          <a:p>
            <a:pPr lvl="1"/>
            <a:r>
              <a:rPr lang="fr-FR"/>
              <a:t>elle peut être statique ou dynamique.</a:t>
            </a:r>
          </a:p>
          <a:p>
            <a:pPr lvl="1"/>
            <a:r>
              <a:rPr lang="fr-FR"/>
              <a:t>elle prend deux paramètres. Le premier de type int, le deuxième de type decimal. Peu importe le nom de ces paramètres. Elle retourne un decimal :</a:t>
            </a:r>
          </a:p>
          <a:p>
            <a:pPr lvl="1"/>
            <a:r>
              <a:rPr lang="fr-FR"/>
              <a:t>La signature du délégué est donc :</a:t>
            </a:r>
            <a:r>
              <a:rPr lang="es-ES" sz="1800">
                <a:solidFill>
                  <a:srgbClr val="0000FF"/>
                </a:solidFill>
                <a:latin typeface="Consolas" panose="020B0609020204030204" pitchFamily="49" charset="0"/>
              </a:rPr>
              <a:t> decimal</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decimal</a:t>
            </a:r>
            <a:r>
              <a:rPr lang="es-ES" sz="1800">
                <a:solidFill>
                  <a:srgbClr val="000000"/>
                </a:solidFill>
                <a:latin typeface="Consolas" panose="020B0609020204030204" pitchFamily="49" charset="0"/>
              </a:rPr>
              <a:t>)</a:t>
            </a:r>
            <a:endParaRPr lang="fr-FR"/>
          </a:p>
          <a:p>
            <a:r>
              <a:rPr lang="fr-FR"/>
              <a:t>Etant donné que cette classe ne contient qu'une méthode, cette méthode serait appellée non pas par son nom mais par le mot Invoke.</a:t>
            </a:r>
          </a:p>
        </p:txBody>
      </p:sp>
    </p:spTree>
    <p:extLst>
      <p:ext uri="{BB962C8B-B14F-4D97-AF65-F5344CB8AC3E}">
        <p14:creationId xmlns:p14="http://schemas.microsoft.com/office/powerpoint/2010/main" val="6561600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A1F453-1D58-4D04-81F0-252890AD42C2}"/>
              </a:ext>
            </a:extLst>
          </p:cNvPr>
          <p:cNvSpPr/>
          <p:nvPr/>
        </p:nvSpPr>
        <p:spPr>
          <a:xfrm>
            <a:off x="671744" y="5909579"/>
            <a:ext cx="10354266" cy="349185"/>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5C83AD5-A2C4-4E00-96A1-E71A604FEC3D}"/>
              </a:ext>
            </a:extLst>
          </p:cNvPr>
          <p:cNvSpPr/>
          <p:nvPr/>
        </p:nvSpPr>
        <p:spPr>
          <a:xfrm>
            <a:off x="671743" y="4864969"/>
            <a:ext cx="10354266" cy="349185"/>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77B73671-FDFF-4CC9-9FBA-B8F91CD1E895}"/>
              </a:ext>
            </a:extLst>
          </p:cNvPr>
          <p:cNvSpPr/>
          <p:nvPr/>
        </p:nvSpPr>
        <p:spPr>
          <a:xfrm>
            <a:off x="671743" y="3929852"/>
            <a:ext cx="10354266" cy="349185"/>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B197CDA-8C9B-4A13-9F32-757805450325}"/>
              </a:ext>
            </a:extLst>
          </p:cNvPr>
          <p:cNvSpPr/>
          <p:nvPr/>
        </p:nvSpPr>
        <p:spPr>
          <a:xfrm>
            <a:off x="671743" y="2582140"/>
            <a:ext cx="10389834" cy="631577"/>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98B3328A-1E82-4758-8062-D005CB870ECE}"/>
              </a:ext>
            </a:extLst>
          </p:cNvPr>
          <p:cNvSpPr/>
          <p:nvPr/>
        </p:nvSpPr>
        <p:spPr>
          <a:xfrm>
            <a:off x="671743" y="963231"/>
            <a:ext cx="10389834" cy="121180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5307132E-45B0-4DDB-93DB-C2FB978BBA32}"/>
              </a:ext>
            </a:extLst>
          </p:cNvPr>
          <p:cNvSpPr>
            <a:spLocks noGrp="1"/>
          </p:cNvSpPr>
          <p:nvPr>
            <p:ph idx="1"/>
          </p:nvPr>
        </p:nvSpPr>
        <p:spPr>
          <a:xfrm>
            <a:off x="671744" y="556122"/>
            <a:ext cx="10132380" cy="5745756"/>
          </a:xfrm>
        </p:spPr>
        <p:txBody>
          <a:bodyPr>
            <a:noAutofit/>
          </a:bodyPr>
          <a:lstStyle/>
          <a:p>
            <a:r>
              <a:rPr lang="fr-FR"/>
              <a:t>La méthode :</a:t>
            </a:r>
            <a:endParaRPr lang="fr-FR" sz="1800"/>
          </a:p>
          <a:p>
            <a:pPr marL="0" lvl="0" indent="0">
              <a:lnSpc>
                <a:spcPct val="100000"/>
              </a:lnSpc>
              <a:spcBef>
                <a:spcPts val="0"/>
              </a:spcBef>
              <a:buNone/>
            </a:pPr>
            <a:r>
              <a:rPr lang="fr-FR" sz="1800">
                <a:solidFill>
                  <a:srgbClr val="0000FF"/>
                </a:solidFill>
                <a:latin typeface="Consolas" panose="020B0609020204030204" pitchFamily="49" charset="0"/>
              </a:rPr>
              <a:t>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class</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Pompe</a:t>
            </a:r>
            <a:endParaRPr lang="fr-FR" sz="1800">
              <a:solidFill>
                <a:srgbClr val="000000"/>
              </a:solidFill>
              <a:latin typeface="Consolas" panose="020B0609020204030204" pitchFamily="49" charset="0"/>
            </a:endParaRPr>
          </a:p>
          <a:p>
            <a:pPr marL="0" lvl="0" indent="0">
              <a:lnSpc>
                <a:spcPct val="100000"/>
              </a:lnSpc>
              <a:spcBef>
                <a:spcPts val="0"/>
              </a:spcBef>
              <a:buNone/>
            </a:pPr>
            <a:r>
              <a:rPr lang="fr-FR" sz="1800">
                <a:solidFill>
                  <a:srgbClr val="000000"/>
                </a:solidFill>
                <a:latin typeface="Consolas" panose="020B0609020204030204" pitchFamily="49" charset="0"/>
              </a:rPr>
              <a:t>{</a:t>
            </a:r>
          </a:p>
          <a:p>
            <a:pPr marL="0" lvl="0" indent="0">
              <a:lnSpc>
                <a:spcPct val="100000"/>
              </a:lnSpc>
              <a:spcBef>
                <a:spcPts val="0"/>
              </a:spcBef>
              <a:buNone/>
            </a:pPr>
            <a:r>
              <a:rPr lang="en-US" sz="1800">
                <a:solidFill>
                  <a:srgbClr val="0000FF"/>
                </a:solidFill>
                <a:latin typeface="Consolas" panose="020B0609020204030204" pitchFamily="49" charset="0"/>
              </a:rPr>
              <a:t>  public</a:t>
            </a:r>
            <a:r>
              <a:rPr lang="en-US" sz="1800">
                <a:solidFill>
                  <a:srgbClr val="000000"/>
                </a:solidFill>
                <a:latin typeface="Consolas" panose="020B0609020204030204" pitchFamily="49" charset="0"/>
              </a:rPr>
              <a:t> </a:t>
            </a:r>
            <a:r>
              <a:rPr lang="en-US" sz="1800" u="sng">
                <a:solidFill>
                  <a:srgbClr val="0000FF"/>
                </a:solidFill>
                <a:latin typeface="Consolas" panose="020B0609020204030204" pitchFamily="49" charset="0"/>
              </a:rPr>
              <a:t>int</a:t>
            </a:r>
            <a:r>
              <a:rPr lang="en-US" sz="1800">
                <a:solidFill>
                  <a:srgbClr val="000000"/>
                </a:solidFill>
                <a:latin typeface="Consolas" panose="020B0609020204030204" pitchFamily="49" charset="0"/>
              </a:rPr>
              <a:t> Refroidir(</a:t>
            </a:r>
            <a:r>
              <a:rPr lang="en-US" sz="1800" u="sng">
                <a:solidFill>
                  <a:srgbClr val="0000FF"/>
                </a:solidFill>
                <a:latin typeface="Consolas" panose="020B0609020204030204" pitchFamily="49" charset="0"/>
              </a:rPr>
              <a:t>int</a:t>
            </a:r>
            <a:r>
              <a:rPr lang="en-US" sz="1800">
                <a:solidFill>
                  <a:srgbClr val="000000"/>
                </a:solidFill>
                <a:latin typeface="Consolas" panose="020B0609020204030204" pitchFamily="49" charset="0"/>
              </a:rPr>
              <a:t> temperature, </a:t>
            </a:r>
            <a:r>
              <a:rPr lang="en-US" sz="1800" u="sng">
                <a:solidFill>
                  <a:srgbClr val="0000FF"/>
                </a:solidFill>
                <a:latin typeface="Consolas" panose="020B0609020204030204" pitchFamily="49" charset="0"/>
              </a:rPr>
              <a:t>decimal</a:t>
            </a:r>
            <a:r>
              <a:rPr lang="en-US" sz="1800">
                <a:solidFill>
                  <a:srgbClr val="000000"/>
                </a:solidFill>
                <a:latin typeface="Consolas" panose="020B0609020204030204" pitchFamily="49" charset="0"/>
              </a:rPr>
              <a:t> pression) { </a:t>
            </a: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a + b; }</a:t>
            </a:r>
          </a:p>
          <a:p>
            <a:pPr marL="0" lvl="0" indent="0">
              <a:lnSpc>
                <a:spcPct val="100000"/>
              </a:lnSpc>
              <a:spcBef>
                <a:spcPts val="0"/>
              </a:spcBef>
              <a:buNone/>
            </a:pPr>
            <a:r>
              <a:rPr lang="fr-FR" sz="1800">
                <a:solidFill>
                  <a:srgbClr val="000000"/>
                </a:solidFill>
                <a:latin typeface="Consolas" panose="020B0609020204030204" pitchFamily="49" charset="0"/>
              </a:rPr>
              <a:t>}</a:t>
            </a:r>
            <a:endParaRPr lang="fr-FR" sz="1200"/>
          </a:p>
          <a:p>
            <a:r>
              <a:rPr lang="fr-FR"/>
              <a:t>Appel direct à la méthode (sans délégué) :</a:t>
            </a:r>
          </a:p>
          <a:p>
            <a:pPr marL="0" lvl="0" indent="0">
              <a:lnSpc>
                <a:spcPct val="100000"/>
              </a:lnSpc>
              <a:spcBef>
                <a:spcPts val="0"/>
              </a:spcBef>
              <a:buNone/>
            </a:pPr>
            <a:r>
              <a:rPr lang="fr-FR" sz="1800">
                <a:solidFill>
                  <a:srgbClr val="2B91AF"/>
                </a:solidFill>
                <a:latin typeface="Consolas" panose="020B0609020204030204" pitchFamily="49" charset="0"/>
              </a:rPr>
              <a:t>Pompe</a:t>
            </a:r>
            <a:r>
              <a:rPr lang="fr-FR" sz="1800">
                <a:solidFill>
                  <a:srgbClr val="000000"/>
                </a:solidFill>
                <a:latin typeface="Consolas" panose="020B0609020204030204" pitchFamily="49" charset="0"/>
              </a:rPr>
              <a:t> pompe1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Pompe</a:t>
            </a: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00"/>
                </a:solidFill>
                <a:latin typeface="Consolas" panose="020B0609020204030204" pitchFamily="49" charset="0"/>
              </a:rPr>
              <a:t>pompe1.</a:t>
            </a:r>
            <a:r>
              <a:rPr lang="en-US" sz="1800">
                <a:solidFill>
                  <a:srgbClr val="000000"/>
                </a:solidFill>
                <a:latin typeface="Consolas" panose="020B0609020204030204" pitchFamily="49" charset="0"/>
              </a:rPr>
              <a:t>Refroidir</a:t>
            </a:r>
            <a:r>
              <a:rPr lang="fr-FR" sz="1800">
                <a:solidFill>
                  <a:srgbClr val="000000"/>
                </a:solidFill>
                <a:latin typeface="Consolas" panose="020B0609020204030204" pitchFamily="49" charset="0"/>
              </a:rPr>
              <a:t>(3000, 40,5M);</a:t>
            </a:r>
          </a:p>
          <a:p>
            <a:pPr marL="0" lvl="0" indent="0">
              <a:lnSpc>
                <a:spcPct val="100000"/>
              </a:lnSpc>
              <a:spcBef>
                <a:spcPts val="0"/>
              </a:spcBef>
              <a:buNone/>
            </a:pPr>
            <a:endParaRPr lang="fr-FR" sz="1800"/>
          </a:p>
          <a:p>
            <a:r>
              <a:rPr lang="fr-FR"/>
              <a:t>La classe délégué </a:t>
            </a:r>
            <a:r>
              <a:rPr lang="fr-FR" sz="1800"/>
              <a:t>même signature </a:t>
            </a:r>
            <a:r>
              <a:rPr lang="es-ES" sz="1800">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decimal</a:t>
            </a:r>
            <a:r>
              <a:rPr lang="es-ES" sz="1800">
                <a:solidFill>
                  <a:srgbClr val="000000"/>
                </a:solidFill>
                <a:latin typeface="Consolas" panose="020B0609020204030204" pitchFamily="49" charset="0"/>
              </a:rPr>
              <a:t>)</a:t>
            </a:r>
            <a:r>
              <a:rPr lang="fr-FR" sz="2600">
                <a:solidFill>
                  <a:prstClr val="black"/>
                </a:solidFill>
                <a:latin typeface="Consolas" panose="020B0609020204030204" pitchFamily="49" charset="0"/>
              </a:rPr>
              <a:t> </a:t>
            </a:r>
            <a:r>
              <a:rPr lang="fr-FR"/>
              <a:t>:</a:t>
            </a:r>
            <a:endParaRPr lang="fr-FR" sz="2200"/>
          </a:p>
          <a:p>
            <a:pPr marL="0" lvl="0" indent="0">
              <a:lnSpc>
                <a:spcPct val="100000"/>
              </a:lnSpc>
              <a:spcBef>
                <a:spcPts val="0"/>
              </a:spcBef>
              <a:buNone/>
            </a:pPr>
            <a:r>
              <a:rPr lang="es-ES" sz="1800">
                <a:solidFill>
                  <a:srgbClr val="0000FF"/>
                </a:solidFill>
                <a:latin typeface="Consolas" panose="020B0609020204030204" pitchFamily="49" charset="0"/>
              </a:rPr>
              <a:t>public</a:t>
            </a:r>
            <a:r>
              <a:rPr lang="es-ES" sz="1800">
                <a:solidFill>
                  <a:srgbClr val="000000"/>
                </a:solidFill>
                <a:latin typeface="Consolas" panose="020B0609020204030204" pitchFamily="49" charset="0"/>
              </a:rPr>
              <a:t> </a:t>
            </a:r>
            <a:r>
              <a:rPr lang="es-ES" sz="1800">
                <a:solidFill>
                  <a:srgbClr val="0000FF"/>
                </a:solidFill>
                <a:latin typeface="Consolas" panose="020B0609020204030204" pitchFamily="49" charset="0"/>
              </a:rPr>
              <a:t>delegate</a:t>
            </a:r>
            <a:r>
              <a:rPr lang="es-ES" sz="1800">
                <a:solidFill>
                  <a:srgbClr val="000000"/>
                </a:solidFill>
                <a:latin typeface="Consolas" panose="020B0609020204030204" pitchFamily="49" charset="0"/>
              </a:rPr>
              <a:t> </a:t>
            </a:r>
            <a:r>
              <a:rPr lang="es-ES" sz="1800" u="sng">
                <a:solidFill>
                  <a:srgbClr val="0000FF"/>
                </a:solidFill>
                <a:latin typeface="Consolas" panose="020B0609020204030204" pitchFamily="49" charset="0"/>
              </a:rPr>
              <a:t>int</a:t>
            </a:r>
            <a:r>
              <a:rPr lang="es-ES" sz="1800">
                <a:solidFill>
                  <a:srgbClr val="000000"/>
                </a:solidFill>
                <a:latin typeface="Consolas" panose="020B0609020204030204" pitchFamily="49" charset="0"/>
              </a:rPr>
              <a:t> </a:t>
            </a:r>
            <a:r>
              <a:rPr lang="es-ES" sz="1800">
                <a:solidFill>
                  <a:srgbClr val="2B91AF"/>
                </a:solidFill>
                <a:latin typeface="Consolas" panose="020B0609020204030204" pitchFamily="49" charset="0"/>
              </a:rPr>
              <a:t>MonDelegue</a:t>
            </a:r>
            <a:r>
              <a:rPr lang="es-ES" sz="1800">
                <a:solidFill>
                  <a:srgbClr val="000000"/>
                </a:solidFill>
                <a:latin typeface="Consolas" panose="020B0609020204030204" pitchFamily="49" charset="0"/>
              </a:rPr>
              <a:t>(</a:t>
            </a:r>
            <a:r>
              <a:rPr lang="es-ES" sz="1800" u="sng">
                <a:solidFill>
                  <a:srgbClr val="0000FF"/>
                </a:solidFill>
                <a:latin typeface="Consolas" panose="020B0609020204030204" pitchFamily="49" charset="0"/>
              </a:rPr>
              <a:t>int</a:t>
            </a:r>
            <a:r>
              <a:rPr lang="es-ES" sz="1800">
                <a:solidFill>
                  <a:srgbClr val="000000"/>
                </a:solidFill>
                <a:latin typeface="Consolas" panose="020B0609020204030204" pitchFamily="49" charset="0"/>
              </a:rPr>
              <a:t> x, </a:t>
            </a:r>
            <a:r>
              <a:rPr lang="es-ES" sz="1800" u="sng">
                <a:solidFill>
                  <a:srgbClr val="0000FF"/>
                </a:solidFill>
                <a:latin typeface="Consolas" panose="020B0609020204030204" pitchFamily="49" charset="0"/>
              </a:rPr>
              <a:t>decimal</a:t>
            </a:r>
            <a:r>
              <a:rPr lang="es-ES" sz="1800">
                <a:solidFill>
                  <a:srgbClr val="000000"/>
                </a:solidFill>
                <a:latin typeface="Consolas" panose="020B0609020204030204" pitchFamily="49" charset="0"/>
              </a:rPr>
              <a:t> y);</a:t>
            </a:r>
          </a:p>
          <a:p>
            <a:pPr marL="0" lvl="0" indent="0">
              <a:lnSpc>
                <a:spcPct val="100000"/>
              </a:lnSpc>
              <a:spcBef>
                <a:spcPts val="0"/>
              </a:spcBef>
              <a:buNone/>
            </a:pPr>
            <a:endParaRPr lang="fr-FR" sz="1200"/>
          </a:p>
          <a:p>
            <a:r>
              <a:rPr lang="fr-FR"/>
              <a:t>L'objet délégué initialisé avec la méthode :</a:t>
            </a:r>
            <a:endParaRPr lang="fr-FR" sz="1800"/>
          </a:p>
          <a:p>
            <a:pPr marL="0" lvl="0" indent="0">
              <a:lnSpc>
                <a:spcPct val="100000"/>
              </a:lnSpc>
              <a:spcBef>
                <a:spcPts val="0"/>
              </a:spcBef>
              <a:buNone/>
            </a:pPr>
            <a:r>
              <a:rPr lang="fr-FR" sz="1800">
                <a:solidFill>
                  <a:srgbClr val="2B91AF"/>
                </a:solidFill>
                <a:latin typeface="Consolas" panose="020B0609020204030204" pitchFamily="49" charset="0"/>
              </a:rPr>
              <a:t>PompeDelegue</a:t>
            </a:r>
            <a:r>
              <a:rPr lang="fr-FR" sz="1800">
                <a:solidFill>
                  <a:srgbClr val="000000"/>
                </a:solidFill>
                <a:latin typeface="Consolas" panose="020B0609020204030204" pitchFamily="49" charset="0"/>
              </a:rPr>
              <a:t> d1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PompeDelegue</a:t>
            </a:r>
            <a:r>
              <a:rPr lang="fr-FR" sz="1800">
                <a:solidFill>
                  <a:srgbClr val="000000"/>
                </a:solidFill>
                <a:latin typeface="Consolas" panose="020B0609020204030204" pitchFamily="49" charset="0"/>
              </a:rPr>
              <a:t>(pompe1.</a:t>
            </a:r>
            <a:r>
              <a:rPr lang="en-US" sz="1800">
                <a:solidFill>
                  <a:srgbClr val="000000"/>
                </a:solidFill>
                <a:latin typeface="Consolas" panose="020B0609020204030204" pitchFamily="49" charset="0"/>
              </a:rPr>
              <a:t>Refroidir</a:t>
            </a:r>
            <a:r>
              <a:rPr lang="fr-FR" sz="1800">
                <a:solidFill>
                  <a:srgbClr val="000000"/>
                </a:solidFill>
                <a:latin typeface="Consolas" panose="020B0609020204030204" pitchFamily="49" charset="0"/>
              </a:rPr>
              <a:t>);</a:t>
            </a:r>
            <a:endParaRPr lang="fr-FR" sz="1200">
              <a:solidFill>
                <a:srgbClr val="000000"/>
              </a:solidFill>
              <a:latin typeface="Consolas" panose="020B0609020204030204" pitchFamily="49" charset="0"/>
            </a:endParaRPr>
          </a:p>
          <a:p>
            <a:pPr marL="0" lvl="0" indent="0">
              <a:lnSpc>
                <a:spcPct val="100000"/>
              </a:lnSpc>
              <a:spcBef>
                <a:spcPts val="0"/>
              </a:spcBef>
              <a:buNone/>
            </a:pPr>
            <a:endParaRPr lang="fr-FR" sz="1200"/>
          </a:p>
          <a:p>
            <a:r>
              <a:rPr lang="fr-FR"/>
              <a:t>Appel à la méthode en passant par le délégué :</a:t>
            </a:r>
          </a:p>
          <a:p>
            <a:pPr marL="0" indent="0">
              <a:buNone/>
            </a:pPr>
            <a:r>
              <a:rPr lang="fr-FR" sz="1800">
                <a:solidFill>
                  <a:srgbClr val="000000"/>
                </a:solidFill>
                <a:latin typeface="Consolas" panose="020B0609020204030204" pitchFamily="49" charset="0"/>
              </a:rPr>
              <a:t>d1.Invoke(3000, 40.5M);</a:t>
            </a:r>
            <a:endParaRPr lang="fr-FR" sz="1800"/>
          </a:p>
        </p:txBody>
      </p:sp>
    </p:spTree>
    <p:extLst>
      <p:ext uri="{BB962C8B-B14F-4D97-AF65-F5344CB8AC3E}">
        <p14:creationId xmlns:p14="http://schemas.microsoft.com/office/powerpoint/2010/main" val="17169824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a:p>
            <a:r>
              <a:rPr lang="fr-FR"/>
              <a:t>interface</a:t>
            </a:r>
          </a:p>
          <a:p>
            <a:r>
              <a:rPr lang="fr-FR">
                <a:solidFill>
                  <a:srgbClr val="0070C0"/>
                </a:solidFill>
              </a:rPr>
              <a:t>delegate</a:t>
            </a:r>
          </a:p>
        </p:txBody>
      </p:sp>
    </p:spTree>
    <p:extLst>
      <p:ext uri="{BB962C8B-B14F-4D97-AF65-F5344CB8AC3E}">
        <p14:creationId xmlns:p14="http://schemas.microsoft.com/office/powerpoint/2010/main" val="147706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Saison 1 - Episode 1</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939176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 multi-thread</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6985239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760C23BB-C1ED-4FDA-A487-4D24FA379BD2}"/>
              </a:ext>
            </a:extLst>
          </p:cNvPr>
          <p:cNvGraphicFramePr>
            <a:graphicFrameLocks noGrp="1"/>
          </p:cNvGraphicFramePr>
          <p:nvPr>
            <p:extLst>
              <p:ext uri="{D42A27DB-BD31-4B8C-83A1-F6EECF244321}">
                <p14:modId xmlns:p14="http://schemas.microsoft.com/office/powerpoint/2010/main" val="3180011700"/>
              </p:ext>
            </p:extLst>
          </p:nvPr>
        </p:nvGraphicFramePr>
        <p:xfrm>
          <a:off x="1447060" y="2583501"/>
          <a:ext cx="8127016" cy="3708400"/>
        </p:xfrm>
        <a:graphic>
          <a:graphicData uri="http://schemas.openxmlformats.org/drawingml/2006/table">
            <a:tbl>
              <a:tblPr firstRow="1" bandRow="1">
                <a:tableStyleId>{5C22544A-7EE6-4342-B048-85BDC9FD1C3A}</a:tableStyleId>
              </a:tblPr>
              <a:tblGrid>
                <a:gridCol w="275208">
                  <a:extLst>
                    <a:ext uri="{9D8B030D-6E8A-4147-A177-3AD203B41FA5}">
                      <a16:colId xmlns:a16="http://schemas.microsoft.com/office/drawing/2014/main" val="4226120095"/>
                    </a:ext>
                  </a:extLst>
                </a:gridCol>
                <a:gridCol w="208280">
                  <a:extLst>
                    <a:ext uri="{9D8B030D-6E8A-4147-A177-3AD203B41FA5}">
                      <a16:colId xmlns:a16="http://schemas.microsoft.com/office/drawing/2014/main" val="1536045104"/>
                    </a:ext>
                  </a:extLst>
                </a:gridCol>
                <a:gridCol w="1314097">
                  <a:extLst>
                    <a:ext uri="{9D8B030D-6E8A-4147-A177-3AD203B41FA5}">
                      <a16:colId xmlns:a16="http://schemas.microsoft.com/office/drawing/2014/main" val="1185940163"/>
                    </a:ext>
                  </a:extLst>
                </a:gridCol>
                <a:gridCol w="570271">
                  <a:extLst>
                    <a:ext uri="{9D8B030D-6E8A-4147-A177-3AD203B41FA5}">
                      <a16:colId xmlns:a16="http://schemas.microsoft.com/office/drawing/2014/main" val="1707501494"/>
                    </a:ext>
                  </a:extLst>
                </a:gridCol>
                <a:gridCol w="3003135">
                  <a:extLst>
                    <a:ext uri="{9D8B030D-6E8A-4147-A177-3AD203B41FA5}">
                      <a16:colId xmlns:a16="http://schemas.microsoft.com/office/drawing/2014/main" val="3795616499"/>
                    </a:ext>
                  </a:extLst>
                </a:gridCol>
                <a:gridCol w="433739">
                  <a:extLst>
                    <a:ext uri="{9D8B030D-6E8A-4147-A177-3AD203B41FA5}">
                      <a16:colId xmlns:a16="http://schemas.microsoft.com/office/drawing/2014/main" val="1977102946"/>
                    </a:ext>
                  </a:extLst>
                </a:gridCol>
                <a:gridCol w="1371100">
                  <a:extLst>
                    <a:ext uri="{9D8B030D-6E8A-4147-A177-3AD203B41FA5}">
                      <a16:colId xmlns:a16="http://schemas.microsoft.com/office/drawing/2014/main" val="4102061454"/>
                    </a:ext>
                  </a:extLst>
                </a:gridCol>
                <a:gridCol w="951186">
                  <a:extLst>
                    <a:ext uri="{9D8B030D-6E8A-4147-A177-3AD203B41FA5}">
                      <a16:colId xmlns:a16="http://schemas.microsoft.com/office/drawing/2014/main" val="2031952981"/>
                    </a:ext>
                  </a:extLst>
                </a:gridCol>
              </a:tblGrid>
              <a:tr h="370840">
                <a:tc>
                  <a:txBody>
                    <a:bodyPr/>
                    <a:lstStyle/>
                    <a:p>
                      <a:r>
                        <a:rPr lang="fr-FR" sz="1200"/>
                        <a:t>t </a:t>
                      </a:r>
                    </a:p>
                  </a:txBody>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Thread principal</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38100" cmpd="sng">
                      <a:noFill/>
                    </a:lnB>
                    <a:lnTlToBr w="12700" cmpd="sng">
                      <a:noFill/>
                      <a:prstDash val="solid"/>
                    </a:lnTlToBr>
                    <a:lnBlToTr w="12700" cmpd="sng">
                      <a:noFill/>
                      <a:prstDash val="solid"/>
                    </a:lnBlToTr>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580792802"/>
                  </a:ext>
                </a:extLst>
              </a:tr>
              <a:tr h="370840">
                <a:tc>
                  <a:txBody>
                    <a:bodyPr/>
                    <a:lstStyle/>
                    <a:p>
                      <a:r>
                        <a:rPr lang="fr-FR" sz="1200">
                          <a:solidFill>
                            <a:schemeClr val="tx1">
                              <a:lumMod val="50000"/>
                              <a:lumOff val="50000"/>
                            </a:schemeClr>
                          </a:solidFill>
                        </a:rPr>
                        <a:t>1</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381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743489692"/>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d1.BeginInvoke(10,3.14M);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2</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860132198"/>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extLst>
                  <a:ext uri="{0D108BD9-81ED-4DB2-BD59-A6C34878D82A}">
                    <a16:rowId xmlns:a16="http://schemas.microsoft.com/office/drawing/2014/main" val="3795933552"/>
                  </a:ext>
                </a:extLst>
              </a:tr>
              <a:tr h="370840">
                <a:tc>
                  <a:txBody>
                    <a:bodyPr/>
                    <a:lstStyle/>
                    <a:p>
                      <a:r>
                        <a:rPr lang="fr-FR" sz="1200">
                          <a:solidFill>
                            <a:schemeClr val="tx1">
                              <a:lumMod val="50000"/>
                              <a:lumOff val="50000"/>
                            </a:schemeClr>
                          </a:solidFill>
                        </a:rPr>
                        <a:t>4</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563356083"/>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3</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d2.BeginInvoke(12,1.18M);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899352590"/>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algn="ctr"/>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extLst>
                  <a:ext uri="{0D108BD9-81ED-4DB2-BD59-A6C34878D82A}">
                    <a16:rowId xmlns:a16="http://schemas.microsoft.com/office/drawing/2014/main" val="110735390"/>
                  </a:ext>
                </a:extLst>
              </a:tr>
              <a:tr h="370840">
                <a:tc>
                  <a:txBody>
                    <a:bodyPr/>
                    <a:lstStyle/>
                    <a:p>
                      <a:endParaRPr lang="fr-FR" sz="1200">
                        <a:solidFill>
                          <a:schemeClr val="tx1">
                            <a:lumMod val="50000"/>
                            <a:lumOff val="50000"/>
                          </a:schemeClr>
                        </a:solidFill>
                      </a:endParaRP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fr-FR"/>
                    </a:p>
                  </a:txBody>
                  <a:tcPr>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extLst>
                  <a:ext uri="{0D108BD9-81ED-4DB2-BD59-A6C34878D82A}">
                    <a16:rowId xmlns:a16="http://schemas.microsoft.com/office/drawing/2014/main" val="1949244711"/>
                  </a:ext>
                </a:extLst>
              </a:tr>
              <a:tr h="370840">
                <a:tc>
                  <a:txBody>
                    <a:bodyPr/>
                    <a:lstStyle/>
                    <a:p>
                      <a:r>
                        <a:rPr lang="fr-FR" sz="1200">
                          <a:solidFill>
                            <a:schemeClr val="tx1">
                              <a:lumMod val="50000"/>
                              <a:lumOff val="50000"/>
                            </a:schemeClr>
                          </a:solidFill>
                        </a:rPr>
                        <a:t>8</a:t>
                      </a:r>
                    </a:p>
                  </a:txBody>
                  <a:tcPr>
                    <a:solidFill>
                      <a:schemeClr val="bg1">
                        <a:lumMod val="85000"/>
                      </a:schemeClr>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fr-FR"/>
                    </a:p>
                  </a:txBody>
                  <a:tcPr>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3647565380"/>
                  </a:ext>
                </a:extLst>
              </a:tr>
              <a:tr h="370840">
                <a:tc>
                  <a:txBody>
                    <a:bodyPr/>
                    <a:lstStyle/>
                    <a:p>
                      <a:r>
                        <a:rPr lang="fr-FR" sz="1200">
                          <a:solidFill>
                            <a:schemeClr val="tx1">
                              <a:lumMod val="50000"/>
                              <a:lumOff val="50000"/>
                            </a:schemeClr>
                          </a:solidFill>
                        </a:rPr>
                        <a:t>9</a:t>
                      </a: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fr-FR"/>
                    </a:p>
                  </a:txBody>
                  <a:tcPr>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1321410726"/>
                  </a:ext>
                </a:extLst>
              </a:tr>
            </a:tbl>
          </a:graphicData>
        </a:graphic>
      </p:graphicFrame>
      <p:sp>
        <p:nvSpPr>
          <p:cNvPr id="7" name="Flèche : droite rayée 6">
            <a:extLst>
              <a:ext uri="{FF2B5EF4-FFF2-40B4-BE49-F238E27FC236}">
                <a16:creationId xmlns:a16="http://schemas.microsoft.com/office/drawing/2014/main" id="{EBD665D3-FB28-45DE-80A5-8C330A3D3EBF}"/>
              </a:ext>
            </a:extLst>
          </p:cNvPr>
          <p:cNvSpPr/>
          <p:nvPr/>
        </p:nvSpPr>
        <p:spPr>
          <a:xfrm rot="5400000">
            <a:off x="4283564" y="3669727"/>
            <a:ext cx="2068495"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Flèche : bas 7">
            <a:extLst>
              <a:ext uri="{FF2B5EF4-FFF2-40B4-BE49-F238E27FC236}">
                <a16:creationId xmlns:a16="http://schemas.microsoft.com/office/drawing/2014/main" id="{CF7CE70F-88FE-41A6-BD1E-C92E54DA5CEB}"/>
              </a:ext>
            </a:extLst>
          </p:cNvPr>
          <p:cNvSpPr/>
          <p:nvPr/>
        </p:nvSpPr>
        <p:spPr>
          <a:xfrm rot="16200000">
            <a:off x="6757611" y="3188307"/>
            <a:ext cx="294490" cy="643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bas 8">
            <a:extLst>
              <a:ext uri="{FF2B5EF4-FFF2-40B4-BE49-F238E27FC236}">
                <a16:creationId xmlns:a16="http://schemas.microsoft.com/office/drawing/2014/main" id="{68F2EB0A-BDC6-4C8C-873C-3641EEF65A79}"/>
              </a:ext>
            </a:extLst>
          </p:cNvPr>
          <p:cNvSpPr/>
          <p:nvPr/>
        </p:nvSpPr>
        <p:spPr>
          <a:xfrm rot="5400000">
            <a:off x="3463445" y="4238273"/>
            <a:ext cx="301840" cy="694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rayée 9">
            <a:extLst>
              <a:ext uri="{FF2B5EF4-FFF2-40B4-BE49-F238E27FC236}">
                <a16:creationId xmlns:a16="http://schemas.microsoft.com/office/drawing/2014/main" id="{24CB282E-0A5E-49B2-865F-BAC94710A5F5}"/>
              </a:ext>
            </a:extLst>
          </p:cNvPr>
          <p:cNvSpPr/>
          <p:nvPr/>
        </p:nvSpPr>
        <p:spPr>
          <a:xfrm rot="5400000">
            <a:off x="6740816" y="4501612"/>
            <a:ext cx="2408067"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Flèche : droite rayée 10">
            <a:extLst>
              <a:ext uri="{FF2B5EF4-FFF2-40B4-BE49-F238E27FC236}">
                <a16:creationId xmlns:a16="http://schemas.microsoft.com/office/drawing/2014/main" id="{66B1423A-92BB-4A3A-A2E7-C20BFB0E27D9}"/>
              </a:ext>
            </a:extLst>
          </p:cNvPr>
          <p:cNvSpPr/>
          <p:nvPr/>
        </p:nvSpPr>
        <p:spPr>
          <a:xfrm rot="5400000">
            <a:off x="2108830" y="4910725"/>
            <a:ext cx="986161"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5" name="Espace réservé du contenu 2">
            <a:extLst>
              <a:ext uri="{FF2B5EF4-FFF2-40B4-BE49-F238E27FC236}">
                <a16:creationId xmlns:a16="http://schemas.microsoft.com/office/drawing/2014/main" id="{E1DF3B37-B625-4D12-8322-794F8D5D0DF3}"/>
              </a:ext>
            </a:extLst>
          </p:cNvPr>
          <p:cNvSpPr txBox="1">
            <a:spLocks/>
          </p:cNvSpPr>
          <p:nvPr/>
        </p:nvSpPr>
        <p:spPr>
          <a:xfrm>
            <a:off x="838200" y="1246424"/>
            <a:ext cx="8735876" cy="113951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Si l'appel du délégué se fait non pas avec invoke mais beginInvoke, la méthode s'exécute en parallèle dans un autre thread.</a:t>
            </a:r>
          </a:p>
        </p:txBody>
      </p:sp>
    </p:spTree>
    <p:extLst>
      <p:ext uri="{BB962C8B-B14F-4D97-AF65-F5344CB8AC3E}">
        <p14:creationId xmlns:p14="http://schemas.microsoft.com/office/powerpoint/2010/main" val="413791508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760C23BB-C1ED-4FDA-A487-4D24FA379BD2}"/>
              </a:ext>
            </a:extLst>
          </p:cNvPr>
          <p:cNvGraphicFramePr>
            <a:graphicFrameLocks noGrp="1"/>
          </p:cNvGraphicFramePr>
          <p:nvPr>
            <p:extLst>
              <p:ext uri="{D42A27DB-BD31-4B8C-83A1-F6EECF244321}">
                <p14:modId xmlns:p14="http://schemas.microsoft.com/office/powerpoint/2010/main" val="2214240893"/>
              </p:ext>
            </p:extLst>
          </p:nvPr>
        </p:nvGraphicFramePr>
        <p:xfrm>
          <a:off x="1447060" y="1749475"/>
          <a:ext cx="8127016" cy="4450080"/>
        </p:xfrm>
        <a:graphic>
          <a:graphicData uri="http://schemas.openxmlformats.org/drawingml/2006/table">
            <a:tbl>
              <a:tblPr firstRow="1" bandRow="1">
                <a:tableStyleId>{5C22544A-7EE6-4342-B048-85BDC9FD1C3A}</a:tableStyleId>
              </a:tblPr>
              <a:tblGrid>
                <a:gridCol w="372862">
                  <a:extLst>
                    <a:ext uri="{9D8B030D-6E8A-4147-A177-3AD203B41FA5}">
                      <a16:colId xmlns:a16="http://schemas.microsoft.com/office/drawing/2014/main" val="4226120095"/>
                    </a:ext>
                  </a:extLst>
                </a:gridCol>
                <a:gridCol w="292963">
                  <a:extLst>
                    <a:ext uri="{9D8B030D-6E8A-4147-A177-3AD203B41FA5}">
                      <a16:colId xmlns:a16="http://schemas.microsoft.com/office/drawing/2014/main" val="1536045104"/>
                    </a:ext>
                  </a:extLst>
                </a:gridCol>
                <a:gridCol w="1131760">
                  <a:extLst>
                    <a:ext uri="{9D8B030D-6E8A-4147-A177-3AD203B41FA5}">
                      <a16:colId xmlns:a16="http://schemas.microsoft.com/office/drawing/2014/main" val="1185940163"/>
                    </a:ext>
                  </a:extLst>
                </a:gridCol>
                <a:gridCol w="570271">
                  <a:extLst>
                    <a:ext uri="{9D8B030D-6E8A-4147-A177-3AD203B41FA5}">
                      <a16:colId xmlns:a16="http://schemas.microsoft.com/office/drawing/2014/main" val="1707501494"/>
                    </a:ext>
                  </a:extLst>
                </a:gridCol>
                <a:gridCol w="3003135">
                  <a:extLst>
                    <a:ext uri="{9D8B030D-6E8A-4147-A177-3AD203B41FA5}">
                      <a16:colId xmlns:a16="http://schemas.microsoft.com/office/drawing/2014/main" val="3795616499"/>
                    </a:ext>
                  </a:extLst>
                </a:gridCol>
                <a:gridCol w="433739">
                  <a:extLst>
                    <a:ext uri="{9D8B030D-6E8A-4147-A177-3AD203B41FA5}">
                      <a16:colId xmlns:a16="http://schemas.microsoft.com/office/drawing/2014/main" val="1977102946"/>
                    </a:ext>
                  </a:extLst>
                </a:gridCol>
                <a:gridCol w="1371100">
                  <a:extLst>
                    <a:ext uri="{9D8B030D-6E8A-4147-A177-3AD203B41FA5}">
                      <a16:colId xmlns:a16="http://schemas.microsoft.com/office/drawing/2014/main" val="4102061454"/>
                    </a:ext>
                  </a:extLst>
                </a:gridCol>
                <a:gridCol w="951186">
                  <a:extLst>
                    <a:ext uri="{9D8B030D-6E8A-4147-A177-3AD203B41FA5}">
                      <a16:colId xmlns:a16="http://schemas.microsoft.com/office/drawing/2014/main" val="2031952981"/>
                    </a:ext>
                  </a:extLst>
                </a:gridCol>
              </a:tblGrid>
              <a:tr h="370840">
                <a:tc>
                  <a:txBody>
                    <a:bodyPr/>
                    <a:lstStyle/>
                    <a:p>
                      <a:pPr algn="ctr"/>
                      <a:r>
                        <a:rPr lang="fr-FR" sz="1400"/>
                        <a:t>t </a:t>
                      </a:r>
                    </a:p>
                  </a:txBody>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Thread principal</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580792802"/>
                  </a:ext>
                </a:extLst>
              </a:tr>
              <a:tr h="370840">
                <a:tc>
                  <a:txBody>
                    <a:bodyPr/>
                    <a:lstStyle/>
                    <a:p>
                      <a:pPr algn="ctr"/>
                      <a:r>
                        <a:rPr lang="fr-FR" sz="1400">
                          <a:solidFill>
                            <a:schemeClr val="tx1">
                              <a:lumMod val="50000"/>
                              <a:lumOff val="50000"/>
                            </a:schemeClr>
                          </a:solidFill>
                        </a:rPr>
                        <a:t>1</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743489692"/>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d1.BeginInvoke(10,3.14M);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2</a:t>
                      </a:r>
                    </a:p>
                  </a:txBody>
                  <a:tcP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860132198"/>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endParaRPr lang="fr-FR"/>
                    </a:p>
                  </a:txBody>
                  <a:tcPr>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tc>
                  <a:txBody>
                    <a:bodyPr/>
                    <a:lstStyle/>
                    <a:p>
                      <a:pPr algn="ctr"/>
                      <a:r>
                        <a:rPr lang="fr-FR"/>
                        <a:t>…</a:t>
                      </a:r>
                    </a:p>
                  </a:txBody>
                  <a:tcPr>
                    <a:solidFill>
                      <a:srgbClr val="DAE3F3"/>
                    </a:solidFill>
                  </a:tcPr>
                </a:tc>
                <a:tc>
                  <a:txBody>
                    <a:bodyPr/>
                    <a:lstStyle/>
                    <a:p>
                      <a:endParaRPr lang="fr-FR"/>
                    </a:p>
                  </a:txBody>
                  <a:tcPr>
                    <a:noFill/>
                  </a:tcPr>
                </a:tc>
                <a:extLst>
                  <a:ext uri="{0D108BD9-81ED-4DB2-BD59-A6C34878D82A}">
                    <a16:rowId xmlns:a16="http://schemas.microsoft.com/office/drawing/2014/main" val="3795933552"/>
                  </a:ext>
                </a:extLst>
              </a:tr>
              <a:tr h="370840">
                <a:tc>
                  <a:txBody>
                    <a:bodyPr/>
                    <a:lstStyle/>
                    <a:p>
                      <a:pPr algn="ctr"/>
                      <a:r>
                        <a:rPr lang="fr-FR" sz="1400">
                          <a:solidFill>
                            <a:schemeClr val="tx1">
                              <a:lumMod val="50000"/>
                              <a:lumOff val="50000"/>
                            </a:schemeClr>
                          </a:solidFill>
                        </a:rPr>
                        <a:t>4</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algn="ct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563356083"/>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a:solidFill>
                            <a:schemeClr val="lt1"/>
                          </a:solidFill>
                          <a:latin typeface="+mn-lt"/>
                          <a:ea typeface="+mn-ea"/>
                          <a:cs typeface="+mn-cs"/>
                        </a:rPr>
                        <a:t>Thread 3</a:t>
                      </a:r>
                    </a:p>
                  </a:txBody>
                  <a:tcPr>
                    <a:lnT w="12700" cap="flat" cmpd="sng" algn="ctr">
                      <a:solidFill>
                        <a:schemeClr val="bg1">
                          <a:lumMod val="50000"/>
                        </a:schemeClr>
                      </a:solidFill>
                      <a:prstDash val="sysDot"/>
                      <a:round/>
                      <a:headEnd type="none" w="med" len="med"/>
                      <a:tailEnd type="none" w="med" len="med"/>
                    </a:lnT>
                    <a:solidFill>
                      <a:srgbClr val="4472C4"/>
                    </a:solid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000000"/>
                          </a:solidFill>
                          <a:latin typeface="Consolas" panose="020B0609020204030204" pitchFamily="49" charset="0"/>
                        </a:rPr>
                        <a:t>d2.BeginInvoke(12,1.18M);</a:t>
                      </a: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solidFill>
                      <a:srgbClr val="DAE3F3"/>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1899352590"/>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pPr algn="ctr"/>
                      <a:r>
                        <a:rPr lang="fr-FR"/>
                        <a:t>…</a:t>
                      </a:r>
                    </a:p>
                  </a:txBody>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accent1">
                        <a:lumMod val="20000"/>
                        <a:lumOff val="8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tc>
                  <a:txBody>
                    <a:bodyPr/>
                    <a:lstStyle/>
                    <a:p>
                      <a:pPr algn="ctr"/>
                      <a:endParaRPr lang="fr-FR"/>
                    </a:p>
                  </a:txBody>
                  <a:tcPr>
                    <a:solidFill>
                      <a:srgbClr val="DAE3F3"/>
                    </a:solidFill>
                  </a:tcPr>
                </a:tc>
                <a:tc>
                  <a:txBody>
                    <a:bodyPr/>
                    <a:lstStyle/>
                    <a:p>
                      <a:endParaRPr lang="fr-FR"/>
                    </a:p>
                  </a:txBody>
                  <a:tcPr>
                    <a:noFill/>
                  </a:tcPr>
                </a:tc>
                <a:extLst>
                  <a:ext uri="{0D108BD9-81ED-4DB2-BD59-A6C34878D82A}">
                    <a16:rowId xmlns:a16="http://schemas.microsoft.com/office/drawing/2014/main" val="110735390"/>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noFill/>
                  </a:tcPr>
                </a:tc>
                <a:tc>
                  <a:txBody>
                    <a:bodyPr/>
                    <a:lstStyle/>
                    <a:p>
                      <a:pPr algn="ctr"/>
                      <a:r>
                        <a:rPr lang="fr-FR"/>
                        <a:t>…</a:t>
                      </a:r>
                    </a:p>
                  </a:txBody>
                  <a:tcPr/>
                </a:tc>
                <a:tc>
                  <a:txBody>
                    <a:bodyPr/>
                    <a:lstStyle/>
                    <a:p>
                      <a:endParaRPr lang="fr-FR"/>
                    </a:p>
                  </a:txBody>
                  <a:tcPr>
                    <a:lnR w="12700" cap="flat" cmpd="sng" algn="ctr">
                      <a:solidFill>
                        <a:schemeClr val="bg1">
                          <a:lumMod val="50000"/>
                        </a:schemeClr>
                      </a:solidFill>
                      <a:prstDash val="sysDot"/>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noFill/>
                  </a:tcPr>
                </a:tc>
                <a:tc>
                  <a:txBody>
                    <a:bodyPr/>
                    <a:lstStyle/>
                    <a:p>
                      <a:pPr algn="ctr"/>
                      <a:r>
                        <a:rPr lang="fr-FR"/>
                        <a:t>…</a:t>
                      </a:r>
                    </a:p>
                  </a:txBody>
                  <a:tcPr>
                    <a:solidFill>
                      <a:srgbClr val="DAE3F3"/>
                    </a:solidFill>
                  </a:tcPr>
                </a:tc>
                <a:tc>
                  <a:txBody>
                    <a:bodyPr/>
                    <a:lstStyle/>
                    <a:p>
                      <a:endParaRPr lang="fr-FR"/>
                    </a:p>
                  </a:txBody>
                  <a:tcPr>
                    <a:noFill/>
                  </a:tcPr>
                </a:tc>
                <a:extLst>
                  <a:ext uri="{0D108BD9-81ED-4DB2-BD59-A6C34878D82A}">
                    <a16:rowId xmlns:a16="http://schemas.microsoft.com/office/drawing/2014/main" val="1949244711"/>
                  </a:ext>
                </a:extLst>
              </a:tr>
              <a:tr h="370840">
                <a:tc>
                  <a:txBody>
                    <a:bodyPr/>
                    <a:lstStyle/>
                    <a:p>
                      <a:pPr algn="ctr"/>
                      <a:r>
                        <a:rPr lang="fr-FR" sz="1400">
                          <a:solidFill>
                            <a:schemeClr val="tx1">
                              <a:lumMod val="50000"/>
                              <a:lumOff val="50000"/>
                            </a:schemeClr>
                          </a:solidFill>
                        </a:rPr>
                        <a:t>8</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B w="12700" cap="flat" cmpd="sng" algn="ctr">
                      <a:solidFill>
                        <a:schemeClr val="bg1">
                          <a:lumMod val="50000"/>
                        </a:schemeClr>
                      </a:solidFill>
                      <a:prstDash val="sysDot"/>
                      <a:round/>
                      <a:headEnd type="none" w="med" len="med"/>
                      <a:tailEnd type="none" w="med" len="med"/>
                    </a:lnB>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pPr algn="ctr"/>
                      <a:r>
                        <a:rPr lang="fr-FR"/>
                        <a:t>…</a:t>
                      </a:r>
                    </a:p>
                  </a:txBody>
                  <a:tcPr>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3647565380"/>
                  </a:ext>
                </a:extLst>
              </a:tr>
              <a:tr h="370840">
                <a:tc>
                  <a:txBody>
                    <a:bodyPr/>
                    <a:lstStyle/>
                    <a:p>
                      <a:pPr algn="ctr"/>
                      <a:r>
                        <a:rPr lang="fr-FR" sz="1400">
                          <a:solidFill>
                            <a:schemeClr val="tx1">
                              <a:lumMod val="50000"/>
                              <a:lumOff val="50000"/>
                            </a:schemeClr>
                          </a:solidFill>
                        </a:rPr>
                        <a:t>9</a:t>
                      </a: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DAE3F3"/>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1321410726"/>
                  </a:ext>
                </a:extLst>
              </a:tr>
              <a:tr h="370840">
                <a:tc>
                  <a:txBody>
                    <a:bodyPr/>
                    <a:lstStyle/>
                    <a:p>
                      <a:pPr algn="ctr"/>
                      <a:endParaRPr lang="fr-FR" sz="1400">
                        <a:solidFill>
                          <a:schemeClr val="tx1">
                            <a:lumMod val="50000"/>
                            <a:lumOff val="50000"/>
                          </a:schemeClr>
                        </a:solidFill>
                      </a:endParaRPr>
                    </a:p>
                  </a:txBody>
                  <a:tcPr>
                    <a:solidFill>
                      <a:schemeClr val="bg1">
                        <a:lumMod val="85000"/>
                      </a:schemeClr>
                    </a:solid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T w="12700" cap="flat" cmpd="sng" algn="ctr">
                      <a:solidFill>
                        <a:schemeClr val="bg1">
                          <a:lumMod val="50000"/>
                        </a:schemeClr>
                      </a:solidFill>
                      <a:prstDash val="sysDot"/>
                      <a:round/>
                      <a:headEnd type="none" w="med" len="med"/>
                      <a:tailEnd type="none" w="med" len="med"/>
                    </a:lnT>
                    <a:noFill/>
                  </a:tcPr>
                </a:tc>
                <a:tc>
                  <a:txBody>
                    <a:bodyPr/>
                    <a:lstStyle/>
                    <a:p>
                      <a:pPr algn="ctr"/>
                      <a:endParaRPr lang="fr-FR"/>
                    </a:p>
                  </a:txBody>
                  <a:tcPr>
                    <a:lnT w="12700" cap="flat" cmpd="sng" algn="ctr">
                      <a:solidFill>
                        <a:schemeClr val="bg1">
                          <a:lumMod val="50000"/>
                        </a:schemeClr>
                      </a:solidFill>
                      <a:prstDash val="sysDot"/>
                      <a:round/>
                      <a:headEnd type="none" w="med" len="med"/>
                      <a:tailEnd type="none" w="med" len="med"/>
                    </a:lnT>
                    <a:noFill/>
                  </a:tcPr>
                </a:tc>
                <a:tc>
                  <a:txBody>
                    <a:bodyPr/>
                    <a:lstStyle/>
                    <a:p>
                      <a:endParaRPr lang="fr-FR"/>
                    </a:p>
                  </a:txBody>
                  <a:tcPr>
                    <a:lnT w="12700" cap="flat" cmpd="sng" algn="ctr">
                      <a:solidFill>
                        <a:schemeClr val="bg1">
                          <a:lumMod val="50000"/>
                        </a:schemeClr>
                      </a:solidFill>
                      <a:prstDash val="sysDot"/>
                      <a:round/>
                      <a:headEnd type="none" w="med" len="med"/>
                      <a:tailEnd type="none" w="med" len="med"/>
                    </a:lnT>
                    <a:noFill/>
                  </a:tcPr>
                </a:tc>
                <a:extLst>
                  <a:ext uri="{0D108BD9-81ED-4DB2-BD59-A6C34878D82A}">
                    <a16:rowId xmlns:a16="http://schemas.microsoft.com/office/drawing/2014/main" val="3576038554"/>
                  </a:ext>
                </a:extLst>
              </a:tr>
              <a:tr h="370840">
                <a:tc>
                  <a:txBody>
                    <a:bodyPr/>
                    <a:lstStyle/>
                    <a:p>
                      <a:pPr algn="ctr"/>
                      <a:r>
                        <a:rPr lang="fr-FR" sz="1400">
                          <a:solidFill>
                            <a:schemeClr val="tx1">
                              <a:lumMod val="50000"/>
                              <a:lumOff val="50000"/>
                            </a:schemeClr>
                          </a:solidFill>
                        </a:rPr>
                        <a:t>11</a:t>
                      </a:r>
                    </a:p>
                  </a:txBody>
                  <a:tcPr>
                    <a:solidFill>
                      <a:schemeClr val="bg1">
                        <a:lumMod val="85000"/>
                      </a:schemeClr>
                    </a:solid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a:t>…</a:t>
                      </a: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B w="12700" cap="flat" cmpd="sng" algn="ctr">
                      <a:solidFill>
                        <a:schemeClr val="bg1">
                          <a:lumMod val="50000"/>
                        </a:schemeClr>
                      </a:solidFill>
                      <a:prstDash val="sysDot"/>
                      <a:round/>
                      <a:headEnd type="none" w="med" len="med"/>
                      <a:tailEnd type="none" w="med" len="med"/>
                    </a:lnB>
                    <a:solidFill>
                      <a:schemeClr val="accent2">
                        <a:lumMod val="40000"/>
                        <a:lumOff val="60000"/>
                      </a:schemeClr>
                    </a:solidFill>
                  </a:tcPr>
                </a:tc>
                <a:tc>
                  <a:txBody>
                    <a:bodyPr/>
                    <a:lstStyle/>
                    <a:p>
                      <a:endParaRPr lang="fr-FR"/>
                    </a:p>
                  </a:txBody>
                  <a:tcPr>
                    <a:lnL w="12700" cap="flat" cmpd="sng" algn="ctr">
                      <a:solidFill>
                        <a:schemeClr val="bg1">
                          <a:lumMod val="50000"/>
                        </a:schemeClr>
                      </a:solidFill>
                      <a:prstDash val="sysDot"/>
                      <a:round/>
                      <a:headEnd type="none" w="med" len="med"/>
                      <a:tailEnd type="none" w="med" len="med"/>
                    </a:lnL>
                    <a:lnB w="12700" cap="flat" cmpd="sng" algn="ctr">
                      <a:solidFill>
                        <a:schemeClr val="bg1">
                          <a:lumMod val="50000"/>
                        </a:schemeClr>
                      </a:solidFill>
                      <a:prstDash val="sysDot"/>
                      <a:round/>
                      <a:headEnd type="none" w="med" len="med"/>
                      <a:tailEnd type="none" w="med" len="med"/>
                    </a:lnB>
                    <a:noFill/>
                  </a:tcPr>
                </a:tc>
                <a:tc>
                  <a:txBody>
                    <a:bodyPr/>
                    <a:lstStyle/>
                    <a:p>
                      <a:pPr algn="ctr"/>
                      <a:endParaRPr lang="fr-FR"/>
                    </a:p>
                  </a:txBody>
                  <a:tcPr>
                    <a:lnB w="12700" cap="flat" cmpd="sng" algn="ctr">
                      <a:solidFill>
                        <a:schemeClr val="bg1">
                          <a:lumMod val="50000"/>
                        </a:schemeClr>
                      </a:solidFill>
                      <a:prstDash val="sysDot"/>
                      <a:round/>
                      <a:headEnd type="none" w="med" len="med"/>
                      <a:tailEnd type="none" w="med" len="med"/>
                    </a:lnB>
                    <a:noFill/>
                  </a:tcPr>
                </a:tc>
                <a:tc>
                  <a:txBody>
                    <a:bodyPr/>
                    <a:lstStyle/>
                    <a:p>
                      <a:endParaRPr lang="fr-FR"/>
                    </a:p>
                  </a:txBody>
                  <a:tcPr>
                    <a:lnB w="12700" cap="flat" cmpd="sng" algn="ctr">
                      <a:solidFill>
                        <a:schemeClr val="bg1">
                          <a:lumMod val="50000"/>
                        </a:schemeClr>
                      </a:solidFill>
                      <a:prstDash val="sysDot"/>
                      <a:round/>
                      <a:headEnd type="none" w="med" len="med"/>
                      <a:tailEnd type="none" w="med" len="med"/>
                    </a:lnB>
                    <a:noFill/>
                  </a:tcPr>
                </a:tc>
                <a:extLst>
                  <a:ext uri="{0D108BD9-81ED-4DB2-BD59-A6C34878D82A}">
                    <a16:rowId xmlns:a16="http://schemas.microsoft.com/office/drawing/2014/main" val="2285145411"/>
                  </a:ext>
                </a:extLst>
              </a:tr>
            </a:tbl>
          </a:graphicData>
        </a:graphic>
      </p:graphicFrame>
      <p:sp>
        <p:nvSpPr>
          <p:cNvPr id="7" name="Flèche : droite rayée 6">
            <a:extLst>
              <a:ext uri="{FF2B5EF4-FFF2-40B4-BE49-F238E27FC236}">
                <a16:creationId xmlns:a16="http://schemas.microsoft.com/office/drawing/2014/main" id="{EBD665D3-FB28-45DE-80A5-8C330A3D3EBF}"/>
              </a:ext>
            </a:extLst>
          </p:cNvPr>
          <p:cNvSpPr/>
          <p:nvPr/>
        </p:nvSpPr>
        <p:spPr>
          <a:xfrm rot="5400000">
            <a:off x="4283564" y="2844579"/>
            <a:ext cx="2068495"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Flèche : bas 7">
            <a:extLst>
              <a:ext uri="{FF2B5EF4-FFF2-40B4-BE49-F238E27FC236}">
                <a16:creationId xmlns:a16="http://schemas.microsoft.com/office/drawing/2014/main" id="{CF7CE70F-88FE-41A6-BD1E-C92E54DA5CEB}"/>
              </a:ext>
            </a:extLst>
          </p:cNvPr>
          <p:cNvSpPr/>
          <p:nvPr/>
        </p:nvSpPr>
        <p:spPr>
          <a:xfrm rot="16200000">
            <a:off x="6757611" y="2363159"/>
            <a:ext cx="294490" cy="643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bas 8">
            <a:extLst>
              <a:ext uri="{FF2B5EF4-FFF2-40B4-BE49-F238E27FC236}">
                <a16:creationId xmlns:a16="http://schemas.microsoft.com/office/drawing/2014/main" id="{68F2EB0A-BDC6-4C8C-873C-3641EEF65A79}"/>
              </a:ext>
            </a:extLst>
          </p:cNvPr>
          <p:cNvSpPr/>
          <p:nvPr/>
        </p:nvSpPr>
        <p:spPr>
          <a:xfrm rot="5400000">
            <a:off x="3463445" y="3413125"/>
            <a:ext cx="301840" cy="694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rayée 9">
            <a:extLst>
              <a:ext uri="{FF2B5EF4-FFF2-40B4-BE49-F238E27FC236}">
                <a16:creationId xmlns:a16="http://schemas.microsoft.com/office/drawing/2014/main" id="{24CB282E-0A5E-49B2-865F-BAC94710A5F5}"/>
              </a:ext>
            </a:extLst>
          </p:cNvPr>
          <p:cNvSpPr/>
          <p:nvPr/>
        </p:nvSpPr>
        <p:spPr>
          <a:xfrm rot="5400000">
            <a:off x="6740816" y="3676464"/>
            <a:ext cx="2408067"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Flèche : droite rayée 10">
            <a:extLst>
              <a:ext uri="{FF2B5EF4-FFF2-40B4-BE49-F238E27FC236}">
                <a16:creationId xmlns:a16="http://schemas.microsoft.com/office/drawing/2014/main" id="{66B1423A-92BB-4A3A-A2E7-C20BFB0E27D9}"/>
              </a:ext>
            </a:extLst>
          </p:cNvPr>
          <p:cNvSpPr/>
          <p:nvPr/>
        </p:nvSpPr>
        <p:spPr>
          <a:xfrm rot="5400000">
            <a:off x="2179854" y="4085577"/>
            <a:ext cx="986161" cy="927717"/>
          </a:xfrm>
          <a:prstGeom prst="stripedRightArrow">
            <a:avLst/>
          </a:prstGeom>
          <a:solidFill>
            <a:srgbClr val="4472C4">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Flèche : droite rayée 11">
            <a:extLst>
              <a:ext uri="{FF2B5EF4-FFF2-40B4-BE49-F238E27FC236}">
                <a16:creationId xmlns:a16="http://schemas.microsoft.com/office/drawing/2014/main" id="{D2153417-CC2C-4115-8773-DFCB9A8507E9}"/>
              </a:ext>
            </a:extLst>
          </p:cNvPr>
          <p:cNvSpPr/>
          <p:nvPr/>
        </p:nvSpPr>
        <p:spPr>
          <a:xfrm rot="5400000">
            <a:off x="4638710" y="5050275"/>
            <a:ext cx="1370843" cy="927717"/>
          </a:xfrm>
          <a:prstGeom prst="stripedRightArrow">
            <a:avLst/>
          </a:prstGeom>
          <a:solidFill>
            <a:schemeClr val="accent2">
              <a:lumMod val="75000"/>
              <a:alpha val="38039"/>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14" name="Connecteur : en angle 13">
            <a:extLst>
              <a:ext uri="{FF2B5EF4-FFF2-40B4-BE49-F238E27FC236}">
                <a16:creationId xmlns:a16="http://schemas.microsoft.com/office/drawing/2014/main" id="{207E3278-AD3F-4BCD-B090-5846DDF1B7BE}"/>
              </a:ext>
            </a:extLst>
          </p:cNvPr>
          <p:cNvCxnSpPr>
            <a:cxnSpLocks/>
          </p:cNvCxnSpPr>
          <p:nvPr/>
        </p:nvCxnSpPr>
        <p:spPr>
          <a:xfrm flipV="1">
            <a:off x="2723535" y="4740676"/>
            <a:ext cx="1513516" cy="323700"/>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09B17CA-69D1-4B71-BE51-29C7D4DFA2DC}"/>
              </a:ext>
            </a:extLst>
          </p:cNvPr>
          <p:cNvCxnSpPr>
            <a:cxnSpLocks/>
          </p:cNvCxnSpPr>
          <p:nvPr/>
        </p:nvCxnSpPr>
        <p:spPr>
          <a:xfrm rot="10800000">
            <a:off x="6784079" y="4740676"/>
            <a:ext cx="983883" cy="693188"/>
          </a:xfrm>
          <a:prstGeom prst="bentConnector3">
            <a:avLst>
              <a:gd name="adj1" fmla="val 72985"/>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a16="http://schemas.microsoft.com/office/drawing/2014/main" id="{437B5E22-17E5-4F99-BDE3-6323EC596BB2}"/>
              </a:ext>
            </a:extLst>
          </p:cNvPr>
          <p:cNvSpPr>
            <a:spLocks noGrp="1"/>
          </p:cNvSpPr>
          <p:nvPr>
            <p:ph type="title"/>
          </p:nvPr>
        </p:nvSpPr>
        <p:spPr/>
        <p:txBody>
          <a:bodyPr/>
          <a:lstStyle/>
          <a:p>
            <a:r>
              <a:rPr lang="fr-FR"/>
              <a:t>Call back</a:t>
            </a:r>
          </a:p>
        </p:txBody>
      </p:sp>
    </p:spTree>
    <p:extLst>
      <p:ext uri="{BB962C8B-B14F-4D97-AF65-F5344CB8AC3E}">
        <p14:creationId xmlns:p14="http://schemas.microsoft.com/office/powerpoint/2010/main" val="42142535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L'évènement</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0054043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AA2FA58-42D3-48D6-88B0-12A31F5918B5}"/>
              </a:ext>
            </a:extLst>
          </p:cNvPr>
          <p:cNvSpPr/>
          <p:nvPr/>
        </p:nvSpPr>
        <p:spPr>
          <a:xfrm>
            <a:off x="7608168" y="5571904"/>
            <a:ext cx="1873186" cy="368421"/>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893943B-50ED-4356-B59E-24F4157F93BC}"/>
              </a:ext>
            </a:extLst>
          </p:cNvPr>
          <p:cNvSpPr/>
          <p:nvPr/>
        </p:nvSpPr>
        <p:spPr>
          <a:xfrm>
            <a:off x="7608168" y="5069474"/>
            <a:ext cx="1873186" cy="368421"/>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9B16739D-2C86-4A93-A756-E00CE6C5452C}"/>
              </a:ext>
            </a:extLst>
          </p:cNvPr>
          <p:cNvSpPr/>
          <p:nvPr/>
        </p:nvSpPr>
        <p:spPr>
          <a:xfrm>
            <a:off x="1661600" y="4620829"/>
            <a:ext cx="6301670" cy="368421"/>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1920BA51-69EF-49EE-837A-868575587D2F}"/>
              </a:ext>
            </a:extLst>
          </p:cNvPr>
          <p:cNvSpPr/>
          <p:nvPr/>
        </p:nvSpPr>
        <p:spPr>
          <a:xfrm>
            <a:off x="8735632" y="3472694"/>
            <a:ext cx="1782931" cy="273686"/>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9E3E7CBD-F7BC-4971-A3BC-7EA392B3953D}"/>
              </a:ext>
            </a:extLst>
          </p:cNvPr>
          <p:cNvSpPr/>
          <p:nvPr/>
        </p:nvSpPr>
        <p:spPr>
          <a:xfrm>
            <a:off x="6844681" y="2972066"/>
            <a:ext cx="4234652" cy="273687"/>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FC31358-C65E-4AD1-A8F7-A09D1C0C8460}"/>
              </a:ext>
            </a:extLst>
          </p:cNvPr>
          <p:cNvSpPr>
            <a:spLocks noGrp="1"/>
          </p:cNvSpPr>
          <p:nvPr>
            <p:ph idx="1"/>
          </p:nvPr>
        </p:nvSpPr>
        <p:spPr>
          <a:xfrm>
            <a:off x="838200" y="1420105"/>
            <a:ext cx="10515600" cy="1402616"/>
          </a:xfrm>
        </p:spPr>
        <p:txBody>
          <a:bodyPr>
            <a:normAutofit fontScale="92500" lnSpcReduction="10000"/>
          </a:bodyPr>
          <a:lstStyle/>
          <a:p>
            <a:pPr>
              <a:lnSpc>
                <a:spcPct val="120000"/>
              </a:lnSpc>
            </a:pPr>
            <a:r>
              <a:rPr lang="fr-FR"/>
              <a:t>Imaginons un tableau d'objets délégués. Ce tableau permettrait de faire exécuter en batterie les méthodes intégrées dans ces délégués, une par une, dans un ordre indifférencié.</a:t>
            </a:r>
          </a:p>
          <a:p>
            <a:endParaRPr lang="fr-FR"/>
          </a:p>
        </p:txBody>
      </p:sp>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L'évènement</a:t>
            </a:r>
          </a:p>
        </p:txBody>
      </p:sp>
      <p:sp>
        <p:nvSpPr>
          <p:cNvPr id="9" name="ZoneTexte 8">
            <a:extLst>
              <a:ext uri="{FF2B5EF4-FFF2-40B4-BE49-F238E27FC236}">
                <a16:creationId xmlns:a16="http://schemas.microsoft.com/office/drawing/2014/main" id="{0DD787D8-8D26-4ECD-A52D-CA333249854A}"/>
              </a:ext>
            </a:extLst>
          </p:cNvPr>
          <p:cNvSpPr txBox="1"/>
          <p:nvPr/>
        </p:nvSpPr>
        <p:spPr>
          <a:xfrm>
            <a:off x="838200" y="2866833"/>
            <a:ext cx="10372344" cy="3378874"/>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fr-FR" sz="2600">
                <a:solidFill>
                  <a:prstClr val="black"/>
                </a:solidFill>
              </a:rPr>
              <a:t>Un évènement est un tableau de délégué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event</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RefroidirDelegate</a:t>
            </a:r>
            <a:r>
              <a:rPr lang="fr-FR" sz="1400">
                <a:solidFill>
                  <a:srgbClr val="000000"/>
                </a:solidFill>
                <a:latin typeface="Consolas" panose="020B0609020204030204" pitchFamily="49" charset="0"/>
              </a:rPr>
              <a:t> FaitChaud;</a:t>
            </a:r>
            <a:endParaRPr lang="fr-FR" sz="2600">
              <a:solidFill>
                <a:prstClr val="black"/>
              </a:solidFill>
              <a:latin typeface="Consolas" panose="020B0609020204030204" pitchFamily="49" charset="0"/>
            </a:endParaRPr>
          </a:p>
          <a:p>
            <a:pPr lvl="0">
              <a:lnSpc>
                <a:spcPct val="90000"/>
              </a:lnSpc>
              <a:spcBef>
                <a:spcPts val="1000"/>
              </a:spcBef>
            </a:pPr>
            <a:r>
              <a:rPr lang="fr-FR" sz="2600">
                <a:solidFill>
                  <a:prstClr val="black"/>
                </a:solidFill>
                <a:latin typeface="Consolas" panose="020B0609020204030204" pitchFamily="49" charset="0"/>
              </a:rPr>
              <a:t> </a:t>
            </a:r>
            <a:r>
              <a:rPr lang="fr-FR" sz="2600">
                <a:solidFill>
                  <a:prstClr val="black"/>
                </a:solidFill>
              </a:rPr>
              <a:t>avec la possibilité de faire exécuter toutes les méthodes : </a:t>
            </a:r>
            <a:r>
              <a:rPr lang="fr-FR" sz="1400">
                <a:solidFill>
                  <a:srgbClr val="000000"/>
                </a:solidFill>
                <a:latin typeface="Consolas" panose="020B0609020204030204" pitchFamily="49" charset="0"/>
              </a:rPr>
              <a:t>FaitChaud(args);</a:t>
            </a:r>
          </a:p>
          <a:p>
            <a:pPr marL="228600" lvl="0" indent="-228600">
              <a:lnSpc>
                <a:spcPct val="90000"/>
              </a:lnSpc>
              <a:spcBef>
                <a:spcPts val="1000"/>
              </a:spcBef>
              <a:buFont typeface="Arial" panose="020B0604020202020204" pitchFamily="34" charset="0"/>
              <a:buChar char="•"/>
            </a:pPr>
            <a:r>
              <a:rPr lang="fr-FR" sz="2600">
                <a:solidFill>
                  <a:prstClr val="black"/>
                </a:solidFill>
              </a:rPr>
              <a:t>Cette classe event doit obligatoirement être déclarée dans la classe où l'évènement pourrait se produire :</a:t>
            </a:r>
          </a:p>
          <a:p>
            <a:pPr lvl="0">
              <a:lnSpc>
                <a:spcPct val="90000"/>
              </a:lnSpc>
              <a:spcBef>
                <a:spcPts val="1000"/>
              </a:spcBef>
            </a:pPr>
            <a:r>
              <a:rPr lang="fr-FR" sz="1500">
                <a:solidFill>
                  <a:srgbClr val="000000"/>
                </a:solidFill>
                <a:latin typeface="Consolas" panose="020B0609020204030204" pitchFamily="49" charset="0"/>
              </a:rPr>
              <a:t>        </a:t>
            </a:r>
            <a:r>
              <a:rPr lang="fr-FR" sz="1400">
                <a:solidFill>
                  <a:srgbClr val="0000FF"/>
                </a:solidFill>
                <a:latin typeface="Consolas" panose="020B0609020204030204" pitchFamily="49" charset="0"/>
              </a:rPr>
              <a:t>class</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Centrale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 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event</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RefroidirDelegate</a:t>
            </a:r>
            <a:r>
              <a:rPr lang="fr-FR" sz="1400">
                <a:solidFill>
                  <a:srgbClr val="000000"/>
                </a:solidFill>
                <a:latin typeface="Consolas" panose="020B0609020204030204" pitchFamily="49" charset="0"/>
              </a:rPr>
              <a:t> FaitChaud; }</a:t>
            </a:r>
            <a:endParaRPr lang="fr-FR" sz="1400">
              <a:solidFill>
                <a:prstClr val="black"/>
              </a:solidFill>
              <a:latin typeface="Consolas" panose="020B0609020204030204" pitchFamily="49" charset="0"/>
            </a:endParaRPr>
          </a:p>
          <a:p>
            <a:pPr marL="457200" lvl="0" indent="-457200">
              <a:lnSpc>
                <a:spcPct val="90000"/>
              </a:lnSpc>
              <a:spcBef>
                <a:spcPts val="1000"/>
              </a:spcBef>
              <a:buFont typeface="Arial" panose="020B0604020202020204" pitchFamily="34" charset="0"/>
              <a:buChar char="•"/>
            </a:pPr>
            <a:r>
              <a:rPr lang="fr-FR" sz="2600">
                <a:solidFill>
                  <a:prstClr val="black"/>
                </a:solidFill>
              </a:rPr>
              <a:t>Pour ajouter une méthode dans l'évènement :  </a:t>
            </a:r>
            <a:r>
              <a:rPr lang="fr-FR" sz="1400">
                <a:solidFill>
                  <a:srgbClr val="000000"/>
                </a:solidFill>
                <a:latin typeface="Consolas" panose="020B0609020204030204" pitchFamily="49" charset="0"/>
              </a:rPr>
              <a:t>FaitChaud += dm1;</a:t>
            </a:r>
          </a:p>
          <a:p>
            <a:pPr marL="457200" lvl="0" indent="-457200">
              <a:lnSpc>
                <a:spcPct val="90000"/>
              </a:lnSpc>
              <a:spcBef>
                <a:spcPts val="1000"/>
              </a:spcBef>
              <a:buFont typeface="Arial" panose="020B0604020202020204" pitchFamily="34" charset="0"/>
              <a:buChar char="•"/>
            </a:pPr>
            <a:r>
              <a:rPr lang="fr-FR" sz="2600">
                <a:solidFill>
                  <a:prstClr val="black"/>
                </a:solidFill>
              </a:rPr>
              <a:t>Pour retirer une méthode de l'évènement :       </a:t>
            </a:r>
            <a:r>
              <a:rPr lang="fr-FR" sz="1400">
                <a:solidFill>
                  <a:srgbClr val="000000"/>
                </a:solidFill>
                <a:latin typeface="Consolas" panose="020B0609020204030204" pitchFamily="49" charset="0"/>
              </a:rPr>
              <a:t>FaitChaud -= dm1;</a:t>
            </a:r>
          </a:p>
          <a:p>
            <a:endParaRPr lang="fr-FR"/>
          </a:p>
        </p:txBody>
      </p:sp>
    </p:spTree>
    <p:extLst>
      <p:ext uri="{BB962C8B-B14F-4D97-AF65-F5344CB8AC3E}">
        <p14:creationId xmlns:p14="http://schemas.microsoft.com/office/powerpoint/2010/main" val="8537553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Les délégués du Framework .Net</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8096437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dirty="0"/>
              <a:t>Action - </a:t>
            </a:r>
            <a:r>
              <a:rPr lang="fr-FR" dirty="0" err="1"/>
              <a:t>Func</a:t>
            </a:r>
            <a:endParaRPr lang="fr-FR" dirty="0"/>
          </a:p>
        </p:txBody>
      </p:sp>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681839" cy="4351338"/>
          </a:xfrm>
        </p:spPr>
        <p:txBody>
          <a:bodyPr/>
          <a:lstStyle/>
          <a:p>
            <a:r>
              <a:rPr lang="fr-FR" dirty="0"/>
              <a:t>Action pour créer un délégué qui retourne </a:t>
            </a:r>
            <a:r>
              <a:rPr lang="fr-FR" dirty="0" err="1"/>
              <a:t>void</a:t>
            </a:r>
            <a:endParaRPr lang="fr-FR" dirty="0"/>
          </a:p>
          <a:p>
            <a:r>
              <a:rPr lang="fr-FR" dirty="0" err="1"/>
              <a:t>Func</a:t>
            </a:r>
            <a:r>
              <a:rPr lang="fr-FR" dirty="0"/>
              <a:t> pour un délégué qui retourne autre chose que </a:t>
            </a:r>
            <a:r>
              <a:rPr lang="fr-FR" dirty="0" err="1"/>
              <a:t>void</a:t>
            </a:r>
            <a:endParaRPr lang="fr-FR" dirty="0"/>
          </a:p>
        </p:txBody>
      </p:sp>
    </p:spTree>
    <p:extLst>
      <p:ext uri="{BB962C8B-B14F-4D97-AF65-F5344CB8AC3E}">
        <p14:creationId xmlns:p14="http://schemas.microsoft.com/office/powerpoint/2010/main" val="8661349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L'encapsulation de propriété</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1247333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754348-578D-4134-87ED-437C8296E599}"/>
              </a:ext>
            </a:extLst>
          </p:cNvPr>
          <p:cNvSpPr>
            <a:spLocks noGrp="1"/>
          </p:cNvSpPr>
          <p:nvPr>
            <p:ph type="title"/>
          </p:nvPr>
        </p:nvSpPr>
        <p:spPr/>
        <p:txBody>
          <a:bodyPr/>
          <a:lstStyle/>
          <a:p>
            <a:r>
              <a:rPr lang="fr-FR"/>
              <a:t>Accès à une propriété protégée</a:t>
            </a:r>
          </a:p>
        </p:txBody>
      </p:sp>
      <p:sp>
        <p:nvSpPr>
          <p:cNvPr id="6" name="ZoneTexte 5">
            <a:extLst>
              <a:ext uri="{FF2B5EF4-FFF2-40B4-BE49-F238E27FC236}">
                <a16:creationId xmlns:a16="http://schemas.microsoft.com/office/drawing/2014/main" id="{58F527D0-F12A-4E3A-AB79-3CC3886C9578}"/>
              </a:ext>
            </a:extLst>
          </p:cNvPr>
          <p:cNvSpPr txBox="1"/>
          <p:nvPr/>
        </p:nvSpPr>
        <p:spPr>
          <a:xfrm>
            <a:off x="1018102" y="4421079"/>
            <a:ext cx="10155794" cy="923330"/>
          </a:xfrm>
          <a:prstGeom prst="rect">
            <a:avLst/>
          </a:prstGeom>
          <a:noFill/>
        </p:spPr>
        <p:txBody>
          <a:bodyPr wrap="none" rtlCol="0">
            <a:spAutoFit/>
          </a:bodyPr>
          <a:lstStyle/>
          <a:p>
            <a:pPr marL="285750" indent="-285750">
              <a:buFont typeface="Arial" panose="020B0604020202020204" pitchFamily="34" charset="0"/>
              <a:buChar char="•"/>
            </a:pPr>
            <a:r>
              <a:rPr lang="fr-FR"/>
              <a:t>L'accès extérieur à la propriété Etat n'est pas possible. Elle est protégée.</a:t>
            </a:r>
          </a:p>
          <a:p>
            <a:pPr marL="285750" indent="-285750">
              <a:buFont typeface="Arial" panose="020B0604020202020204" pitchFamily="34" charset="0"/>
              <a:buChar char="•"/>
            </a:pPr>
            <a:r>
              <a:rPr lang="fr-FR"/>
              <a:t>L'accès en lecture est cependant possible en passant par le méthode publique GetEtat</a:t>
            </a:r>
          </a:p>
          <a:p>
            <a:pPr marL="285750" indent="-285750">
              <a:buFont typeface="Arial" panose="020B0604020202020204" pitchFamily="34" charset="0"/>
              <a:buChar char="•"/>
            </a:pPr>
            <a:r>
              <a:rPr lang="fr-FR"/>
              <a:t>L'accès en écriture d'une valeur value est aussi possible en passant par le méthode publique SetEtat  </a:t>
            </a:r>
          </a:p>
        </p:txBody>
      </p:sp>
      <p:graphicFrame>
        <p:nvGraphicFramePr>
          <p:cNvPr id="15" name="Tableau 14">
            <a:extLst>
              <a:ext uri="{FF2B5EF4-FFF2-40B4-BE49-F238E27FC236}">
                <a16:creationId xmlns:a16="http://schemas.microsoft.com/office/drawing/2014/main" id="{59CE0204-D49A-4405-9869-69066E38D7C3}"/>
              </a:ext>
            </a:extLst>
          </p:cNvPr>
          <p:cNvGraphicFramePr>
            <a:graphicFrameLocks noGrp="1"/>
          </p:cNvGraphicFramePr>
          <p:nvPr/>
        </p:nvGraphicFramePr>
        <p:xfrm>
          <a:off x="3749335" y="2132368"/>
          <a:ext cx="4693329" cy="1645920"/>
        </p:xfrm>
        <a:graphic>
          <a:graphicData uri="http://schemas.openxmlformats.org/drawingml/2006/table">
            <a:tbl>
              <a:tblPr firstRow="1" bandRow="1">
                <a:tableStyleId>{5C22544A-7EE6-4342-B048-85BDC9FD1C3A}</a:tableStyleId>
              </a:tblPr>
              <a:tblGrid>
                <a:gridCol w="928248">
                  <a:extLst>
                    <a:ext uri="{9D8B030D-6E8A-4147-A177-3AD203B41FA5}">
                      <a16:colId xmlns:a16="http://schemas.microsoft.com/office/drawing/2014/main" val="1102960229"/>
                    </a:ext>
                  </a:extLst>
                </a:gridCol>
                <a:gridCol w="1208312">
                  <a:extLst>
                    <a:ext uri="{9D8B030D-6E8A-4147-A177-3AD203B41FA5}">
                      <a16:colId xmlns:a16="http://schemas.microsoft.com/office/drawing/2014/main" val="3828931118"/>
                    </a:ext>
                  </a:extLst>
                </a:gridCol>
                <a:gridCol w="1491449">
                  <a:extLst>
                    <a:ext uri="{9D8B030D-6E8A-4147-A177-3AD203B41FA5}">
                      <a16:colId xmlns:a16="http://schemas.microsoft.com/office/drawing/2014/main" val="2525889771"/>
                    </a:ext>
                  </a:extLst>
                </a:gridCol>
                <a:gridCol w="1065320">
                  <a:extLst>
                    <a:ext uri="{9D8B030D-6E8A-4147-A177-3AD203B41FA5}">
                      <a16:colId xmlns:a16="http://schemas.microsoft.com/office/drawing/2014/main" val="239417265"/>
                    </a:ext>
                  </a:extLst>
                </a:gridCol>
              </a:tblGrid>
              <a:tr h="351000">
                <a:tc gridSpan="4">
                  <a:txBody>
                    <a:bodyPr/>
                    <a:lstStyle/>
                    <a:p>
                      <a:pPr algn="ctr"/>
                      <a:r>
                        <a:rPr lang="fr-FR"/>
                        <a:t>Pompe</a:t>
                      </a:r>
                    </a:p>
                  </a:txBody>
                  <a:tcPr/>
                </a:tc>
                <a:tc hMerge="1">
                  <a:txBody>
                    <a:bodyPr/>
                    <a:lstStyle/>
                    <a:p>
                      <a:endParaRPr lang="fr-FR"/>
                    </a:p>
                  </a:txBody>
                  <a:tcPr/>
                </a:tc>
                <a:tc hMerge="1">
                  <a:txBody>
                    <a:bodyPr/>
                    <a:lstStyle/>
                    <a:p>
                      <a:pPr algn="ctr"/>
                      <a:endParaRPr lang="fr-FR"/>
                    </a:p>
                  </a:txBody>
                  <a:tcPr/>
                </a:tc>
                <a:tc hMerge="1">
                  <a:txBody>
                    <a:bodyPr/>
                    <a:lstStyle/>
                    <a:p>
                      <a:endParaRPr lang="fr-FR"/>
                    </a:p>
                  </a:txBody>
                  <a:tcPr/>
                </a:tc>
                <a:extLst>
                  <a:ext uri="{0D108BD9-81ED-4DB2-BD59-A6C34878D82A}">
                    <a16:rowId xmlns:a16="http://schemas.microsoft.com/office/drawing/2014/main" val="227763854"/>
                  </a:ext>
                </a:extLst>
              </a:tr>
              <a:tr h="351000">
                <a:tc>
                  <a:txBody>
                    <a:bodyPr/>
                    <a:lstStyle/>
                    <a:p>
                      <a:endParaRPr lang="fr-FR">
                        <a:solidFill>
                          <a:schemeClr val="accent4">
                            <a:lumMod val="50000"/>
                          </a:schemeClr>
                        </a:solidFill>
                      </a:endParaRPr>
                    </a:p>
                  </a:txBody>
                  <a:tcPr/>
                </a:tc>
                <a:tc>
                  <a:txBody>
                    <a:bodyPr/>
                    <a:lstStyle/>
                    <a:p>
                      <a:endParaRPr lang="fr-FR">
                        <a:solidFill>
                          <a:schemeClr val="accent4">
                            <a:lumMod val="50000"/>
                          </a:schemeClr>
                        </a:solidFill>
                      </a:endParaRPr>
                    </a:p>
                  </a:txBody>
                  <a:tcPr/>
                </a:tc>
                <a:tc>
                  <a:txBody>
                    <a:bodyPr/>
                    <a:lstStyle/>
                    <a:p>
                      <a:endParaRPr lang="fr-FR" sz="1600"/>
                    </a:p>
                  </a:txBody>
                  <a:tcPr/>
                </a:tc>
                <a:tc>
                  <a:txBody>
                    <a:bodyPr/>
                    <a:lstStyle/>
                    <a:p>
                      <a:endParaRPr lang="fr-FR"/>
                    </a:p>
                  </a:txBody>
                  <a:tcPr/>
                </a:tc>
                <a:extLst>
                  <a:ext uri="{0D108BD9-81ED-4DB2-BD59-A6C34878D82A}">
                    <a16:rowId xmlns:a16="http://schemas.microsoft.com/office/drawing/2014/main" val="2231517082"/>
                  </a:ext>
                </a:extLst>
              </a:tr>
              <a:tr h="292500">
                <a:tc>
                  <a:txBody>
                    <a:bodyPr/>
                    <a:lstStyle/>
                    <a:p>
                      <a:r>
                        <a:rPr lang="fr-FR" sz="1400" b="1">
                          <a:solidFill>
                            <a:schemeClr val="accent6">
                              <a:lumMod val="75000"/>
                            </a:schemeClr>
                          </a:solidFill>
                        </a:rPr>
                        <a:t>private</a:t>
                      </a:r>
                    </a:p>
                  </a:txBody>
                  <a:tcPr>
                    <a:solidFill>
                      <a:schemeClr val="bg2">
                        <a:lumMod val="75000"/>
                      </a:schemeClr>
                    </a:solidFill>
                  </a:tcPr>
                </a:tc>
                <a:tc>
                  <a:txBody>
                    <a:bodyPr/>
                    <a:lstStyle/>
                    <a:p>
                      <a:r>
                        <a:rPr lang="fr-FR" sz="1400">
                          <a:solidFill>
                            <a:schemeClr val="accent4">
                              <a:lumMod val="50000"/>
                            </a:schemeClr>
                          </a:solidFill>
                        </a:rPr>
                        <a:t>string</a:t>
                      </a:r>
                    </a:p>
                  </a:txBody>
                  <a:tcPr>
                    <a:solidFill>
                      <a:schemeClr val="bg2">
                        <a:lumMod val="75000"/>
                      </a:schemeClr>
                    </a:solidFill>
                  </a:tcPr>
                </a:tc>
                <a:tc>
                  <a:txBody>
                    <a:bodyPr/>
                    <a:lstStyle/>
                    <a:p>
                      <a:pPr algn="l"/>
                      <a:r>
                        <a:rPr lang="fr-FR" sz="1400">
                          <a:solidFill>
                            <a:schemeClr val="tx1">
                              <a:lumMod val="75000"/>
                              <a:lumOff val="25000"/>
                            </a:schemeClr>
                          </a:solidFill>
                        </a:rPr>
                        <a:t>Etat</a:t>
                      </a:r>
                    </a:p>
                  </a:txBody>
                  <a:tcPr>
                    <a:solidFill>
                      <a:schemeClr val="bg2">
                        <a:lumMod val="75000"/>
                      </a:schemeClr>
                    </a:solidFill>
                  </a:tcPr>
                </a:tc>
                <a:tc>
                  <a:txBody>
                    <a:bodyPr/>
                    <a:lstStyle/>
                    <a:p>
                      <a:r>
                        <a:rPr lang="fr-FR" sz="1400">
                          <a:solidFill>
                            <a:schemeClr val="tx1">
                              <a:lumMod val="75000"/>
                              <a:lumOff val="25000"/>
                            </a:schemeClr>
                          </a:solidFill>
                        </a:rPr>
                        <a:t>Normal </a:t>
                      </a:r>
                    </a:p>
                  </a:txBody>
                  <a:tcPr>
                    <a:solidFill>
                      <a:schemeClr val="bg2">
                        <a:lumMod val="75000"/>
                      </a:schemeClr>
                    </a:solidFill>
                  </a:tcPr>
                </a:tc>
                <a:extLst>
                  <a:ext uri="{0D108BD9-81ED-4DB2-BD59-A6C34878D82A}">
                    <a16:rowId xmlns:a16="http://schemas.microsoft.com/office/drawing/2014/main" val="2847642315"/>
                  </a:ext>
                </a:extLst>
              </a:tr>
              <a:tr h="292500">
                <a:tc>
                  <a:txBody>
                    <a:bodyPr/>
                    <a:lstStyle/>
                    <a:p>
                      <a:r>
                        <a:rPr lang="fr-FR" sz="1400" b="1">
                          <a:solidFill>
                            <a:schemeClr val="accent6">
                              <a:lumMod val="75000"/>
                            </a:schemeClr>
                          </a:solidFill>
                        </a:rPr>
                        <a:t>Public</a:t>
                      </a:r>
                    </a:p>
                  </a:txBody>
                  <a:tcPr>
                    <a:solidFill>
                      <a:schemeClr val="bg2">
                        <a:lumMod val="75000"/>
                      </a:schemeClr>
                    </a:solidFill>
                  </a:tcPr>
                </a:tc>
                <a:tc>
                  <a:txBody>
                    <a:bodyPr/>
                    <a:lstStyle/>
                    <a:p>
                      <a:r>
                        <a:rPr lang="fr-FR" sz="1400">
                          <a:solidFill>
                            <a:schemeClr val="accent4">
                              <a:lumMod val="50000"/>
                            </a:schemeClr>
                          </a:solidFill>
                        </a:rPr>
                        <a:t>String</a:t>
                      </a:r>
                    </a:p>
                  </a:txBody>
                  <a:tcPr>
                    <a:solidFill>
                      <a:schemeClr val="bg2">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GetEtat()</a:t>
                      </a:r>
                    </a:p>
                  </a:txBody>
                  <a:tcPr>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solidFill>
                      <a:schemeClr val="bg2">
                        <a:lumMod val="75000"/>
                      </a:schemeClr>
                    </a:solidFill>
                  </a:tcPr>
                </a:tc>
                <a:extLst>
                  <a:ext uri="{0D108BD9-81ED-4DB2-BD59-A6C34878D82A}">
                    <a16:rowId xmlns:a16="http://schemas.microsoft.com/office/drawing/2014/main" val="2775154562"/>
                  </a:ext>
                </a:extLst>
              </a:tr>
              <a:tr h="292500">
                <a:tc>
                  <a:txBody>
                    <a:bodyPr/>
                    <a:lstStyle/>
                    <a:p>
                      <a:r>
                        <a:rPr lang="fr-FR" sz="1400" b="1">
                          <a:solidFill>
                            <a:schemeClr val="accent6">
                              <a:lumMod val="75000"/>
                            </a:schemeClr>
                          </a:solidFill>
                        </a:rPr>
                        <a:t>Public</a:t>
                      </a:r>
                    </a:p>
                  </a:txBody>
                  <a:tcPr>
                    <a:solidFill>
                      <a:schemeClr val="bg2">
                        <a:lumMod val="75000"/>
                      </a:schemeClr>
                    </a:solidFill>
                  </a:tcPr>
                </a:tc>
                <a:tc>
                  <a:txBody>
                    <a:bodyPr/>
                    <a:lstStyle/>
                    <a:p>
                      <a:r>
                        <a:rPr lang="fr-FR" sz="1400">
                          <a:solidFill>
                            <a:schemeClr val="accent4">
                              <a:lumMod val="50000"/>
                            </a:schemeClr>
                          </a:solidFill>
                        </a:rPr>
                        <a:t>String</a:t>
                      </a:r>
                    </a:p>
                  </a:txBody>
                  <a:tcPr>
                    <a:solidFill>
                      <a:schemeClr val="bg2">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SetEtat(string value)</a:t>
                      </a:r>
                    </a:p>
                  </a:txBody>
                  <a:tcPr>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tc>
                <a:extLst>
                  <a:ext uri="{0D108BD9-81ED-4DB2-BD59-A6C34878D82A}">
                    <a16:rowId xmlns:a16="http://schemas.microsoft.com/office/drawing/2014/main" val="2242301909"/>
                  </a:ext>
                </a:extLst>
              </a:tr>
            </a:tbl>
          </a:graphicData>
        </a:graphic>
      </p:graphicFrame>
      <p:sp>
        <p:nvSpPr>
          <p:cNvPr id="16" name="Flèche : droite 15">
            <a:extLst>
              <a:ext uri="{FF2B5EF4-FFF2-40B4-BE49-F238E27FC236}">
                <a16:creationId xmlns:a16="http://schemas.microsoft.com/office/drawing/2014/main" id="{F833FE0B-9C1D-41E4-8FB3-2048DBEA96F9}"/>
              </a:ext>
            </a:extLst>
          </p:cNvPr>
          <p:cNvSpPr/>
          <p:nvPr/>
        </p:nvSpPr>
        <p:spPr>
          <a:xfrm rot="10800000">
            <a:off x="8468842" y="3532825"/>
            <a:ext cx="421690" cy="239699"/>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81CFDD89-666B-40E1-B7C6-DB8B51F12F08}"/>
              </a:ext>
            </a:extLst>
          </p:cNvPr>
          <p:cNvSpPr/>
          <p:nvPr/>
        </p:nvSpPr>
        <p:spPr>
          <a:xfrm rot="16200000">
            <a:off x="6064785" y="3221184"/>
            <a:ext cx="485454" cy="23969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ouble flèche verticale 17">
            <a:extLst>
              <a:ext uri="{FF2B5EF4-FFF2-40B4-BE49-F238E27FC236}">
                <a16:creationId xmlns:a16="http://schemas.microsoft.com/office/drawing/2014/main" id="{3B725CA6-A038-4A35-A4D7-BD6CACF3535E}"/>
              </a:ext>
            </a:extLst>
          </p:cNvPr>
          <p:cNvSpPr/>
          <p:nvPr/>
        </p:nvSpPr>
        <p:spPr>
          <a:xfrm>
            <a:off x="6546791" y="2993738"/>
            <a:ext cx="266330" cy="42169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59BB4E2F-37E1-412A-8FF3-266DC1A701BA}"/>
              </a:ext>
            </a:extLst>
          </p:cNvPr>
          <p:cNvSpPr/>
          <p:nvPr/>
        </p:nvSpPr>
        <p:spPr>
          <a:xfrm rot="10800000">
            <a:off x="8468842" y="2903818"/>
            <a:ext cx="421690" cy="239699"/>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309064C4-3975-4AA4-9D0D-ECE2C1A94E2F}"/>
              </a:ext>
            </a:extLst>
          </p:cNvPr>
          <p:cNvSpPr txBox="1"/>
          <p:nvPr/>
        </p:nvSpPr>
        <p:spPr>
          <a:xfrm>
            <a:off x="8534394" y="2719679"/>
            <a:ext cx="397866" cy="584775"/>
          </a:xfrm>
          <a:prstGeom prst="rect">
            <a:avLst/>
          </a:prstGeom>
          <a:noFill/>
        </p:spPr>
        <p:txBody>
          <a:bodyPr wrap="none" rtlCol="0">
            <a:spAutoFit/>
          </a:bodyPr>
          <a:lstStyle/>
          <a:p>
            <a:r>
              <a:rPr lang="fr-FR" sz="3200"/>
              <a:t>X</a:t>
            </a:r>
          </a:p>
        </p:txBody>
      </p:sp>
      <p:sp>
        <p:nvSpPr>
          <p:cNvPr id="21" name="Flèche : droite 20">
            <a:extLst>
              <a:ext uri="{FF2B5EF4-FFF2-40B4-BE49-F238E27FC236}">
                <a16:creationId xmlns:a16="http://schemas.microsoft.com/office/drawing/2014/main" id="{90D7A75A-E778-4477-B610-992BAAFB0F6E}"/>
              </a:ext>
            </a:extLst>
          </p:cNvPr>
          <p:cNvSpPr/>
          <p:nvPr/>
        </p:nvSpPr>
        <p:spPr>
          <a:xfrm>
            <a:off x="8468842" y="3240659"/>
            <a:ext cx="421690" cy="239699"/>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62831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L'encapsulation de propriété</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a:bodyPr>
          <a:lstStyle/>
          <a:p>
            <a:r>
              <a:rPr lang="fr-FR"/>
              <a:t>Losqu'on accède à une propriété c'est pour consulter sa valeur (lire) ou pour lui affecter une autre valeur (écrire).</a:t>
            </a:r>
          </a:p>
          <a:p>
            <a:r>
              <a:rPr lang="fr-FR"/>
              <a:t>Dans certain cas, il peut être nécessaire de protéger l'accès à une propriété : contrôler sa lecture et son écriture.</a:t>
            </a:r>
          </a:p>
          <a:p>
            <a:r>
              <a:rPr lang="fr-FR"/>
              <a:t>Pour cela, la première étape consiste à déclarer la propriété comme étant privée : l'accès extérieur devient impossible.</a:t>
            </a:r>
          </a:p>
          <a:p>
            <a:r>
              <a:rPr lang="fr-FR"/>
              <a:t>Ensuite, il faut définir une méthode pour la lire et une méthode pour y écrire. Ces méthodes contrôlent donc l'accès.</a:t>
            </a:r>
          </a:p>
        </p:txBody>
      </p:sp>
    </p:spTree>
    <p:extLst>
      <p:ext uri="{BB962C8B-B14F-4D97-AF65-F5344CB8AC3E}">
        <p14:creationId xmlns:p14="http://schemas.microsoft.com/office/powerpoint/2010/main" val="126420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0DB11-C834-432C-8820-61E89A85149B}"/>
              </a:ext>
            </a:extLst>
          </p:cNvPr>
          <p:cNvSpPr>
            <a:spLocks noGrp="1"/>
          </p:cNvSpPr>
          <p:nvPr>
            <p:ph type="title"/>
          </p:nvPr>
        </p:nvSpPr>
        <p:spPr/>
        <p:txBody>
          <a:bodyPr/>
          <a:lstStyle/>
          <a:p>
            <a:r>
              <a:rPr lang="fr-FR"/>
              <a:t>Mercedes et Philippe</a:t>
            </a:r>
          </a:p>
        </p:txBody>
      </p:sp>
      <p:pic>
        <p:nvPicPr>
          <p:cNvPr id="7" name="Image 6">
            <a:extLst>
              <a:ext uri="{FF2B5EF4-FFF2-40B4-BE49-F238E27FC236}">
                <a16:creationId xmlns:a16="http://schemas.microsoft.com/office/drawing/2014/main" id="{2B0B2EE8-2F08-4C97-8A98-6919479C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159" y="153085"/>
            <a:ext cx="1749641" cy="1749641"/>
          </a:xfrm>
          <a:prstGeom prst="rect">
            <a:avLst/>
          </a:prstGeom>
        </p:spPr>
      </p:pic>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199" y="1784411"/>
            <a:ext cx="7755385" cy="4708463"/>
          </a:xfrm>
        </p:spPr>
        <p:txBody>
          <a:bodyPr>
            <a:normAutofit fontScale="62500" lnSpcReduction="20000"/>
          </a:bodyPr>
          <a:lstStyle/>
          <a:p>
            <a:pPr marL="0" indent="0" algn="just">
              <a:lnSpc>
                <a:spcPct val="120000"/>
              </a:lnSpc>
              <a:buNone/>
            </a:pPr>
            <a:r>
              <a:rPr lang="fr-FR" dirty="0">
                <a:solidFill>
                  <a:srgbClr val="0070C0"/>
                </a:solidFill>
              </a:rPr>
              <a:t>Mercedes</a:t>
            </a:r>
            <a:r>
              <a:rPr lang="fr-FR" dirty="0"/>
              <a:t> et </a:t>
            </a:r>
            <a:r>
              <a:rPr lang="fr-FR" dirty="0">
                <a:solidFill>
                  <a:srgbClr val="0070C0"/>
                </a:solidFill>
              </a:rPr>
              <a:t>Philippe</a:t>
            </a:r>
            <a:r>
              <a:rPr lang="fr-FR" dirty="0"/>
              <a:t> sont un jeune </a:t>
            </a:r>
            <a:r>
              <a:rPr lang="fr-FR" sz="2900" dirty="0"/>
              <a:t>couple</a:t>
            </a:r>
            <a:r>
              <a:rPr lang="fr-FR" dirty="0"/>
              <a:t>. Avec leur fils </a:t>
            </a:r>
            <a:r>
              <a:rPr lang="fr-FR" dirty="0">
                <a:solidFill>
                  <a:srgbClr val="0070C0"/>
                </a:solidFill>
              </a:rPr>
              <a:t>Ludovic</a:t>
            </a:r>
            <a:r>
              <a:rPr lang="fr-FR" dirty="0"/>
              <a:t>, ils forment une famille de </a:t>
            </a:r>
            <a:r>
              <a:rPr lang="fr-FR" dirty="0">
                <a:solidFill>
                  <a:srgbClr val="0070C0"/>
                </a:solidFill>
              </a:rPr>
              <a:t>3</a:t>
            </a:r>
            <a:r>
              <a:rPr lang="fr-FR" dirty="0"/>
              <a:t> </a:t>
            </a:r>
            <a:r>
              <a:rPr lang="fr-FR" dirty="0">
                <a:solidFill>
                  <a:srgbClr val="0070C0"/>
                </a:solidFill>
              </a:rPr>
              <a:t>personnes</a:t>
            </a:r>
            <a:r>
              <a:rPr lang="fr-FR" dirty="0"/>
              <a:t>. </a:t>
            </a:r>
          </a:p>
          <a:p>
            <a:pPr marL="0" indent="0" algn="just">
              <a:lnSpc>
                <a:spcPct val="120000"/>
              </a:lnSpc>
              <a:buNone/>
            </a:pPr>
            <a:r>
              <a:rPr lang="fr-FR" dirty="0"/>
              <a:t>Ils habitent une </a:t>
            </a:r>
            <a:r>
              <a:rPr lang="fr-FR" dirty="0">
                <a:solidFill>
                  <a:srgbClr val="0070C0"/>
                </a:solidFill>
              </a:rPr>
              <a:t>maison</a:t>
            </a:r>
            <a:r>
              <a:rPr lang="fr-FR" dirty="0"/>
              <a:t> de plein pied sis </a:t>
            </a:r>
            <a:r>
              <a:rPr lang="fr-FR" dirty="0">
                <a:solidFill>
                  <a:srgbClr val="0070C0"/>
                </a:solidFill>
              </a:rPr>
              <a:t>8 place du Pré</a:t>
            </a:r>
            <a:r>
              <a:rPr lang="fr-FR" dirty="0"/>
              <a:t>, dans la campagne environnante, sécurisée par une alarme (</a:t>
            </a:r>
            <a:r>
              <a:rPr lang="fr-FR" dirty="0">
                <a:solidFill>
                  <a:srgbClr val="0070C0"/>
                </a:solidFill>
              </a:rPr>
              <a:t>code</a:t>
            </a:r>
            <a:r>
              <a:rPr lang="fr-FR" dirty="0"/>
              <a:t> </a:t>
            </a:r>
            <a:r>
              <a:rPr lang="fr-FR" dirty="0">
                <a:solidFill>
                  <a:srgbClr val="0070C0"/>
                </a:solidFill>
              </a:rPr>
              <a:t>A8B4</a:t>
            </a:r>
            <a:r>
              <a:rPr lang="fr-FR" dirty="0"/>
              <a:t>). Elle est </a:t>
            </a:r>
            <a:r>
              <a:rPr lang="fr-FR" dirty="0">
                <a:solidFill>
                  <a:srgbClr val="0070C0"/>
                </a:solidFill>
              </a:rPr>
              <a:t>chauffée</a:t>
            </a:r>
            <a:r>
              <a:rPr lang="fr-FR" dirty="0"/>
              <a:t> partiellement par de l'énergie solaire et bénéficie d'une </a:t>
            </a:r>
            <a:r>
              <a:rPr lang="fr-FR" dirty="0">
                <a:solidFill>
                  <a:srgbClr val="0070C0"/>
                </a:solidFill>
              </a:rPr>
              <a:t>cuisine</a:t>
            </a:r>
            <a:r>
              <a:rPr lang="fr-FR" dirty="0"/>
              <a:t> moderne bien équipée. </a:t>
            </a:r>
          </a:p>
          <a:p>
            <a:pPr marL="0" indent="0" algn="just">
              <a:lnSpc>
                <a:spcPct val="120000"/>
              </a:lnSpc>
              <a:buNone/>
            </a:pPr>
            <a:r>
              <a:rPr lang="fr-FR" dirty="0"/>
              <a:t>Pour se déplacer, Philippe utilise sa </a:t>
            </a:r>
            <a:r>
              <a:rPr lang="fr-FR" dirty="0">
                <a:solidFill>
                  <a:srgbClr val="0070C0"/>
                </a:solidFill>
              </a:rPr>
              <a:t>moto</a:t>
            </a:r>
            <a:r>
              <a:rPr lang="fr-FR" dirty="0"/>
              <a:t> mais une </a:t>
            </a:r>
            <a:r>
              <a:rPr lang="fr-FR" dirty="0">
                <a:solidFill>
                  <a:srgbClr val="0070C0"/>
                </a:solidFill>
              </a:rPr>
              <a:t>voiture</a:t>
            </a:r>
            <a:r>
              <a:rPr lang="fr-FR" dirty="0"/>
              <a:t> leur permette de faire leur course. Je vous laisse deviner la marque de la voiture. La moto, une </a:t>
            </a:r>
            <a:r>
              <a:rPr lang="fr-FR" dirty="0">
                <a:solidFill>
                  <a:srgbClr val="0070C0"/>
                </a:solidFill>
              </a:rPr>
              <a:t>Kawasaki</a:t>
            </a:r>
            <a:r>
              <a:rPr lang="fr-FR" dirty="0"/>
              <a:t>, </a:t>
            </a:r>
            <a:r>
              <a:rPr lang="fr-FR" dirty="0">
                <a:solidFill>
                  <a:srgbClr val="0070C0"/>
                </a:solidFill>
              </a:rPr>
              <a:t>roule</a:t>
            </a:r>
            <a:r>
              <a:rPr lang="fr-FR" dirty="0"/>
              <a:t> en moyenne 10km par jour.</a:t>
            </a:r>
          </a:p>
          <a:p>
            <a:pPr marL="0" indent="0" algn="just">
              <a:lnSpc>
                <a:spcPct val="120000"/>
              </a:lnSpc>
              <a:buNone/>
            </a:pPr>
            <a:r>
              <a:rPr lang="fr-FR" dirty="0"/>
              <a:t>Mercedes aime se promener et n'hésite pas à faire de longues </a:t>
            </a:r>
            <a:r>
              <a:rPr lang="fr-FR" dirty="0">
                <a:solidFill>
                  <a:srgbClr val="0070C0"/>
                </a:solidFill>
              </a:rPr>
              <a:t>marches</a:t>
            </a:r>
            <a:r>
              <a:rPr lang="fr-FR" dirty="0"/>
              <a:t> avec leur </a:t>
            </a:r>
            <a:r>
              <a:rPr lang="fr-FR" dirty="0">
                <a:solidFill>
                  <a:srgbClr val="0070C0"/>
                </a:solidFill>
              </a:rPr>
              <a:t>chien</a:t>
            </a:r>
            <a:r>
              <a:rPr lang="fr-FR" dirty="0"/>
              <a:t> un </a:t>
            </a:r>
            <a:r>
              <a:rPr lang="fr-FR" dirty="0">
                <a:solidFill>
                  <a:srgbClr val="0070C0"/>
                </a:solidFill>
              </a:rPr>
              <a:t>fox-terrier</a:t>
            </a:r>
            <a:r>
              <a:rPr lang="fr-FR" dirty="0"/>
              <a:t> nommé… </a:t>
            </a:r>
            <a:r>
              <a:rPr lang="fr-FR" dirty="0">
                <a:solidFill>
                  <a:srgbClr val="0070C0"/>
                </a:solidFill>
              </a:rPr>
              <a:t>Milou</a:t>
            </a:r>
            <a:r>
              <a:rPr lang="fr-FR" dirty="0"/>
              <a:t>.</a:t>
            </a:r>
          </a:p>
          <a:p>
            <a:pPr marL="0" indent="0" algn="just">
              <a:lnSpc>
                <a:spcPct val="120000"/>
              </a:lnSpc>
              <a:buNone/>
            </a:pPr>
            <a:r>
              <a:rPr lang="fr-FR" dirty="0"/>
              <a:t>Pour se divertir ils ont une </a:t>
            </a:r>
            <a:r>
              <a:rPr lang="fr-FR" dirty="0">
                <a:solidFill>
                  <a:srgbClr val="0070C0"/>
                </a:solidFill>
              </a:rPr>
              <a:t>console </a:t>
            </a:r>
            <a:r>
              <a:rPr lang="fr-FR" dirty="0"/>
              <a:t>de jeu</a:t>
            </a:r>
            <a:r>
              <a:rPr lang="fr-FR" dirty="0">
                <a:solidFill>
                  <a:srgbClr val="0070C0"/>
                </a:solidFill>
              </a:rPr>
              <a:t> Playstation </a:t>
            </a:r>
            <a:r>
              <a:rPr lang="fr-FR" dirty="0"/>
              <a:t>: la</a:t>
            </a:r>
            <a:r>
              <a:rPr lang="fr-FR" dirty="0">
                <a:solidFill>
                  <a:srgbClr val="0070C0"/>
                </a:solidFill>
              </a:rPr>
              <a:t> PS4</a:t>
            </a:r>
            <a:r>
              <a:rPr lang="fr-FR" dirty="0"/>
              <a:t>.</a:t>
            </a:r>
          </a:p>
          <a:p>
            <a:pPr marL="0" indent="0" algn="just">
              <a:lnSpc>
                <a:spcPct val="120000"/>
              </a:lnSpc>
              <a:buNone/>
            </a:pPr>
            <a:r>
              <a:rPr lang="fr-FR" dirty="0"/>
              <a:t>Essayons de développer une </a:t>
            </a:r>
            <a:r>
              <a:rPr lang="fr-FR" dirty="0">
                <a:solidFill>
                  <a:srgbClr val="0070C0"/>
                </a:solidFill>
              </a:rPr>
              <a:t>application</a:t>
            </a:r>
            <a:r>
              <a:rPr lang="fr-FR" dirty="0"/>
              <a:t> dans une </a:t>
            </a:r>
            <a:r>
              <a:rPr lang="fr-FR" dirty="0">
                <a:solidFill>
                  <a:srgbClr val="0070C0"/>
                </a:solidFill>
              </a:rPr>
              <a:t>invite de commandes </a:t>
            </a:r>
            <a:r>
              <a:rPr lang="fr-FR" dirty="0"/>
              <a:t>pour traduire ce scénario en objets.</a:t>
            </a:r>
          </a:p>
        </p:txBody>
      </p:sp>
      <p:sp>
        <p:nvSpPr>
          <p:cNvPr id="3" name="ZoneTexte 2">
            <a:extLst>
              <a:ext uri="{FF2B5EF4-FFF2-40B4-BE49-F238E27FC236}">
                <a16:creationId xmlns:a16="http://schemas.microsoft.com/office/drawing/2014/main" id="{D3B24517-4A0A-4313-9B18-58ED7BCC9871}"/>
              </a:ext>
            </a:extLst>
          </p:cNvPr>
          <p:cNvSpPr txBox="1"/>
          <p:nvPr/>
        </p:nvSpPr>
        <p:spPr>
          <a:xfrm>
            <a:off x="9128417" y="1784411"/>
            <a:ext cx="2701124" cy="4216539"/>
          </a:xfrm>
          <a:prstGeom prst="rect">
            <a:avLst/>
          </a:prstGeom>
          <a:noFill/>
        </p:spPr>
        <p:txBody>
          <a:bodyPr wrap="none" rtlCol="0">
            <a:spAutoFit/>
          </a:bodyPr>
          <a:lstStyle/>
          <a:p>
            <a:pPr marL="514350" indent="-514350">
              <a:lnSpc>
                <a:spcPct val="100000"/>
              </a:lnSpc>
              <a:buFont typeface="+mj-lt"/>
              <a:buAutoNum type="arabicPeriod"/>
            </a:pPr>
            <a:r>
              <a:rPr lang="fr-FR" dirty="0">
                <a:hlinkClick r:id="rId3" action="ppaction://hlinksldjump"/>
              </a:rPr>
              <a:t>La classe</a:t>
            </a:r>
            <a:endParaRPr lang="fr-FR" dirty="0"/>
          </a:p>
          <a:p>
            <a:pPr marL="514350" indent="-514350">
              <a:lnSpc>
                <a:spcPct val="100000"/>
              </a:lnSpc>
              <a:buFont typeface="+mj-lt"/>
              <a:buAutoNum type="arabicPeriod"/>
            </a:pPr>
            <a:r>
              <a:rPr lang="fr-FR" dirty="0">
                <a:hlinkClick r:id="rId4" action="ppaction://hlinksldjump"/>
              </a:rPr>
              <a:t>L’espace de nom</a:t>
            </a:r>
            <a:endParaRPr lang="fr-FR" dirty="0"/>
          </a:p>
          <a:p>
            <a:pPr marL="514350" indent="-514350">
              <a:lnSpc>
                <a:spcPct val="100000"/>
              </a:lnSpc>
              <a:buFont typeface="+mj-lt"/>
              <a:buAutoNum type="arabicPeriod"/>
            </a:pPr>
            <a:r>
              <a:rPr lang="fr-FR" dirty="0">
                <a:hlinkClick r:id="rId5" action="ppaction://hlinksldjump"/>
              </a:rPr>
              <a:t>La propriété</a:t>
            </a:r>
            <a:endParaRPr lang="fr-FR" dirty="0"/>
          </a:p>
          <a:p>
            <a:pPr marL="514350" indent="-514350">
              <a:lnSpc>
                <a:spcPct val="100000"/>
              </a:lnSpc>
              <a:buFont typeface="+mj-lt"/>
              <a:buAutoNum type="arabicPeriod"/>
            </a:pPr>
            <a:r>
              <a:rPr lang="fr-FR" dirty="0">
                <a:hlinkClick r:id="rId6" action="ppaction://hlinksldjump"/>
              </a:rPr>
              <a:t>La méthode</a:t>
            </a:r>
            <a:endParaRPr lang="fr-FR" sz="900" dirty="0"/>
          </a:p>
          <a:p>
            <a:pPr marL="514350" indent="-514350">
              <a:lnSpc>
                <a:spcPct val="100000"/>
              </a:lnSpc>
              <a:buFont typeface="+mj-lt"/>
              <a:buAutoNum type="arabicPeriod" startAt="5"/>
            </a:pPr>
            <a:r>
              <a:rPr lang="fr-FR" dirty="0">
                <a:hlinkClick r:id="rId7" action="ppaction://hlinksldjump"/>
              </a:rPr>
              <a:t>L’instanciation</a:t>
            </a:r>
            <a:endParaRPr lang="fr-FR" dirty="0"/>
          </a:p>
          <a:p>
            <a:pPr marL="514350" indent="-514350">
              <a:lnSpc>
                <a:spcPct val="100000"/>
              </a:lnSpc>
              <a:buFont typeface="+mj-lt"/>
              <a:buAutoNum type="arabicPeriod" startAt="5"/>
            </a:pPr>
            <a:r>
              <a:rPr lang="fr-FR" dirty="0">
                <a:hlinkClick r:id="rId8" action="ppaction://hlinksldjump"/>
              </a:rPr>
              <a:t>Les classes Valeur</a:t>
            </a:r>
            <a:endParaRPr lang="fr-FR" dirty="0"/>
          </a:p>
          <a:p>
            <a:pPr marL="514350" indent="-514350">
              <a:lnSpc>
                <a:spcPct val="100000"/>
              </a:lnSpc>
              <a:buFont typeface="+mj-lt"/>
              <a:buAutoNum type="arabicPeriod" startAt="5"/>
            </a:pPr>
            <a:r>
              <a:rPr lang="fr-FR" dirty="0" err="1">
                <a:hlinkClick r:id="rId9" action="ppaction://hlinksldjump"/>
              </a:rPr>
              <a:t>Static</a:t>
            </a:r>
            <a:endParaRPr lang="fr-FR" dirty="0"/>
          </a:p>
          <a:p>
            <a:pPr marL="514350" indent="-514350">
              <a:lnSpc>
                <a:spcPct val="100000"/>
              </a:lnSpc>
              <a:buFont typeface="+mj-lt"/>
              <a:buAutoNum type="arabicPeriod" startAt="5"/>
            </a:pPr>
            <a:r>
              <a:rPr lang="fr-FR" dirty="0">
                <a:hlinkClick r:id="rId10" action="ppaction://hlinksldjump"/>
              </a:rPr>
              <a:t>L’instruction</a:t>
            </a:r>
            <a:endParaRPr lang="fr-FR" dirty="0"/>
          </a:p>
          <a:p>
            <a:pPr marL="514350" indent="-514350">
              <a:lnSpc>
                <a:spcPct val="100000"/>
              </a:lnSpc>
              <a:buFont typeface="+mj-lt"/>
              <a:buAutoNum type="arabicPeriod" startAt="5"/>
            </a:pPr>
            <a:r>
              <a:rPr lang="fr-FR" dirty="0">
                <a:hlinkClick r:id="rId11" action="ppaction://hlinksldjump"/>
              </a:rPr>
              <a:t>Les exceptions</a:t>
            </a:r>
            <a:endParaRPr lang="fr-FR" dirty="0"/>
          </a:p>
          <a:p>
            <a:pPr marL="514350" indent="-514350">
              <a:lnSpc>
                <a:spcPct val="100000"/>
              </a:lnSpc>
              <a:buFont typeface="+mj-lt"/>
              <a:buAutoNum type="arabicPeriod" startAt="5"/>
            </a:pPr>
            <a:r>
              <a:rPr lang="fr-FR" dirty="0">
                <a:hlinkClick r:id="rId12" action="ppaction://hlinksldjump"/>
              </a:rPr>
              <a:t>Le chargeur de classe</a:t>
            </a:r>
            <a:endParaRPr lang="fr-FR" dirty="0"/>
          </a:p>
          <a:p>
            <a:pPr marL="514350" indent="-514350">
              <a:lnSpc>
                <a:spcPct val="100000"/>
              </a:lnSpc>
              <a:buFont typeface="+mj-lt"/>
              <a:buAutoNum type="arabicPeriod" startAt="5"/>
            </a:pPr>
            <a:r>
              <a:rPr lang="fr-FR" dirty="0" err="1">
                <a:hlinkClick r:id="rId13" action="ppaction://hlinksldjump"/>
              </a:rPr>
              <a:t>Using</a:t>
            </a:r>
            <a:endParaRPr lang="fr-FR" dirty="0"/>
          </a:p>
          <a:p>
            <a:pPr marL="514350" indent="-514350">
              <a:buFont typeface="+mj-lt"/>
              <a:buAutoNum type="arabicPeriod" startAt="5"/>
            </a:pPr>
            <a:r>
              <a:rPr lang="fr-FR" dirty="0">
                <a:hlinkClick r:id="rId14" action="ppaction://hlinksldjump"/>
              </a:rPr>
              <a:t>Conversion</a:t>
            </a:r>
            <a:endParaRPr lang="fr-FR" dirty="0"/>
          </a:p>
          <a:p>
            <a:pPr marL="514350" indent="-514350">
              <a:lnSpc>
                <a:spcPct val="100000"/>
              </a:lnSpc>
              <a:buFont typeface="+mj-lt"/>
              <a:buAutoNum type="arabicPeriod" startAt="5"/>
            </a:pPr>
            <a:endParaRPr lang="fr-FR" dirty="0"/>
          </a:p>
          <a:p>
            <a:pPr marL="514350" indent="-514350">
              <a:lnSpc>
                <a:spcPct val="100000"/>
              </a:lnSpc>
              <a:buFont typeface="+mj-lt"/>
              <a:buAutoNum type="arabicPeriod" startAt="5"/>
            </a:pPr>
            <a:endParaRPr lang="fr-FR" dirty="0"/>
          </a:p>
          <a:p>
            <a:endParaRPr lang="fr-FR" dirty="0"/>
          </a:p>
        </p:txBody>
      </p:sp>
    </p:spTree>
    <p:extLst>
      <p:ext uri="{BB962C8B-B14F-4D97-AF65-F5344CB8AC3E}">
        <p14:creationId xmlns:p14="http://schemas.microsoft.com/office/powerpoint/2010/main" val="34043894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618ED8-17D7-46CA-A95A-E5322912C838}"/>
              </a:ext>
            </a:extLst>
          </p:cNvPr>
          <p:cNvSpPr/>
          <p:nvPr/>
        </p:nvSpPr>
        <p:spPr>
          <a:xfrm>
            <a:off x="1184611" y="2927951"/>
            <a:ext cx="2755213" cy="25745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3CD1D7CC-BFB4-4B27-BF70-54C737D48C8E}"/>
              </a:ext>
            </a:extLst>
          </p:cNvPr>
          <p:cNvSpPr/>
          <p:nvPr/>
        </p:nvSpPr>
        <p:spPr>
          <a:xfrm>
            <a:off x="5838923" y="2589743"/>
            <a:ext cx="2755213" cy="2574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B785602-DF8C-4E6A-BFEB-682B109B32A5}"/>
              </a:ext>
            </a:extLst>
          </p:cNvPr>
          <p:cNvSpPr>
            <a:spLocks noGrp="1"/>
          </p:cNvSpPr>
          <p:nvPr>
            <p:ph type="title"/>
          </p:nvPr>
        </p:nvSpPr>
        <p:spPr/>
        <p:txBody>
          <a:bodyPr/>
          <a:lstStyle/>
          <a:p>
            <a:r>
              <a:rPr lang="fr-FR"/>
              <a:t>Accesseurs</a:t>
            </a:r>
          </a:p>
        </p:txBody>
      </p:sp>
      <p:sp>
        <p:nvSpPr>
          <p:cNvPr id="5" name="Espace réservé du contenu 4">
            <a:extLst>
              <a:ext uri="{FF2B5EF4-FFF2-40B4-BE49-F238E27FC236}">
                <a16:creationId xmlns:a16="http://schemas.microsoft.com/office/drawing/2014/main" id="{A9151184-5CEF-4D8B-BA61-9BDBB11922DF}"/>
              </a:ext>
            </a:extLst>
          </p:cNvPr>
          <p:cNvSpPr>
            <a:spLocks noGrp="1"/>
          </p:cNvSpPr>
          <p:nvPr>
            <p:ph idx="1"/>
          </p:nvPr>
        </p:nvSpPr>
        <p:spPr>
          <a:xfrm>
            <a:off x="838200" y="1470514"/>
            <a:ext cx="4008551" cy="2094009"/>
          </a:xfrm>
        </p:spPr>
        <p:txBody>
          <a:bodyPr>
            <a:normAutofit fontScale="92500" lnSpcReduction="10000"/>
          </a:bodyPr>
          <a:lstStyle/>
          <a:p>
            <a:r>
              <a:rPr lang="fr-FR" sz="1800"/>
              <a:t>Exemple d'encapsulation basique de propriété sans aucun contrôle :</a:t>
            </a:r>
          </a:p>
          <a:p>
            <a:endParaRPr lang="fr-FR" sz="1800"/>
          </a:p>
          <a:p>
            <a:endParaRPr lang="fr-FR" sz="1800"/>
          </a:p>
          <a:p>
            <a:endParaRPr lang="fr-FR" sz="1800"/>
          </a:p>
          <a:p>
            <a:endParaRPr lang="fr-FR" sz="1800"/>
          </a:p>
          <a:p>
            <a:pPr marL="0" lvl="0" indent="0">
              <a:lnSpc>
                <a:spcPct val="100000"/>
              </a:lnSpc>
              <a:spcBef>
                <a:spcPts val="0"/>
              </a:spcBef>
              <a:buNone/>
            </a:pPr>
            <a:r>
              <a:rPr lang="fr-FR" sz="1800">
                <a:solidFill>
                  <a:srgbClr val="0000FF"/>
                </a:solidFill>
                <a:latin typeface="Consolas" panose="020B0609020204030204" pitchFamily="49" charset="0"/>
              </a:rPr>
              <a:t>        </a:t>
            </a:r>
            <a:endParaRPr lang="fr-FR" sz="1800"/>
          </a:p>
        </p:txBody>
      </p:sp>
      <p:sp>
        <p:nvSpPr>
          <p:cNvPr id="7" name="ZoneTexte 6">
            <a:extLst>
              <a:ext uri="{FF2B5EF4-FFF2-40B4-BE49-F238E27FC236}">
                <a16:creationId xmlns:a16="http://schemas.microsoft.com/office/drawing/2014/main" id="{BD66A414-D13F-4729-B5C6-28B5A4BB690B}"/>
              </a:ext>
            </a:extLst>
          </p:cNvPr>
          <p:cNvSpPr txBox="1"/>
          <p:nvPr/>
        </p:nvSpPr>
        <p:spPr>
          <a:xfrm>
            <a:off x="1013088" y="2022396"/>
            <a:ext cx="3066865" cy="1600438"/>
          </a:xfrm>
          <a:prstGeom prst="rect">
            <a:avLst/>
          </a:prstGeom>
          <a:noFill/>
        </p:spPr>
        <p:txBody>
          <a:bodyPr wrap="square" rtlCol="0">
            <a:spAutoFit/>
          </a:bodyPr>
          <a:lstStyle/>
          <a:p>
            <a:pPr lvl="0"/>
            <a:r>
              <a:rPr lang="fr-FR" sz="1400">
                <a:solidFill>
                  <a:srgbClr val="0000FF"/>
                </a:solidFill>
                <a:latin typeface="Consolas" panose="020B0609020204030204" pitchFamily="49" charset="0"/>
              </a:rPr>
              <a:t>private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codeEntree;</a:t>
            </a:r>
          </a:p>
          <a:p>
            <a:pPr lvl="0"/>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CodeEntrée</a:t>
            </a:r>
          </a:p>
          <a:p>
            <a:pPr lvl="0"/>
            <a:r>
              <a:rPr lang="fr-FR" sz="1400">
                <a:solidFill>
                  <a:srgbClr val="000000"/>
                </a:solidFill>
                <a:latin typeface="Consolas" panose="020B0609020204030204" pitchFamily="49" charset="0"/>
              </a:rPr>
              <a:t>{</a:t>
            </a:r>
          </a:p>
          <a:p>
            <a:pPr lvl="0"/>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get</a:t>
            </a:r>
            <a:r>
              <a:rPr lang="fr-FR" sz="1400">
                <a:solidFill>
                  <a:srgbClr val="000000"/>
                </a:solidFill>
                <a:latin typeface="Consolas" panose="020B0609020204030204" pitchFamily="49" charset="0"/>
              </a:rPr>
              <a:t> { </a:t>
            </a:r>
            <a:r>
              <a:rPr lang="fr-FR" sz="1400">
                <a:solidFill>
                  <a:srgbClr val="0000FF"/>
                </a:solidFill>
                <a:latin typeface="Consolas" panose="020B0609020204030204" pitchFamily="49" charset="0"/>
              </a:rPr>
              <a:t>return</a:t>
            </a:r>
            <a:r>
              <a:rPr lang="fr-FR" sz="1400">
                <a:solidFill>
                  <a:srgbClr val="000000"/>
                </a:solidFill>
                <a:latin typeface="Consolas" panose="020B0609020204030204" pitchFamily="49" charset="0"/>
              </a:rPr>
              <a:t> codeEntree; }</a:t>
            </a:r>
          </a:p>
          <a:p>
            <a:pPr lvl="0"/>
            <a:r>
              <a:rPr lang="fr-FR" sz="1400">
                <a:solidFill>
                  <a:srgbClr val="0000FF"/>
                </a:solidFill>
                <a:latin typeface="Consolas" panose="020B0609020204030204" pitchFamily="49" charset="0"/>
              </a:rPr>
              <a:t>  set</a:t>
            </a:r>
            <a:r>
              <a:rPr lang="fr-FR" sz="1400">
                <a:solidFill>
                  <a:srgbClr val="000000"/>
                </a:solidFill>
                <a:latin typeface="Consolas" panose="020B0609020204030204" pitchFamily="49" charset="0"/>
              </a:rPr>
              <a:t> { codeEntree = </a:t>
            </a:r>
            <a:r>
              <a:rPr lang="fr-FR" sz="1400">
                <a:solidFill>
                  <a:srgbClr val="0000FF"/>
                </a:solidFill>
                <a:latin typeface="Consolas" panose="020B0609020204030204" pitchFamily="49" charset="0"/>
              </a:rPr>
              <a:t>value</a:t>
            </a:r>
            <a:r>
              <a:rPr lang="fr-FR" sz="1400">
                <a:solidFill>
                  <a:srgbClr val="000000"/>
                </a:solidFill>
                <a:latin typeface="Consolas" panose="020B0609020204030204" pitchFamily="49" charset="0"/>
              </a:rPr>
              <a:t>; }</a:t>
            </a:r>
          </a:p>
          <a:p>
            <a:pPr lvl="0"/>
            <a:r>
              <a:rPr lang="fr-FR" sz="1400">
                <a:solidFill>
                  <a:srgbClr val="000000"/>
                </a:solidFill>
                <a:latin typeface="Consolas" panose="020B0609020204030204" pitchFamily="49" charset="0"/>
              </a:rPr>
              <a:t>}</a:t>
            </a:r>
            <a:endParaRPr lang="fr-FR" sz="1400">
              <a:solidFill>
                <a:prstClr val="black"/>
              </a:solidFill>
            </a:endParaRPr>
          </a:p>
          <a:p>
            <a:endParaRPr lang="fr-FR" sz="1400"/>
          </a:p>
        </p:txBody>
      </p:sp>
      <p:sp>
        <p:nvSpPr>
          <p:cNvPr id="8" name="ZoneTexte 7">
            <a:extLst>
              <a:ext uri="{FF2B5EF4-FFF2-40B4-BE49-F238E27FC236}">
                <a16:creationId xmlns:a16="http://schemas.microsoft.com/office/drawing/2014/main" id="{40B5175F-4003-4B98-9FA3-7CF20BB77757}"/>
              </a:ext>
            </a:extLst>
          </p:cNvPr>
          <p:cNvSpPr txBox="1"/>
          <p:nvPr/>
        </p:nvSpPr>
        <p:spPr>
          <a:xfrm>
            <a:off x="5584852" y="1933616"/>
            <a:ext cx="3009284" cy="1384995"/>
          </a:xfrm>
          <a:prstGeom prst="rect">
            <a:avLst/>
          </a:prstGeom>
          <a:noFill/>
        </p:spPr>
        <p:txBody>
          <a:bodyPr wrap="square" rtlCol="0">
            <a:spAutoFit/>
          </a:bodyPr>
          <a:lstStyle/>
          <a:p>
            <a:pPr lvl="0"/>
            <a:r>
              <a:rPr lang="fr-FR" sz="1400">
                <a:solidFill>
                  <a:srgbClr val="0000FF"/>
                </a:solidFill>
                <a:latin typeface="Consolas" panose="020B0609020204030204" pitchFamily="49" charset="0"/>
              </a:rPr>
              <a:t>private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codeEntree;</a:t>
            </a:r>
          </a:p>
          <a:p>
            <a:pPr lvl="0"/>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CodeEntrée</a:t>
            </a:r>
          </a:p>
          <a:p>
            <a:pPr lvl="0"/>
            <a:r>
              <a:rPr lang="fr-FR" sz="1400">
                <a:solidFill>
                  <a:srgbClr val="000000"/>
                </a:solidFill>
                <a:latin typeface="Consolas" panose="020B0609020204030204" pitchFamily="49" charset="0"/>
              </a:rPr>
              <a:t>{</a:t>
            </a:r>
          </a:p>
          <a:p>
            <a:pPr lvl="0"/>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get</a:t>
            </a:r>
            <a:r>
              <a:rPr lang="fr-FR" sz="1400">
                <a:solidFill>
                  <a:srgbClr val="000000"/>
                </a:solidFill>
                <a:latin typeface="Consolas" panose="020B0609020204030204" pitchFamily="49" charset="0"/>
              </a:rPr>
              <a:t> { </a:t>
            </a:r>
            <a:r>
              <a:rPr lang="fr-FR" sz="1400">
                <a:solidFill>
                  <a:srgbClr val="0000FF"/>
                </a:solidFill>
                <a:latin typeface="Consolas" panose="020B0609020204030204" pitchFamily="49" charset="0"/>
              </a:rPr>
              <a:t>return</a:t>
            </a:r>
            <a:r>
              <a:rPr lang="fr-FR" sz="1400">
                <a:solidFill>
                  <a:srgbClr val="000000"/>
                </a:solidFill>
                <a:latin typeface="Consolas" panose="020B0609020204030204" pitchFamily="49" charset="0"/>
              </a:rPr>
              <a:t> codeEntree; }</a:t>
            </a:r>
          </a:p>
          <a:p>
            <a:pPr lvl="0"/>
            <a:r>
              <a:rPr lang="fr-FR" sz="1400">
                <a:solidFill>
                  <a:srgbClr val="000000"/>
                </a:solidFill>
                <a:latin typeface="Consolas" panose="020B0609020204030204" pitchFamily="49" charset="0"/>
              </a:rPr>
              <a:t>}</a:t>
            </a:r>
            <a:endParaRPr lang="fr-FR" sz="1400">
              <a:solidFill>
                <a:prstClr val="black"/>
              </a:solidFill>
            </a:endParaRPr>
          </a:p>
          <a:p>
            <a:endParaRPr lang="fr-FR" sz="1400"/>
          </a:p>
        </p:txBody>
      </p:sp>
      <p:sp>
        <p:nvSpPr>
          <p:cNvPr id="10" name="ZoneTexte 9">
            <a:extLst>
              <a:ext uri="{FF2B5EF4-FFF2-40B4-BE49-F238E27FC236}">
                <a16:creationId xmlns:a16="http://schemas.microsoft.com/office/drawing/2014/main" id="{14518DC7-DE35-4BC4-A777-6F50BCAB28A2}"/>
              </a:ext>
            </a:extLst>
          </p:cNvPr>
          <p:cNvSpPr txBox="1"/>
          <p:nvPr/>
        </p:nvSpPr>
        <p:spPr>
          <a:xfrm>
            <a:off x="5409964" y="1470514"/>
            <a:ext cx="3013133" cy="646331"/>
          </a:xfrm>
          <a:prstGeom prst="rect">
            <a:avLst/>
          </a:prstGeom>
          <a:noFill/>
        </p:spPr>
        <p:txBody>
          <a:bodyPr wrap="none" rtlCol="0">
            <a:spAutoFit/>
          </a:bodyPr>
          <a:lstStyle/>
          <a:p>
            <a:pPr marL="285750" indent="-285750">
              <a:buFont typeface="Arial" panose="020B0604020202020204" pitchFamily="34" charset="0"/>
              <a:buChar char="•"/>
            </a:pPr>
            <a:r>
              <a:rPr lang="fr-FR"/>
              <a:t>Propriété en lecture seule :</a:t>
            </a:r>
          </a:p>
          <a:p>
            <a:pPr marL="285750" indent="-285750">
              <a:buFont typeface="Arial" panose="020B0604020202020204" pitchFamily="34" charset="0"/>
              <a:buChar char="•"/>
            </a:pPr>
            <a:endParaRPr lang="fr-FR"/>
          </a:p>
        </p:txBody>
      </p:sp>
      <p:sp>
        <p:nvSpPr>
          <p:cNvPr id="12" name="ZoneTexte 11">
            <a:extLst>
              <a:ext uri="{FF2B5EF4-FFF2-40B4-BE49-F238E27FC236}">
                <a16:creationId xmlns:a16="http://schemas.microsoft.com/office/drawing/2014/main" id="{32E9D059-1C01-4DF0-80CE-6D75D3764871}"/>
              </a:ext>
            </a:extLst>
          </p:cNvPr>
          <p:cNvSpPr txBox="1"/>
          <p:nvPr/>
        </p:nvSpPr>
        <p:spPr>
          <a:xfrm>
            <a:off x="838200" y="3502841"/>
            <a:ext cx="7093801" cy="646331"/>
          </a:xfrm>
          <a:prstGeom prst="rect">
            <a:avLst/>
          </a:prstGeom>
          <a:noFill/>
        </p:spPr>
        <p:txBody>
          <a:bodyPr wrap="none" rtlCol="0">
            <a:spAutoFit/>
          </a:bodyPr>
          <a:lstStyle/>
          <a:p>
            <a:pPr marL="285750" indent="-285750">
              <a:buFont typeface="Arial" panose="020B0604020202020204" pitchFamily="34" charset="0"/>
              <a:buChar char="•"/>
            </a:pPr>
            <a:r>
              <a:rPr lang="fr-FR"/>
              <a:t>Propriété CodeEntree n'acceptant que des valeurs commençant par $ :</a:t>
            </a:r>
          </a:p>
          <a:p>
            <a:pPr marL="285750" indent="-285750">
              <a:buFont typeface="Arial" panose="020B0604020202020204" pitchFamily="34" charset="0"/>
              <a:buChar char="•"/>
            </a:pPr>
            <a:endParaRPr lang="fr-FR"/>
          </a:p>
        </p:txBody>
      </p:sp>
      <p:sp>
        <p:nvSpPr>
          <p:cNvPr id="13" name="ZoneTexte 12">
            <a:extLst>
              <a:ext uri="{FF2B5EF4-FFF2-40B4-BE49-F238E27FC236}">
                <a16:creationId xmlns:a16="http://schemas.microsoft.com/office/drawing/2014/main" id="{73C27465-DEB3-4EF4-B1B2-34E109ECE0AE}"/>
              </a:ext>
            </a:extLst>
          </p:cNvPr>
          <p:cNvSpPr txBox="1"/>
          <p:nvPr/>
        </p:nvSpPr>
        <p:spPr>
          <a:xfrm>
            <a:off x="1013088" y="3868611"/>
            <a:ext cx="5650906" cy="1600438"/>
          </a:xfrm>
          <a:prstGeom prst="rect">
            <a:avLst/>
          </a:prstGeom>
          <a:noFill/>
        </p:spPr>
        <p:txBody>
          <a:bodyPr wrap="none" rtlCol="0">
            <a:spAutoFit/>
          </a:bodyPr>
          <a:lstStyle/>
          <a:p>
            <a:pPr lvl="0"/>
            <a:r>
              <a:rPr lang="fr-FR" sz="1400">
                <a:solidFill>
                  <a:srgbClr val="0000FF"/>
                </a:solidFill>
                <a:latin typeface="Consolas" panose="020B0609020204030204" pitchFamily="49" charset="0"/>
              </a:rPr>
              <a:t>private</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codeEntree;</a:t>
            </a:r>
          </a:p>
          <a:p>
            <a:pPr lvl="0"/>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string</a:t>
            </a:r>
            <a:r>
              <a:rPr lang="fr-FR" sz="1400">
                <a:solidFill>
                  <a:srgbClr val="000000"/>
                </a:solidFill>
                <a:latin typeface="Consolas" panose="020B0609020204030204" pitchFamily="49" charset="0"/>
              </a:rPr>
              <a:t> CodeEntrée</a:t>
            </a:r>
          </a:p>
          <a:p>
            <a:pPr lvl="0"/>
            <a:r>
              <a:rPr lang="fr-FR" sz="1400">
                <a:solidFill>
                  <a:srgbClr val="000000"/>
                </a:solidFill>
                <a:latin typeface="Consolas" panose="020B0609020204030204" pitchFamily="49" charset="0"/>
              </a:rPr>
              <a:t>{</a:t>
            </a:r>
          </a:p>
          <a:p>
            <a:pPr lvl="0"/>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get</a:t>
            </a:r>
            <a:r>
              <a:rPr lang="fr-FR" sz="1400">
                <a:solidFill>
                  <a:srgbClr val="000000"/>
                </a:solidFill>
                <a:latin typeface="Consolas" panose="020B0609020204030204" pitchFamily="49" charset="0"/>
              </a:rPr>
              <a:t> { </a:t>
            </a:r>
            <a:r>
              <a:rPr lang="fr-FR" sz="1400">
                <a:solidFill>
                  <a:srgbClr val="0000FF"/>
                </a:solidFill>
                <a:latin typeface="Consolas" panose="020B0609020204030204" pitchFamily="49" charset="0"/>
              </a:rPr>
              <a:t>return</a:t>
            </a:r>
            <a:r>
              <a:rPr lang="fr-FR" sz="1400">
                <a:solidFill>
                  <a:srgbClr val="000000"/>
                </a:solidFill>
                <a:latin typeface="Consolas" panose="020B0609020204030204" pitchFamily="49" charset="0"/>
              </a:rPr>
              <a:t> codeEntree; }</a:t>
            </a:r>
          </a:p>
          <a:p>
            <a:pPr lvl="0"/>
            <a:r>
              <a:rPr lang="en-US" sz="1400">
                <a:solidFill>
                  <a:srgbClr val="0000FF"/>
                </a:solidFill>
                <a:latin typeface="Consolas" panose="020B0609020204030204" pitchFamily="49" charset="0"/>
              </a:rPr>
              <a:t>  set</a:t>
            </a: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value</a:t>
            </a:r>
            <a:r>
              <a:rPr lang="en-US" sz="1400">
                <a:solidFill>
                  <a:srgbClr val="000000"/>
                </a:solidFill>
                <a:latin typeface="Consolas" panose="020B0609020204030204" pitchFamily="49" charset="0"/>
              </a:rPr>
              <a:t>.StartsWith(</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))codeEntree = </a:t>
            </a:r>
            <a:r>
              <a:rPr lang="en-US" sz="1400">
                <a:solidFill>
                  <a:srgbClr val="0000FF"/>
                </a:solidFill>
                <a:latin typeface="Consolas" panose="020B0609020204030204" pitchFamily="49" charset="0"/>
              </a:rPr>
              <a:t>value</a:t>
            </a:r>
            <a:r>
              <a:rPr lang="en-US" sz="1400">
                <a:solidFill>
                  <a:srgbClr val="000000"/>
                </a:solidFill>
                <a:latin typeface="Consolas" panose="020B0609020204030204" pitchFamily="49" charset="0"/>
              </a:rPr>
              <a:t>; }</a:t>
            </a:r>
          </a:p>
          <a:p>
            <a:pPr lvl="0"/>
            <a:r>
              <a:rPr lang="fr-FR" sz="1400">
                <a:solidFill>
                  <a:srgbClr val="000000"/>
                </a:solidFill>
                <a:latin typeface="Consolas" panose="020B0609020204030204" pitchFamily="49" charset="0"/>
              </a:rPr>
              <a:t>}</a:t>
            </a:r>
            <a:endParaRPr lang="fr-FR" sz="1400">
              <a:solidFill>
                <a:prstClr val="black"/>
              </a:solidFill>
            </a:endParaRPr>
          </a:p>
          <a:p>
            <a:endParaRPr lang="fr-FR" sz="1400"/>
          </a:p>
        </p:txBody>
      </p:sp>
      <p:sp>
        <p:nvSpPr>
          <p:cNvPr id="14" name="ZoneTexte 13">
            <a:extLst>
              <a:ext uri="{FF2B5EF4-FFF2-40B4-BE49-F238E27FC236}">
                <a16:creationId xmlns:a16="http://schemas.microsoft.com/office/drawing/2014/main" id="{0F496685-E179-44F9-A02B-A36FADD0C053}"/>
              </a:ext>
            </a:extLst>
          </p:cNvPr>
          <p:cNvSpPr txBox="1"/>
          <p:nvPr/>
        </p:nvSpPr>
        <p:spPr>
          <a:xfrm>
            <a:off x="1013088" y="5781081"/>
            <a:ext cx="7539243" cy="523220"/>
          </a:xfrm>
          <a:prstGeom prst="rect">
            <a:avLst/>
          </a:prstGeom>
          <a:noFill/>
        </p:spPr>
        <p:txBody>
          <a:bodyPr wrap="none" rtlCol="0">
            <a:spAutoFit/>
          </a:bodyPr>
          <a:lstStyle/>
          <a:p>
            <a:pPr lvl="0"/>
            <a:r>
              <a:rPr lang="fr-FR" sz="1400">
                <a:solidFill>
                  <a:srgbClr val="2B91AF"/>
                </a:solidFill>
                <a:latin typeface="Consolas" panose="020B0609020204030204" pitchFamily="49" charset="0"/>
              </a:rPr>
              <a:t>Maison</a:t>
            </a:r>
            <a:r>
              <a:rPr lang="fr-FR" sz="1400">
                <a:solidFill>
                  <a:srgbClr val="000000"/>
                </a:solidFill>
                <a:latin typeface="Consolas" panose="020B0609020204030204" pitchFamily="49" charset="0"/>
              </a:rPr>
              <a:t> m1 = </a:t>
            </a:r>
            <a:r>
              <a:rPr lang="fr-FR" sz="1400">
                <a:solidFill>
                  <a:srgbClr val="0000FF"/>
                </a:solidFill>
                <a:latin typeface="Consolas" panose="020B0609020204030204" pitchFamily="49" charset="0"/>
              </a:rPr>
              <a:t>new</a:t>
            </a:r>
            <a:r>
              <a:rPr lang="fr-FR" sz="1400">
                <a:solidFill>
                  <a:srgbClr val="000000"/>
                </a:solidFill>
                <a:latin typeface="Consolas" panose="020B0609020204030204" pitchFamily="49" charset="0"/>
              </a:rPr>
              <a:t> </a:t>
            </a:r>
            <a:r>
              <a:rPr lang="fr-FR" sz="1400">
                <a:solidFill>
                  <a:srgbClr val="2B91AF"/>
                </a:solidFill>
                <a:latin typeface="Consolas" panose="020B0609020204030204" pitchFamily="49" charset="0"/>
              </a:rPr>
              <a:t>Maison</a:t>
            </a:r>
            <a:r>
              <a:rPr lang="fr-FR" sz="1400">
                <a:solidFill>
                  <a:srgbClr val="000000"/>
                </a:solidFill>
                <a:latin typeface="Consolas" panose="020B0609020204030204" pitchFamily="49" charset="0"/>
              </a:rPr>
              <a:t>(); m1.CodeEntrée = </a:t>
            </a:r>
            <a:r>
              <a:rPr lang="fr-FR" sz="1400">
                <a:solidFill>
                  <a:srgbClr val="A31515"/>
                </a:solidFill>
                <a:latin typeface="Consolas" panose="020B0609020204030204" pitchFamily="49" charset="0"/>
              </a:rPr>
              <a:t>"$1234"</a:t>
            </a:r>
            <a:r>
              <a:rPr lang="fr-FR" sz="1400">
                <a:solidFill>
                  <a:srgbClr val="000000"/>
                </a:solidFill>
                <a:latin typeface="Consolas" panose="020B0609020204030204" pitchFamily="49" charset="0"/>
              </a:rPr>
              <a:t>; m1.CodeEntrée = </a:t>
            </a:r>
            <a:r>
              <a:rPr lang="fr-FR" sz="1400">
                <a:solidFill>
                  <a:srgbClr val="A31515"/>
                </a:solidFill>
                <a:latin typeface="Consolas" panose="020B0609020204030204" pitchFamily="49" charset="0"/>
              </a:rPr>
              <a:t>"5678"</a:t>
            </a:r>
            <a:r>
              <a:rPr lang="fr-FR" sz="1400">
                <a:solidFill>
                  <a:srgbClr val="000000"/>
                </a:solidFill>
                <a:latin typeface="Consolas" panose="020B0609020204030204" pitchFamily="49" charset="0"/>
              </a:rPr>
              <a:t>;</a:t>
            </a:r>
          </a:p>
          <a:p>
            <a:pPr lvl="0"/>
            <a:r>
              <a:rPr lang="fr-FR" sz="1400">
                <a:solidFill>
                  <a:srgbClr val="008000"/>
                </a:solidFill>
                <a:latin typeface="Consolas" panose="020B0609020204030204" pitchFamily="49" charset="0"/>
              </a:rPr>
              <a:t>// finalement, le code est $1234</a:t>
            </a:r>
            <a:endParaRPr lang="fr-FR" sz="1400"/>
          </a:p>
        </p:txBody>
      </p:sp>
      <p:sp>
        <p:nvSpPr>
          <p:cNvPr id="15" name="ZoneTexte 14">
            <a:extLst>
              <a:ext uri="{FF2B5EF4-FFF2-40B4-BE49-F238E27FC236}">
                <a16:creationId xmlns:a16="http://schemas.microsoft.com/office/drawing/2014/main" id="{3F05245B-CA8B-44E5-821A-F8CBBF285B75}"/>
              </a:ext>
            </a:extLst>
          </p:cNvPr>
          <p:cNvSpPr txBox="1"/>
          <p:nvPr/>
        </p:nvSpPr>
        <p:spPr>
          <a:xfrm>
            <a:off x="838200" y="5457916"/>
            <a:ext cx="1413657" cy="646331"/>
          </a:xfrm>
          <a:prstGeom prst="rect">
            <a:avLst/>
          </a:prstGeom>
          <a:noFill/>
        </p:spPr>
        <p:txBody>
          <a:bodyPr wrap="none" rtlCol="0">
            <a:spAutoFit/>
          </a:bodyPr>
          <a:lstStyle/>
          <a:p>
            <a:r>
              <a:rPr lang="fr-FR"/>
              <a:t>   Utilisation :</a:t>
            </a:r>
          </a:p>
          <a:p>
            <a:pPr marL="285750" indent="-285750">
              <a:buFont typeface="Arial" panose="020B0604020202020204" pitchFamily="34" charset="0"/>
              <a:buChar char="•"/>
            </a:pPr>
            <a:endParaRPr lang="fr-FR"/>
          </a:p>
        </p:txBody>
      </p:sp>
      <p:sp>
        <p:nvSpPr>
          <p:cNvPr id="18" name="ZoneTexte 17">
            <a:extLst>
              <a:ext uri="{FF2B5EF4-FFF2-40B4-BE49-F238E27FC236}">
                <a16:creationId xmlns:a16="http://schemas.microsoft.com/office/drawing/2014/main" id="{B689C429-84EA-447E-A8A1-D27B26F4ACBC}"/>
              </a:ext>
            </a:extLst>
          </p:cNvPr>
          <p:cNvSpPr txBox="1"/>
          <p:nvPr/>
        </p:nvSpPr>
        <p:spPr>
          <a:xfrm>
            <a:off x="9154131" y="1866735"/>
            <a:ext cx="2670361" cy="1364476"/>
          </a:xfrm>
          <a:prstGeom prst="rect">
            <a:avLst/>
          </a:prstGeom>
          <a:solidFill>
            <a:schemeClr val="bg2"/>
          </a:solidFill>
        </p:spPr>
        <p:txBody>
          <a:bodyPr wrap="square" rtlCol="0">
            <a:spAutoFit/>
          </a:bodyPr>
          <a:lstStyle/>
          <a:p>
            <a:pPr>
              <a:lnSpc>
                <a:spcPts val="2200"/>
              </a:lnSpc>
            </a:pPr>
            <a:r>
              <a:rPr lang="fr-FR"/>
              <a:t>Propriété encapsulée</a:t>
            </a:r>
          </a:p>
          <a:p>
            <a:pPr>
              <a:lnSpc>
                <a:spcPts val="2200"/>
              </a:lnSpc>
            </a:pPr>
            <a:r>
              <a:rPr lang="fr-FR"/>
              <a:t>Accesseur</a:t>
            </a:r>
          </a:p>
          <a:p>
            <a:r>
              <a:rPr lang="fr-FR">
                <a:solidFill>
                  <a:srgbClr val="0070C0"/>
                </a:solidFill>
              </a:rPr>
              <a:t>Méthode de lecture</a:t>
            </a:r>
          </a:p>
          <a:p>
            <a:endParaRPr lang="fr-FR" sz="1000">
              <a:solidFill>
                <a:srgbClr val="0070C0"/>
              </a:solidFill>
            </a:endParaRPr>
          </a:p>
          <a:p>
            <a:r>
              <a:rPr lang="fr-FR">
                <a:solidFill>
                  <a:schemeClr val="accent4">
                    <a:lumMod val="75000"/>
                  </a:schemeClr>
                </a:solidFill>
              </a:rPr>
              <a:t>Méthode d'écriture</a:t>
            </a:r>
          </a:p>
        </p:txBody>
      </p:sp>
      <p:cxnSp>
        <p:nvCxnSpPr>
          <p:cNvPr id="20" name="Connecteur droit 19">
            <a:extLst>
              <a:ext uri="{FF2B5EF4-FFF2-40B4-BE49-F238E27FC236}">
                <a16:creationId xmlns:a16="http://schemas.microsoft.com/office/drawing/2014/main" id="{1F6B1FD9-6B14-4B39-916A-CB801DA08FDD}"/>
              </a:ext>
            </a:extLst>
          </p:cNvPr>
          <p:cNvCxnSpPr/>
          <p:nvPr/>
        </p:nvCxnSpPr>
        <p:spPr>
          <a:xfrm flipH="1">
            <a:off x="8694190" y="2665201"/>
            <a:ext cx="5149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D6A2D085-6609-4DAE-AD84-8423D9E58F3A}"/>
              </a:ext>
            </a:extLst>
          </p:cNvPr>
          <p:cNvCxnSpPr>
            <a:cxnSpLocks/>
          </p:cNvCxnSpPr>
          <p:nvPr/>
        </p:nvCxnSpPr>
        <p:spPr>
          <a:xfrm flipH="1" flipV="1">
            <a:off x="4109537" y="3056681"/>
            <a:ext cx="5099557" cy="3445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1C708B1-855C-4F80-8CD3-38B0A41DD8C7}"/>
              </a:ext>
            </a:extLst>
          </p:cNvPr>
          <p:cNvCxnSpPr>
            <a:cxnSpLocks/>
          </p:cNvCxnSpPr>
          <p:nvPr/>
        </p:nvCxnSpPr>
        <p:spPr>
          <a:xfrm flipH="1">
            <a:off x="8307680" y="2080754"/>
            <a:ext cx="9014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E7E224-9CDF-4EC3-8298-41BCB151CAE3}"/>
              </a:ext>
            </a:extLst>
          </p:cNvPr>
          <p:cNvCxnSpPr>
            <a:cxnSpLocks/>
          </p:cNvCxnSpPr>
          <p:nvPr/>
        </p:nvCxnSpPr>
        <p:spPr>
          <a:xfrm flipH="1">
            <a:off x="8307680" y="2321928"/>
            <a:ext cx="9014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417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CC80F-9B2E-4A90-B66D-385AD8D30DCA}"/>
              </a:ext>
            </a:extLst>
          </p:cNvPr>
          <p:cNvSpPr>
            <a:spLocks noGrp="1"/>
          </p:cNvSpPr>
          <p:nvPr>
            <p:ph type="title"/>
          </p:nvPr>
        </p:nvSpPr>
        <p:spPr/>
        <p:txBody>
          <a:bodyPr/>
          <a:lstStyle/>
          <a:p>
            <a:r>
              <a:rPr lang="fr-FR"/>
              <a:t>L'encapsulation d'objet</a:t>
            </a:r>
          </a:p>
        </p:txBody>
      </p:sp>
      <p:sp>
        <p:nvSpPr>
          <p:cNvPr id="3" name="Espace réservé du texte 2">
            <a:extLst>
              <a:ext uri="{FF2B5EF4-FFF2-40B4-BE49-F238E27FC236}">
                <a16:creationId xmlns:a16="http://schemas.microsoft.com/office/drawing/2014/main" id="{73CD1C13-A55B-4A27-9EBA-79E44CAF00D4}"/>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3312FA8B-DF98-4A9E-853E-0BB8AF2B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1868000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302A5D2-3B76-4A1E-9FB4-CFA7967443C4}"/>
              </a:ext>
            </a:extLst>
          </p:cNvPr>
          <p:cNvSpPr txBox="1"/>
          <p:nvPr/>
        </p:nvSpPr>
        <p:spPr>
          <a:xfrm>
            <a:off x="4125846" y="1838364"/>
            <a:ext cx="4086000" cy="2585323"/>
          </a:xfrm>
          <a:prstGeom prst="rect">
            <a:avLst/>
          </a:prstGeom>
          <a:solidFill>
            <a:schemeClr val="accent5">
              <a:lumMod val="20000"/>
              <a:lumOff val="80000"/>
            </a:schemeClr>
          </a:solidFill>
          <a:ln w="19050">
            <a:solidFill>
              <a:schemeClr val="accent5">
                <a:lumMod val="50000"/>
              </a:schemeClr>
            </a:solidFill>
          </a:ln>
        </p:spPr>
        <p:txBody>
          <a:bodyPr wrap="square" rtlCol="0">
            <a:spAutoFit/>
          </a:bodyPr>
          <a:lstStyle/>
          <a:p>
            <a:r>
              <a:rPr lang="fr-FR" sz="3600">
                <a:solidFill>
                  <a:srgbClr val="002060"/>
                </a:solidFill>
              </a:rPr>
              <a:t>Centrale</a:t>
            </a:r>
          </a:p>
          <a:p>
            <a:endParaRPr lang="fr-FR"/>
          </a:p>
          <a:p>
            <a:endParaRPr lang="fr-FR">
              <a:solidFill>
                <a:srgbClr val="002060"/>
              </a:solidFill>
            </a:endParaRPr>
          </a:p>
          <a:p>
            <a:endParaRPr lang="fr-FR">
              <a:solidFill>
                <a:srgbClr val="002060"/>
              </a:solidFill>
            </a:endParaRPr>
          </a:p>
          <a:p>
            <a:endParaRPr lang="fr-FR">
              <a:solidFill>
                <a:srgbClr val="002060"/>
              </a:solidFill>
            </a:endParaRPr>
          </a:p>
          <a:p>
            <a:endParaRPr lang="fr-FR">
              <a:solidFill>
                <a:srgbClr val="002060"/>
              </a:solidFill>
            </a:endParaRPr>
          </a:p>
          <a:p>
            <a:endParaRPr lang="fr-FR">
              <a:solidFill>
                <a:srgbClr val="002060"/>
              </a:solidFill>
            </a:endParaRPr>
          </a:p>
          <a:p>
            <a:endParaRPr lang="fr-FR">
              <a:solidFill>
                <a:srgbClr val="FF0000"/>
              </a:solidFill>
            </a:endParaRPr>
          </a:p>
        </p:txBody>
      </p:sp>
      <p:sp>
        <p:nvSpPr>
          <p:cNvPr id="2" name="Titre 1">
            <a:extLst>
              <a:ext uri="{FF2B5EF4-FFF2-40B4-BE49-F238E27FC236}">
                <a16:creationId xmlns:a16="http://schemas.microsoft.com/office/drawing/2014/main" id="{EE754348-578D-4134-87ED-437C8296E599}"/>
              </a:ext>
            </a:extLst>
          </p:cNvPr>
          <p:cNvSpPr>
            <a:spLocks noGrp="1"/>
          </p:cNvSpPr>
          <p:nvPr>
            <p:ph type="title"/>
          </p:nvPr>
        </p:nvSpPr>
        <p:spPr/>
        <p:txBody>
          <a:bodyPr/>
          <a:lstStyle/>
          <a:p>
            <a:r>
              <a:rPr lang="fr-FR"/>
              <a:t>Accès à un objet protégé</a:t>
            </a:r>
          </a:p>
        </p:txBody>
      </p:sp>
      <p:graphicFrame>
        <p:nvGraphicFramePr>
          <p:cNvPr id="5" name="Tableau 4">
            <a:extLst>
              <a:ext uri="{FF2B5EF4-FFF2-40B4-BE49-F238E27FC236}">
                <a16:creationId xmlns:a16="http://schemas.microsoft.com/office/drawing/2014/main" id="{06808CED-CDBE-4142-A35D-016ADA5834BD}"/>
              </a:ext>
            </a:extLst>
          </p:cNvPr>
          <p:cNvGraphicFramePr>
            <a:graphicFrameLocks noGrp="1"/>
          </p:cNvGraphicFramePr>
          <p:nvPr/>
        </p:nvGraphicFramePr>
        <p:xfrm>
          <a:off x="5503005" y="2866438"/>
          <a:ext cx="2556769" cy="1341120"/>
        </p:xfrm>
        <a:graphic>
          <a:graphicData uri="http://schemas.openxmlformats.org/drawingml/2006/table">
            <a:tbl>
              <a:tblPr firstRow="1" bandRow="1">
                <a:tableStyleId>{5C22544A-7EE6-4342-B048-85BDC9FD1C3A}</a:tableStyleId>
              </a:tblPr>
              <a:tblGrid>
                <a:gridCol w="1491449">
                  <a:extLst>
                    <a:ext uri="{9D8B030D-6E8A-4147-A177-3AD203B41FA5}">
                      <a16:colId xmlns:a16="http://schemas.microsoft.com/office/drawing/2014/main" val="2525889771"/>
                    </a:ext>
                  </a:extLst>
                </a:gridCol>
                <a:gridCol w="1065320">
                  <a:extLst>
                    <a:ext uri="{9D8B030D-6E8A-4147-A177-3AD203B41FA5}">
                      <a16:colId xmlns:a16="http://schemas.microsoft.com/office/drawing/2014/main" val="239417265"/>
                    </a:ext>
                  </a:extLst>
                </a:gridCol>
              </a:tblGrid>
              <a:tr h="351000">
                <a:tc gridSpan="2">
                  <a:txBody>
                    <a:bodyPr/>
                    <a:lstStyle/>
                    <a:p>
                      <a:pPr algn="ctr"/>
                      <a:r>
                        <a:rPr lang="fr-FR"/>
                        <a:t>private List&lt;Pompe&gt;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227763854"/>
                  </a:ext>
                </a:extLst>
              </a:tr>
              <a:tr h="286355">
                <a:tc>
                  <a:txBody>
                    <a:bodyPr/>
                    <a:lstStyle/>
                    <a:p>
                      <a:endParaRPr lang="fr-FR" sz="1600"/>
                    </a:p>
                  </a:txBody>
                  <a:tcPr>
                    <a:lnL w="12700" cap="flat" cmpd="sng" algn="ctr">
                      <a:solidFill>
                        <a:schemeClr val="tx1"/>
                      </a:solidFill>
                      <a:prstDash val="solid"/>
                      <a:round/>
                      <a:headEnd type="none" w="med" len="med"/>
                      <a:tailEnd type="none" w="med" len="med"/>
                    </a:lnL>
                  </a:tcPr>
                </a:tc>
                <a:tc>
                  <a:txBody>
                    <a:bodyPr/>
                    <a:lstStyle/>
                    <a:p>
                      <a:endParaRPr lang="fr-F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1517082"/>
                  </a:ext>
                </a:extLst>
              </a:tr>
              <a:tr h="292500">
                <a:tc>
                  <a:txBody>
                    <a:bodyPr/>
                    <a:lstStyle/>
                    <a:p>
                      <a:pPr algn="l"/>
                      <a:r>
                        <a:rPr lang="fr-FR" sz="1400">
                          <a:solidFill>
                            <a:schemeClr val="tx1">
                              <a:lumMod val="75000"/>
                              <a:lumOff val="25000"/>
                            </a:schemeClr>
                          </a:solidFill>
                        </a:rPr>
                        <a:t>Count</a:t>
                      </a:r>
                    </a:p>
                  </a:txBody>
                  <a:tcPr>
                    <a:lnL w="12700" cap="flat" cmpd="sng" algn="ctr">
                      <a:solidFill>
                        <a:schemeClr val="tx1"/>
                      </a:solidFill>
                      <a:prstDash val="solid"/>
                      <a:round/>
                      <a:headEnd type="none" w="med" len="med"/>
                      <a:tailEnd type="none" w="med" len="med"/>
                    </a:lnL>
                    <a:solidFill>
                      <a:schemeClr val="bg2">
                        <a:lumMod val="75000"/>
                      </a:schemeClr>
                    </a:solidFill>
                  </a:tcPr>
                </a:tc>
                <a:tc>
                  <a:txBody>
                    <a:bodyPr/>
                    <a:lstStyle/>
                    <a:p>
                      <a:endParaRPr lang="fr-FR" sz="140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2847642315"/>
                  </a:ext>
                </a:extLst>
              </a:tr>
              <a:tr h="2925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tc>
                <a:extLst>
                  <a:ext uri="{0D108BD9-81ED-4DB2-BD59-A6C34878D82A}">
                    <a16:rowId xmlns:a16="http://schemas.microsoft.com/office/drawing/2014/main" val="2242301909"/>
                  </a:ext>
                </a:extLst>
              </a:tr>
            </a:tbl>
          </a:graphicData>
        </a:graphic>
      </p:graphicFrame>
      <p:sp>
        <p:nvSpPr>
          <p:cNvPr id="6" name="ZoneTexte 5">
            <a:extLst>
              <a:ext uri="{FF2B5EF4-FFF2-40B4-BE49-F238E27FC236}">
                <a16:creationId xmlns:a16="http://schemas.microsoft.com/office/drawing/2014/main" id="{58F527D0-F12A-4E3A-AB79-3CC3886C9578}"/>
              </a:ext>
            </a:extLst>
          </p:cNvPr>
          <p:cNvSpPr txBox="1"/>
          <p:nvPr/>
        </p:nvSpPr>
        <p:spPr>
          <a:xfrm>
            <a:off x="838200" y="5019636"/>
            <a:ext cx="10155794" cy="923330"/>
          </a:xfrm>
          <a:prstGeom prst="rect">
            <a:avLst/>
          </a:prstGeom>
          <a:noFill/>
        </p:spPr>
        <p:txBody>
          <a:bodyPr wrap="none" rtlCol="0">
            <a:spAutoFit/>
          </a:bodyPr>
          <a:lstStyle/>
          <a:p>
            <a:pPr marL="285750" indent="-285750">
              <a:buFont typeface="Arial" panose="020B0604020202020204" pitchFamily="34" charset="0"/>
              <a:buChar char="•"/>
            </a:pPr>
            <a:r>
              <a:rPr lang="fr-FR"/>
              <a:t>L'accès extérieur à la propriété Etat n'est pas possible. Elle est protégée.</a:t>
            </a:r>
          </a:p>
          <a:p>
            <a:pPr marL="285750" indent="-285750">
              <a:buFont typeface="Arial" panose="020B0604020202020204" pitchFamily="34" charset="0"/>
              <a:buChar char="•"/>
            </a:pPr>
            <a:r>
              <a:rPr lang="fr-FR"/>
              <a:t>L'accès en lecture est cependant possible en passant par le méthode publique GetEtat</a:t>
            </a:r>
          </a:p>
          <a:p>
            <a:pPr marL="285750" indent="-285750">
              <a:buFont typeface="Arial" panose="020B0604020202020204" pitchFamily="34" charset="0"/>
              <a:buChar char="•"/>
            </a:pPr>
            <a:r>
              <a:rPr lang="fr-FR"/>
              <a:t>L'accès en écriture d'une valeur value est aussi possible en passant par le méthode publique SetEtat  </a:t>
            </a:r>
          </a:p>
        </p:txBody>
      </p:sp>
      <p:sp>
        <p:nvSpPr>
          <p:cNvPr id="13" name="Flèche : double flèche verticale 12">
            <a:extLst>
              <a:ext uri="{FF2B5EF4-FFF2-40B4-BE49-F238E27FC236}">
                <a16:creationId xmlns:a16="http://schemas.microsoft.com/office/drawing/2014/main" id="{69558961-38BE-4328-AD51-B08A4DCBBB4D}"/>
              </a:ext>
            </a:extLst>
          </p:cNvPr>
          <p:cNvSpPr/>
          <p:nvPr/>
        </p:nvSpPr>
        <p:spPr>
          <a:xfrm rot="16200000">
            <a:off x="5041632" y="3469217"/>
            <a:ext cx="296298" cy="48670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1" name="Flèche : droite 10">
            <a:extLst>
              <a:ext uri="{FF2B5EF4-FFF2-40B4-BE49-F238E27FC236}">
                <a16:creationId xmlns:a16="http://schemas.microsoft.com/office/drawing/2014/main" id="{CFD41E59-3F1B-402D-96E5-72BB8237FF14}"/>
              </a:ext>
            </a:extLst>
          </p:cNvPr>
          <p:cNvSpPr/>
          <p:nvPr/>
        </p:nvSpPr>
        <p:spPr>
          <a:xfrm>
            <a:off x="4946430" y="3909898"/>
            <a:ext cx="486706" cy="296301"/>
          </a:xfrm>
          <a:prstGeom prst="rightArrow">
            <a:avLst>
              <a:gd name="adj1" fmla="val 50000"/>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1" name="Flèche : double flèche verticale 20">
            <a:extLst>
              <a:ext uri="{FF2B5EF4-FFF2-40B4-BE49-F238E27FC236}">
                <a16:creationId xmlns:a16="http://schemas.microsoft.com/office/drawing/2014/main" id="{E6770A63-C7DF-4A26-9351-41BE36C9D56D}"/>
              </a:ext>
            </a:extLst>
          </p:cNvPr>
          <p:cNvSpPr/>
          <p:nvPr/>
        </p:nvSpPr>
        <p:spPr>
          <a:xfrm rot="16200000">
            <a:off x="3690366" y="3359299"/>
            <a:ext cx="252952" cy="691337"/>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2" name="Flèche : droite 21">
            <a:extLst>
              <a:ext uri="{FF2B5EF4-FFF2-40B4-BE49-F238E27FC236}">
                <a16:creationId xmlns:a16="http://schemas.microsoft.com/office/drawing/2014/main" id="{F71A4880-A77E-4A02-91EE-754C38D8D4DB}"/>
              </a:ext>
            </a:extLst>
          </p:cNvPr>
          <p:cNvSpPr/>
          <p:nvPr/>
        </p:nvSpPr>
        <p:spPr>
          <a:xfrm>
            <a:off x="3471174" y="3909898"/>
            <a:ext cx="691337" cy="252955"/>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A651FEFF-5118-43BC-865D-01B2BF535F7D}"/>
              </a:ext>
            </a:extLst>
          </p:cNvPr>
          <p:cNvSpPr txBox="1"/>
          <p:nvPr/>
        </p:nvSpPr>
        <p:spPr>
          <a:xfrm>
            <a:off x="4128148" y="3520301"/>
            <a:ext cx="748410" cy="369332"/>
          </a:xfrm>
          <a:prstGeom prst="rect">
            <a:avLst/>
          </a:prstGeom>
          <a:noFill/>
        </p:spPr>
        <p:txBody>
          <a:bodyPr wrap="none" rtlCol="0">
            <a:spAutoFit/>
          </a:bodyPr>
          <a:lstStyle/>
          <a:p>
            <a:r>
              <a:rPr lang="fr-FR">
                <a:solidFill>
                  <a:srgbClr val="002060"/>
                </a:solidFill>
              </a:rPr>
              <a:t>Count</a:t>
            </a:r>
          </a:p>
        </p:txBody>
      </p:sp>
      <p:sp>
        <p:nvSpPr>
          <p:cNvPr id="24" name="ZoneTexte 23">
            <a:extLst>
              <a:ext uri="{FF2B5EF4-FFF2-40B4-BE49-F238E27FC236}">
                <a16:creationId xmlns:a16="http://schemas.microsoft.com/office/drawing/2014/main" id="{D743CCEC-6DE8-41BC-AAC5-1B02022AA334}"/>
              </a:ext>
            </a:extLst>
          </p:cNvPr>
          <p:cNvSpPr txBox="1"/>
          <p:nvPr/>
        </p:nvSpPr>
        <p:spPr>
          <a:xfrm>
            <a:off x="4174122" y="3851709"/>
            <a:ext cx="702436" cy="369332"/>
          </a:xfrm>
          <a:prstGeom prst="rect">
            <a:avLst/>
          </a:prstGeom>
          <a:noFill/>
        </p:spPr>
        <p:txBody>
          <a:bodyPr wrap="none" rtlCol="0">
            <a:spAutoFit/>
          </a:bodyPr>
          <a:lstStyle/>
          <a:p>
            <a:r>
              <a:rPr lang="fr-FR">
                <a:solidFill>
                  <a:srgbClr val="FF0000"/>
                </a:solidFill>
              </a:rPr>
              <a:t>Add()</a:t>
            </a:r>
          </a:p>
        </p:txBody>
      </p:sp>
    </p:spTree>
    <p:extLst>
      <p:ext uri="{BB962C8B-B14F-4D97-AF65-F5344CB8AC3E}">
        <p14:creationId xmlns:p14="http://schemas.microsoft.com/office/powerpoint/2010/main" val="5326447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L'encapsulation d'objet</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10515600" cy="4351338"/>
          </a:xfrm>
        </p:spPr>
        <p:txBody>
          <a:bodyPr>
            <a:normAutofit fontScale="92500"/>
          </a:bodyPr>
          <a:lstStyle/>
          <a:p>
            <a:r>
              <a:rPr lang="fr-FR"/>
              <a:t>Losqu'on accède à un objet, c'est pour accéder à ses membres.</a:t>
            </a:r>
          </a:p>
          <a:p>
            <a:r>
              <a:rPr lang="fr-FR"/>
              <a:t>Dans certain cas, il peut être nécessaire de protéger l'accès à un objet : contrôler l'accès aux membres.</a:t>
            </a:r>
          </a:p>
          <a:p>
            <a:r>
              <a:rPr lang="fr-FR"/>
              <a:t>Pour cela, la première étape consiste à déclarer l'objet comme étant la propriété privée d'un autre objet : l'accès extérieur devient impossible.</a:t>
            </a:r>
          </a:p>
          <a:p>
            <a:r>
              <a:rPr lang="fr-FR"/>
              <a:t>Ensuite, il faut définir des méthodes qui contrôlent l'accès aux membres. </a:t>
            </a:r>
          </a:p>
          <a:p>
            <a:r>
              <a:rPr lang="fr-FR"/>
              <a:t>Le tableau de bord d'un véhicule (levier de vitesse, accélérateur, frein, pédale d'embrayage…) encapsule l'accès au moteur. Il cache la complexité du moteur et simplifie la conduite.</a:t>
            </a:r>
          </a:p>
          <a:p>
            <a:endParaRPr lang="fr-FR"/>
          </a:p>
        </p:txBody>
      </p:sp>
    </p:spTree>
    <p:extLst>
      <p:ext uri="{BB962C8B-B14F-4D97-AF65-F5344CB8AC3E}">
        <p14:creationId xmlns:p14="http://schemas.microsoft.com/office/powerpoint/2010/main" val="1167232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096C3BA-2871-45F9-9B9E-6ADECCBC4880}"/>
              </a:ext>
            </a:extLst>
          </p:cNvPr>
          <p:cNvSpPr>
            <a:spLocks noGrp="1"/>
          </p:cNvSpPr>
          <p:nvPr>
            <p:ph idx="1"/>
          </p:nvPr>
        </p:nvSpPr>
        <p:spPr>
          <a:xfrm>
            <a:off x="468482" y="706406"/>
            <a:ext cx="11255036" cy="5445187"/>
          </a:xfrm>
        </p:spPr>
        <p:txBody>
          <a:bodyPr>
            <a:normAutofit/>
          </a:bodyPr>
          <a:lstStyle/>
          <a:p>
            <a:r>
              <a:rPr lang="fr-FR"/>
              <a:t>Accès direct à l'objet liste :</a:t>
            </a:r>
            <a:endParaRPr lang="fr-FR" sz="1800"/>
          </a:p>
          <a:p>
            <a:pPr marL="0" lvl="0" indent="0">
              <a:lnSpc>
                <a:spcPct val="100000"/>
              </a:lnSpc>
              <a:spcBef>
                <a:spcPts val="0"/>
              </a:spcBef>
              <a:buNone/>
            </a:pP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 liste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a:t>
            </a:r>
          </a:p>
          <a:p>
            <a:pPr marL="0" lvl="0" indent="0">
              <a:lnSpc>
                <a:spcPct val="100000"/>
              </a:lnSpc>
              <a:spcBef>
                <a:spcPts val="0"/>
              </a:spcBef>
              <a:buNone/>
            </a:pPr>
            <a:r>
              <a:rPr lang="fr-FR" sz="1800">
                <a:solidFill>
                  <a:srgbClr val="000000"/>
                </a:solidFill>
                <a:latin typeface="Consolas" panose="020B0609020204030204" pitchFamily="49" charset="0"/>
              </a:rPr>
              <a:t>liste.Add(</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00"/>
                </a:solidFill>
                <a:latin typeface="Consolas" panose="020B0609020204030204" pitchFamily="49" charset="0"/>
              </a:rPr>
              <a:t>liste.Add(</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FF"/>
                </a:solidFill>
                <a:latin typeface="Consolas" panose="020B0609020204030204" pitchFamily="49" charset="0"/>
              </a:rPr>
              <a:t>int</a:t>
            </a:r>
            <a:r>
              <a:rPr lang="fr-FR" sz="1800">
                <a:solidFill>
                  <a:srgbClr val="000000"/>
                </a:solidFill>
                <a:latin typeface="Consolas" panose="020B0609020204030204" pitchFamily="49" charset="0"/>
              </a:rPr>
              <a:t> n = liste.Count;</a:t>
            </a:r>
            <a:endParaRPr lang="fr-FR" sz="1800">
              <a:solidFill>
                <a:prstClr val="black"/>
              </a:solidFill>
            </a:endParaRPr>
          </a:p>
          <a:p>
            <a:r>
              <a:rPr lang="fr-FR"/>
              <a:t>Accès indirects à l'objet liste en passant par l'objet listeIntermediaire :</a:t>
            </a:r>
            <a:endParaRPr lang="fr-FR" sz="1800"/>
          </a:p>
          <a:p>
            <a:pPr marL="0" lvl="0" indent="0">
              <a:lnSpc>
                <a:spcPct val="100000"/>
              </a:lnSpc>
              <a:spcBef>
                <a:spcPts val="0"/>
              </a:spcBef>
              <a:buNone/>
            </a:pPr>
            <a:r>
              <a:rPr lang="fr-FR" sz="1800">
                <a:solidFill>
                  <a:srgbClr val="0000FF"/>
                </a:solidFill>
                <a:latin typeface="Consolas" panose="020B0609020204030204" pitchFamily="49" charset="0"/>
              </a:rPr>
              <a:t>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class</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Personnes</a:t>
            </a:r>
            <a:endParaRPr lang="fr-FR" sz="1800">
              <a:solidFill>
                <a:srgbClr val="000000"/>
              </a:solidFill>
              <a:latin typeface="Consolas" panose="020B0609020204030204" pitchFamily="49" charset="0"/>
            </a:endParaRPr>
          </a:p>
          <a:p>
            <a:pPr marL="0" lvl="0" indent="0">
              <a:lnSpc>
                <a:spcPct val="100000"/>
              </a:lnSpc>
              <a:spcBef>
                <a:spcPts val="0"/>
              </a:spcBef>
              <a:buNone/>
            </a:pPr>
            <a:r>
              <a:rPr lang="fr-FR" sz="1800">
                <a:solidFill>
                  <a:srgbClr val="000000"/>
                </a:solidFill>
                <a:latin typeface="Consolas" panose="020B0609020204030204" pitchFamily="49" charset="0"/>
              </a:rPr>
              <a:t>{</a:t>
            </a:r>
          </a:p>
          <a:p>
            <a:pPr marL="0" lvl="0" indent="0">
              <a:lnSpc>
                <a:spcPct val="100000"/>
              </a:lnSpc>
              <a:spcBef>
                <a:spcPts val="0"/>
              </a:spcBef>
              <a:buNone/>
            </a:pP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private</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 liste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List</a:t>
            </a:r>
            <a:r>
              <a:rPr lang="fr-FR" sz="1800">
                <a:solidFill>
                  <a:srgbClr val="000000"/>
                </a:solidFill>
                <a:latin typeface="Consolas" panose="020B0609020204030204" pitchFamily="49" charset="0"/>
              </a:rPr>
              <a:t>&lt;</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&gt;();</a:t>
            </a:r>
          </a:p>
          <a:p>
            <a:pPr marL="0" lvl="0" indent="0">
              <a:lnSpc>
                <a:spcPct val="100000"/>
              </a:lnSpc>
              <a:spcBef>
                <a:spcPts val="0"/>
              </a:spcBef>
              <a:buNone/>
            </a:pPr>
            <a:r>
              <a:rPr lang="fr-FR" sz="1800">
                <a:solidFill>
                  <a:srgbClr val="0000FF"/>
                </a:solidFill>
                <a:latin typeface="Consolas" panose="020B0609020204030204" pitchFamily="49" charset="0"/>
              </a:rPr>
              <a:t>  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void</a:t>
            </a:r>
            <a:r>
              <a:rPr lang="fr-FR" sz="1800">
                <a:solidFill>
                  <a:srgbClr val="000000"/>
                </a:solidFill>
                <a:latin typeface="Consolas" panose="020B0609020204030204" pitchFamily="49" charset="0"/>
              </a:rPr>
              <a:t> Add(</a:t>
            </a:r>
            <a:r>
              <a:rPr lang="fr-FR" sz="1800">
                <a:solidFill>
                  <a:srgbClr val="2B91AF"/>
                </a:solidFill>
                <a:latin typeface="Consolas" panose="020B0609020204030204" pitchFamily="49" charset="0"/>
              </a:rPr>
              <a:t>Personne</a:t>
            </a:r>
            <a:r>
              <a:rPr lang="fr-FR" sz="1800">
                <a:solidFill>
                  <a:srgbClr val="000000"/>
                </a:solidFill>
                <a:latin typeface="Consolas" panose="020B0609020204030204" pitchFamily="49" charset="0"/>
              </a:rPr>
              <a:t> p) {liste.Add(p); }</a:t>
            </a:r>
          </a:p>
          <a:p>
            <a:pPr marL="0" lvl="0" indent="0">
              <a:lnSpc>
                <a:spcPct val="100000"/>
              </a:lnSpc>
              <a:spcBef>
                <a:spcPts val="0"/>
              </a:spcBef>
              <a:buNone/>
            </a:pPr>
            <a:r>
              <a:rPr lang="fr-FR" sz="1800">
                <a:solidFill>
                  <a:srgbClr val="0000FF"/>
                </a:solidFill>
                <a:latin typeface="Consolas" panose="020B0609020204030204" pitchFamily="49" charset="0"/>
              </a:rPr>
              <a:t>  public</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int</a:t>
            </a:r>
            <a:r>
              <a:rPr lang="fr-FR" sz="1800">
                <a:solidFill>
                  <a:srgbClr val="000000"/>
                </a:solidFill>
                <a:latin typeface="Consolas" panose="020B0609020204030204" pitchFamily="49" charset="0"/>
              </a:rPr>
              <a:t> Count { </a:t>
            </a:r>
            <a:r>
              <a:rPr lang="fr-FR" sz="1800">
                <a:solidFill>
                  <a:srgbClr val="0000FF"/>
                </a:solidFill>
                <a:latin typeface="Consolas" panose="020B0609020204030204" pitchFamily="49" charset="0"/>
              </a:rPr>
              <a:t>get</a:t>
            </a:r>
            <a:r>
              <a:rPr lang="fr-FR" sz="1800">
                <a:solidFill>
                  <a:srgbClr val="000000"/>
                </a:solidFill>
                <a:latin typeface="Consolas" panose="020B0609020204030204" pitchFamily="49" charset="0"/>
              </a:rPr>
              <a:t> { </a:t>
            </a:r>
            <a:r>
              <a:rPr lang="fr-FR" sz="1800">
                <a:solidFill>
                  <a:srgbClr val="0000FF"/>
                </a:solidFill>
                <a:latin typeface="Consolas" panose="020B0609020204030204" pitchFamily="49" charset="0"/>
              </a:rPr>
              <a:t>return</a:t>
            </a:r>
            <a:r>
              <a:rPr lang="fr-FR" sz="1800">
                <a:solidFill>
                  <a:srgbClr val="000000"/>
                </a:solidFill>
                <a:latin typeface="Consolas" panose="020B0609020204030204" pitchFamily="49" charset="0"/>
              </a:rPr>
              <a:t> liste.Count; } }</a:t>
            </a:r>
          </a:p>
          <a:p>
            <a:pPr marL="0" lvl="0" indent="0">
              <a:lnSpc>
                <a:spcPct val="100000"/>
              </a:lnSpc>
              <a:spcBef>
                <a:spcPts val="0"/>
              </a:spcBef>
              <a:buNone/>
            </a:pPr>
            <a:r>
              <a:rPr lang="fr-FR" sz="1800">
                <a:solidFill>
                  <a:srgbClr val="000000"/>
                </a:solidFill>
                <a:latin typeface="Consolas" panose="020B0609020204030204" pitchFamily="49" charset="0"/>
              </a:rPr>
              <a:t>}</a:t>
            </a:r>
          </a:p>
          <a:p>
            <a:pPr marL="0" lvl="0" indent="0">
              <a:lnSpc>
                <a:spcPct val="100000"/>
              </a:lnSpc>
              <a:spcBef>
                <a:spcPts val="0"/>
              </a:spcBef>
              <a:buNone/>
            </a:pPr>
            <a:endParaRPr lang="fr-FR" sz="1800">
              <a:solidFill>
                <a:prstClr val="black"/>
              </a:solidFill>
            </a:endParaRPr>
          </a:p>
          <a:p>
            <a:pPr marL="0" lvl="0" indent="0">
              <a:lnSpc>
                <a:spcPct val="100000"/>
              </a:lnSpc>
              <a:spcBef>
                <a:spcPts val="0"/>
              </a:spcBef>
              <a:buNone/>
            </a:pPr>
            <a:r>
              <a:rPr lang="fr-FR" sz="1800">
                <a:solidFill>
                  <a:srgbClr val="2B91AF"/>
                </a:solidFill>
                <a:latin typeface="Consolas" panose="020B0609020204030204" pitchFamily="49" charset="0"/>
              </a:rPr>
              <a:t>Personnes</a:t>
            </a:r>
            <a:r>
              <a:rPr lang="fr-FR" sz="1800">
                <a:solidFill>
                  <a:srgbClr val="000000"/>
                </a:solidFill>
                <a:latin typeface="Consolas" panose="020B0609020204030204" pitchFamily="49" charset="0"/>
              </a:rPr>
              <a:t> listeIntermediaire = </a:t>
            </a:r>
            <a:r>
              <a:rPr lang="fr-FR" sz="1800">
                <a:solidFill>
                  <a:srgbClr val="0000FF"/>
                </a:solidFill>
                <a:latin typeface="Consolas" panose="020B0609020204030204" pitchFamily="49" charset="0"/>
              </a:rPr>
              <a:t>new</a:t>
            </a:r>
            <a:r>
              <a:rPr lang="fr-FR" sz="1800">
                <a:solidFill>
                  <a:srgbClr val="000000"/>
                </a:solidFill>
                <a:latin typeface="Consolas" panose="020B0609020204030204" pitchFamily="49" charset="0"/>
              </a:rPr>
              <a:t> </a:t>
            </a:r>
            <a:r>
              <a:rPr lang="fr-FR" sz="1800">
                <a:solidFill>
                  <a:srgbClr val="2B91AF"/>
                </a:solidFill>
                <a:latin typeface="Consolas" panose="020B0609020204030204" pitchFamily="49" charset="0"/>
              </a:rPr>
              <a:t>Personnes</a:t>
            </a:r>
            <a:r>
              <a:rPr lang="fr-FR" sz="1800">
                <a:solidFill>
                  <a:srgbClr val="000000"/>
                </a:solidFill>
                <a:latin typeface="Consolas" panose="020B0609020204030204" pitchFamily="49" charset="0"/>
              </a:rPr>
              <a:t>();</a:t>
            </a:r>
          </a:p>
          <a:p>
            <a:pPr marL="0" lvl="0" indent="0">
              <a:lnSpc>
                <a:spcPct val="100000"/>
              </a:lnSpc>
              <a:spcBef>
                <a:spcPts val="0"/>
              </a:spcBef>
              <a:buNone/>
            </a:pPr>
            <a:endParaRPr lang="fr-FR" sz="1800">
              <a:solidFill>
                <a:srgbClr val="000000"/>
              </a:solidFill>
              <a:latin typeface="Consolas" panose="020B0609020204030204" pitchFamily="49" charset="0"/>
            </a:endParaRPr>
          </a:p>
          <a:p>
            <a:pPr marL="0" lvl="0" indent="0">
              <a:lnSpc>
                <a:spcPct val="100000"/>
              </a:lnSpc>
              <a:spcBef>
                <a:spcPts val="0"/>
              </a:spcBef>
              <a:buNone/>
            </a:pPr>
            <a:r>
              <a:rPr lang="fr-FR" sz="1800" b="1">
                <a:solidFill>
                  <a:srgbClr val="000000"/>
                </a:solidFill>
                <a:latin typeface="Consolas" panose="020B0609020204030204" pitchFamily="49" charset="0"/>
              </a:rPr>
              <a:t>listeIntermediaire.Add(</a:t>
            </a:r>
            <a:r>
              <a:rPr lang="fr-FR" sz="1800" b="1">
                <a:solidFill>
                  <a:srgbClr val="0000FF"/>
                </a:solidFill>
                <a:latin typeface="Consolas" panose="020B0609020204030204" pitchFamily="49" charset="0"/>
              </a:rPr>
              <a:t>new</a:t>
            </a:r>
            <a:r>
              <a:rPr lang="fr-FR" sz="1800" b="1">
                <a:solidFill>
                  <a:srgbClr val="000000"/>
                </a:solidFill>
                <a:latin typeface="Consolas" panose="020B0609020204030204" pitchFamily="49" charset="0"/>
              </a:rPr>
              <a:t> </a:t>
            </a:r>
            <a:r>
              <a:rPr lang="fr-FR" sz="1800" b="1">
                <a:solidFill>
                  <a:srgbClr val="2B91AF"/>
                </a:solidFill>
                <a:latin typeface="Consolas" panose="020B0609020204030204" pitchFamily="49" charset="0"/>
              </a:rPr>
              <a:t>Personne</a:t>
            </a:r>
            <a:r>
              <a:rPr lang="fr-FR" sz="1800" b="1">
                <a:solidFill>
                  <a:srgbClr val="000000"/>
                </a:solidFill>
                <a:latin typeface="Consolas" panose="020B0609020204030204" pitchFamily="49" charset="0"/>
              </a:rPr>
              <a:t>());</a:t>
            </a:r>
          </a:p>
          <a:p>
            <a:pPr marL="0" lvl="0" indent="0">
              <a:lnSpc>
                <a:spcPct val="100000"/>
              </a:lnSpc>
              <a:spcBef>
                <a:spcPts val="0"/>
              </a:spcBef>
              <a:buNone/>
            </a:pPr>
            <a:r>
              <a:rPr lang="fr-FR" sz="1800" b="1">
                <a:solidFill>
                  <a:srgbClr val="000000"/>
                </a:solidFill>
                <a:latin typeface="Consolas" panose="020B0609020204030204" pitchFamily="49" charset="0"/>
              </a:rPr>
              <a:t>listeIntermediaire.Add(</a:t>
            </a:r>
            <a:r>
              <a:rPr lang="fr-FR" sz="1800" b="1">
                <a:solidFill>
                  <a:srgbClr val="0000FF"/>
                </a:solidFill>
                <a:latin typeface="Consolas" panose="020B0609020204030204" pitchFamily="49" charset="0"/>
              </a:rPr>
              <a:t>new</a:t>
            </a:r>
            <a:r>
              <a:rPr lang="fr-FR" sz="1800" b="1">
                <a:solidFill>
                  <a:srgbClr val="000000"/>
                </a:solidFill>
                <a:latin typeface="Consolas" panose="020B0609020204030204" pitchFamily="49" charset="0"/>
              </a:rPr>
              <a:t> </a:t>
            </a:r>
            <a:r>
              <a:rPr lang="fr-FR" sz="1800" b="1">
                <a:solidFill>
                  <a:srgbClr val="2B91AF"/>
                </a:solidFill>
                <a:latin typeface="Consolas" panose="020B0609020204030204" pitchFamily="49" charset="0"/>
              </a:rPr>
              <a:t>Personne</a:t>
            </a:r>
            <a:r>
              <a:rPr lang="fr-FR" sz="1800" b="1">
                <a:solidFill>
                  <a:srgbClr val="000000"/>
                </a:solidFill>
                <a:latin typeface="Consolas" panose="020B0609020204030204" pitchFamily="49" charset="0"/>
              </a:rPr>
              <a:t>());</a:t>
            </a:r>
          </a:p>
          <a:p>
            <a:pPr marL="0" lvl="0" indent="0">
              <a:lnSpc>
                <a:spcPct val="100000"/>
              </a:lnSpc>
              <a:spcBef>
                <a:spcPts val="0"/>
              </a:spcBef>
              <a:buNone/>
            </a:pPr>
            <a:r>
              <a:rPr lang="fr-FR" sz="1800" b="1">
                <a:solidFill>
                  <a:srgbClr val="0000FF"/>
                </a:solidFill>
                <a:latin typeface="Consolas" panose="020B0609020204030204" pitchFamily="49" charset="0"/>
              </a:rPr>
              <a:t>int</a:t>
            </a:r>
            <a:r>
              <a:rPr lang="fr-FR" sz="1800" b="1">
                <a:solidFill>
                  <a:srgbClr val="000000"/>
                </a:solidFill>
                <a:latin typeface="Consolas" panose="020B0609020204030204" pitchFamily="49" charset="0"/>
              </a:rPr>
              <a:t> n = listeIntermediaire.Count;</a:t>
            </a:r>
            <a:endParaRPr lang="fr-FR" sz="1800" b="1">
              <a:solidFill>
                <a:prstClr val="black"/>
              </a:solidFill>
            </a:endParaRPr>
          </a:p>
        </p:txBody>
      </p:sp>
    </p:spTree>
    <p:extLst>
      <p:ext uri="{BB962C8B-B14F-4D97-AF65-F5344CB8AC3E}">
        <p14:creationId xmlns:p14="http://schemas.microsoft.com/office/powerpoint/2010/main" val="271838797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a:p>
            <a:r>
              <a:rPr lang="fr-FR"/>
              <a:t>interface</a:t>
            </a:r>
          </a:p>
          <a:p>
            <a:r>
              <a:rPr lang="fr-FR">
                <a:solidFill>
                  <a:srgbClr val="0070C0"/>
                </a:solidFill>
              </a:rPr>
              <a:t>delegate</a:t>
            </a:r>
          </a:p>
          <a:p>
            <a:r>
              <a:rPr lang="fr-FR">
                <a:solidFill>
                  <a:srgbClr val="0070C0"/>
                </a:solidFill>
              </a:rPr>
              <a:t>event</a:t>
            </a:r>
          </a:p>
        </p:txBody>
      </p:sp>
    </p:spTree>
    <p:extLst>
      <p:ext uri="{BB962C8B-B14F-4D97-AF65-F5344CB8AC3E}">
        <p14:creationId xmlns:p14="http://schemas.microsoft.com/office/powerpoint/2010/main" val="15647239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dirty="0"/>
              <a:t>Saison 1 - Episode 4</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2203284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Linq</a:t>
            </a:r>
          </a:p>
        </p:txBody>
      </p:sp>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199" y="1825625"/>
            <a:ext cx="9451020" cy="4351338"/>
          </a:xfrm>
        </p:spPr>
        <p:txBody>
          <a:bodyPr>
            <a:normAutofit fontScale="92500" lnSpcReduction="10000"/>
          </a:bodyPr>
          <a:lstStyle/>
          <a:p>
            <a:r>
              <a:rPr lang="fr-FR" dirty="0"/>
              <a:t>Les Linq sont des langages de manipulation de liste avec en entrée un liste et en sortie une liste </a:t>
            </a:r>
            <a:r>
              <a:rPr lang="fr-FR" dirty="0" err="1"/>
              <a:t>IEnumerable</a:t>
            </a:r>
            <a:r>
              <a:rPr lang="fr-FR" dirty="0"/>
              <a:t>.</a:t>
            </a:r>
          </a:p>
          <a:p>
            <a:r>
              <a:rPr lang="fr-FR" dirty="0"/>
              <a:t>Ils existent deux formes d'écriture : la forme native et la forme de type </a:t>
            </a:r>
            <a:r>
              <a:rPr lang="fr-FR" dirty="0" err="1"/>
              <a:t>Sql</a:t>
            </a:r>
            <a:r>
              <a:rPr lang="fr-FR" dirty="0"/>
              <a:t>.</a:t>
            </a:r>
          </a:p>
          <a:p>
            <a:r>
              <a:rPr lang="fr-FR" dirty="0"/>
              <a:t>Linq permet pour une liste de </a:t>
            </a:r>
            <a:r>
              <a:rPr lang="fr-FR"/>
              <a:t>la filtrer (where), la trier (orderby), </a:t>
            </a:r>
            <a:r>
              <a:rPr lang="fr-FR" dirty="0"/>
              <a:t>sélectionner </a:t>
            </a:r>
            <a:r>
              <a:rPr lang="fr-FR"/>
              <a:t>certaines propriétés (select), </a:t>
            </a:r>
            <a:r>
              <a:rPr lang="fr-FR" dirty="0"/>
              <a:t>construire de nouveaux objets, faire des jointures, naviguer de propriété en </a:t>
            </a:r>
            <a:r>
              <a:rPr lang="fr-FR"/>
              <a:t>objet...</a:t>
            </a:r>
          </a:p>
          <a:p>
            <a:r>
              <a:rPr lang="fr-FR"/>
              <a:t>Linq prend en entrée une liste d'objets pour produire une liste d'objets du même type, d'un autre type ou d'un type anonyme.</a:t>
            </a:r>
          </a:p>
          <a:p>
            <a:r>
              <a:rPr lang="fr-FR"/>
              <a:t>Chaque objet produit est en fait encapsulé par un objet Linq (Queryable..)</a:t>
            </a:r>
            <a:endParaRPr lang="fr-FR" dirty="0"/>
          </a:p>
        </p:txBody>
      </p:sp>
      <p:pic>
        <p:nvPicPr>
          <p:cNvPr id="5" name="Image 4">
            <a:extLst>
              <a:ext uri="{FF2B5EF4-FFF2-40B4-BE49-F238E27FC236}">
                <a16:creationId xmlns:a16="http://schemas.microsoft.com/office/drawing/2014/main" id="{5B05D5F0-BE6D-4D32-87A6-BE01BEA97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76724451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0F201-54C5-46F2-B0A8-3E0D3BF0F01F}"/>
              </a:ext>
            </a:extLst>
          </p:cNvPr>
          <p:cNvSpPr>
            <a:spLocks noGrp="1"/>
          </p:cNvSpPr>
          <p:nvPr>
            <p:ph type="title"/>
          </p:nvPr>
        </p:nvSpPr>
        <p:spPr/>
        <p:txBody>
          <a:bodyPr/>
          <a:lstStyle/>
          <a:p>
            <a:r>
              <a:rPr lang="fr-FR" dirty="0"/>
              <a:t>Les Linq</a:t>
            </a:r>
          </a:p>
        </p:txBody>
      </p:sp>
      <p:sp>
        <p:nvSpPr>
          <p:cNvPr id="3" name="Espace réservé du contenu 2">
            <a:extLst>
              <a:ext uri="{FF2B5EF4-FFF2-40B4-BE49-F238E27FC236}">
                <a16:creationId xmlns:a16="http://schemas.microsoft.com/office/drawing/2014/main" id="{7EB99028-C493-4112-9A36-61923C2F87C6}"/>
              </a:ext>
            </a:extLst>
          </p:cNvPr>
          <p:cNvSpPr>
            <a:spLocks noGrp="1"/>
          </p:cNvSpPr>
          <p:nvPr>
            <p:ph idx="1"/>
          </p:nvPr>
        </p:nvSpPr>
        <p:spPr>
          <a:xfrm>
            <a:off x="838200" y="1690688"/>
            <a:ext cx="10515600" cy="4351338"/>
          </a:xfrm>
        </p:spPr>
        <p:txBody>
          <a:bodyPr/>
          <a:lstStyle/>
          <a:p>
            <a:r>
              <a:rPr lang="fr-FR" dirty="0"/>
              <a:t>Linq to Object</a:t>
            </a:r>
          </a:p>
          <a:p>
            <a:r>
              <a:rPr lang="fr-FR" dirty="0">
                <a:solidFill>
                  <a:schemeClr val="bg1">
                    <a:lumMod val="50000"/>
                  </a:schemeClr>
                </a:solidFill>
              </a:rPr>
              <a:t>Linq to </a:t>
            </a:r>
            <a:r>
              <a:rPr lang="fr-FR" dirty="0" err="1">
                <a:solidFill>
                  <a:schemeClr val="bg1">
                    <a:lumMod val="50000"/>
                  </a:schemeClr>
                </a:solidFill>
              </a:rPr>
              <a:t>Sql</a:t>
            </a:r>
            <a:endParaRPr lang="fr-FR" dirty="0">
              <a:solidFill>
                <a:schemeClr val="bg1">
                  <a:lumMod val="50000"/>
                </a:schemeClr>
              </a:solidFill>
            </a:endParaRPr>
          </a:p>
          <a:p>
            <a:r>
              <a:rPr lang="fr-FR" dirty="0">
                <a:solidFill>
                  <a:schemeClr val="bg1">
                    <a:lumMod val="50000"/>
                  </a:schemeClr>
                </a:solidFill>
              </a:rPr>
              <a:t>Linq To Oracle</a:t>
            </a:r>
          </a:p>
          <a:p>
            <a:r>
              <a:rPr lang="fr-FR" dirty="0">
                <a:solidFill>
                  <a:srgbClr val="002060"/>
                </a:solidFill>
              </a:rPr>
              <a:t>Linq to </a:t>
            </a:r>
            <a:r>
              <a:rPr lang="fr-FR" dirty="0" err="1">
                <a:solidFill>
                  <a:srgbClr val="002060"/>
                </a:solidFill>
              </a:rPr>
              <a:t>Entities</a:t>
            </a:r>
            <a:endParaRPr lang="fr-FR" dirty="0">
              <a:solidFill>
                <a:srgbClr val="002060"/>
              </a:solidFill>
            </a:endParaRPr>
          </a:p>
          <a:p>
            <a:r>
              <a:rPr lang="fr-FR" dirty="0"/>
              <a:t>Linq to Xml</a:t>
            </a:r>
          </a:p>
          <a:p>
            <a:r>
              <a:rPr lang="fr-FR" dirty="0"/>
              <a:t>Linq to </a:t>
            </a:r>
            <a:r>
              <a:rPr lang="fr-FR" dirty="0" err="1"/>
              <a:t>dataset</a:t>
            </a:r>
            <a:endParaRPr lang="fr-FR" dirty="0"/>
          </a:p>
          <a:p>
            <a:r>
              <a:rPr lang="fr-FR" dirty="0">
                <a:solidFill>
                  <a:schemeClr val="bg1">
                    <a:lumMod val="50000"/>
                  </a:schemeClr>
                </a:solidFill>
              </a:rPr>
              <a:t>Linq to </a:t>
            </a:r>
            <a:r>
              <a:rPr lang="fr-FR" dirty="0" err="1">
                <a:solidFill>
                  <a:schemeClr val="bg1">
                    <a:lumMod val="50000"/>
                  </a:schemeClr>
                </a:solidFill>
              </a:rPr>
              <a:t>Json</a:t>
            </a:r>
            <a:endParaRPr lang="fr-FR" dirty="0">
              <a:solidFill>
                <a:schemeClr val="bg1">
                  <a:lumMod val="50000"/>
                </a:schemeClr>
              </a:solidFill>
            </a:endParaRPr>
          </a:p>
          <a:p>
            <a:r>
              <a:rPr lang="fr-FR" dirty="0">
                <a:solidFill>
                  <a:schemeClr val="bg1">
                    <a:lumMod val="50000"/>
                  </a:schemeClr>
                </a:solidFill>
              </a:rPr>
              <a:t>Linq to tweeter</a:t>
            </a:r>
          </a:p>
          <a:p>
            <a:endParaRPr lang="fr-FR" dirty="0"/>
          </a:p>
        </p:txBody>
      </p:sp>
    </p:spTree>
    <p:extLst>
      <p:ext uri="{BB962C8B-B14F-4D97-AF65-F5344CB8AC3E}">
        <p14:creationId xmlns:p14="http://schemas.microsoft.com/office/powerpoint/2010/main" val="290583678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méthodes d'extension</a:t>
            </a:r>
          </a:p>
        </p:txBody>
      </p:sp>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681839" cy="4351338"/>
          </a:xfrm>
        </p:spPr>
        <p:txBody>
          <a:bodyPr/>
          <a:lstStyle/>
          <a:p>
            <a:r>
              <a:rPr lang="fr-FR"/>
              <a:t>Une méthode d'extension est une méthode rattachée à une classe mais elle ne fait pas partie de la classe donc n'a pas accès aux membres privés.</a:t>
            </a:r>
          </a:p>
          <a:p>
            <a:r>
              <a:rPr lang="fr-FR"/>
              <a:t>Elle répond à certaines exigences :</a:t>
            </a:r>
          </a:p>
          <a:p>
            <a:pPr lvl="1"/>
            <a:r>
              <a:rPr lang="fr-FR"/>
              <a:t>elle doit être statique.</a:t>
            </a:r>
          </a:p>
          <a:p>
            <a:pPr lvl="1"/>
            <a:r>
              <a:rPr lang="fr-FR"/>
              <a:t>être dans une classe statique.</a:t>
            </a:r>
          </a:p>
        </p:txBody>
      </p:sp>
      <p:pic>
        <p:nvPicPr>
          <p:cNvPr id="5" name="Image 4">
            <a:extLst>
              <a:ext uri="{FF2B5EF4-FFF2-40B4-BE49-F238E27FC236}">
                <a16:creationId xmlns:a16="http://schemas.microsoft.com/office/drawing/2014/main" id="{CF766AA4-AE23-406D-B61E-AA7E1BCDB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76216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classe</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6681839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attributs</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526374"/>
            <a:ext cx="9069280" cy="4650589"/>
          </a:xfrm>
        </p:spPr>
        <p:txBody>
          <a:bodyPr/>
          <a:lstStyle/>
          <a:p>
            <a:r>
              <a:rPr lang="fr-FR" dirty="0"/>
              <a:t>Les attributs ou annotations sont des métadonnées de classe, méthode, propriété, interface, paramètre.. </a:t>
            </a:r>
          </a:p>
          <a:p>
            <a:r>
              <a:rPr lang="fr-FR" dirty="0"/>
              <a:t>Un attribut est une classe. Au chargement d'un élément annoté (classe) ou avant son lancement (méthode), le compilateur exécute le constructeur de l'attribut avec éventuellement ses paramètres. </a:t>
            </a:r>
          </a:p>
          <a:p>
            <a:r>
              <a:rPr lang="fr-FR" dirty="0"/>
              <a:t>Un attribut sert à enregistrer des informations ou à exécuter un code préalable.</a:t>
            </a:r>
          </a:p>
        </p:txBody>
      </p:sp>
    </p:spTree>
    <p:extLst>
      <p:ext uri="{BB962C8B-B14F-4D97-AF65-F5344CB8AC3E}">
        <p14:creationId xmlns:p14="http://schemas.microsoft.com/office/powerpoint/2010/main" val="12213304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75B62A-B945-47D0-A903-6E4F7CC594A4}"/>
              </a:ext>
            </a:extLst>
          </p:cNvPr>
          <p:cNvSpPr/>
          <p:nvPr/>
        </p:nvSpPr>
        <p:spPr>
          <a:xfrm>
            <a:off x="8152505" y="4495140"/>
            <a:ext cx="2101203" cy="49664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6759232-677A-4C68-B06A-FFF8A6DCDE71}"/>
              </a:ext>
            </a:extLst>
          </p:cNvPr>
          <p:cNvSpPr/>
          <p:nvPr/>
        </p:nvSpPr>
        <p:spPr>
          <a:xfrm>
            <a:off x="1562472" y="4908920"/>
            <a:ext cx="1305016" cy="49664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Nullable</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593061" cy="4078025"/>
          </a:xfrm>
        </p:spPr>
        <p:txBody>
          <a:bodyPr>
            <a:normAutofit/>
          </a:bodyPr>
          <a:lstStyle/>
          <a:p>
            <a:r>
              <a:rPr lang="fr-FR"/>
              <a:t>Seuls les objets de type référence peuvent être affectés de la valeur null.</a:t>
            </a:r>
          </a:p>
          <a:p>
            <a:r>
              <a:rPr lang="fr-FR"/>
              <a:t>Cette affectation correspond à un déréférencement.</a:t>
            </a:r>
          </a:p>
          <a:p>
            <a:r>
              <a:rPr lang="fr-FR"/>
              <a:t>Dans certain cas, on peut vouloir affecter la valeur null à des objets de type valeur. C'est possible grâce à la classe générique Nullable.</a:t>
            </a:r>
          </a:p>
          <a:p>
            <a:r>
              <a:rPr lang="fr-FR"/>
              <a:t>Par exemple, pour qu'un entier puisse être null : </a:t>
            </a:r>
            <a:r>
              <a:rPr lang="fr-FR" sz="1800">
                <a:solidFill>
                  <a:srgbClr val="2B91AF"/>
                </a:solidFill>
              </a:rPr>
              <a:t>Nullable</a:t>
            </a:r>
            <a:r>
              <a:rPr lang="fr-FR" sz="1800"/>
              <a:t>&lt;</a:t>
            </a:r>
            <a:r>
              <a:rPr lang="fr-FR" sz="1800">
                <a:solidFill>
                  <a:srgbClr val="0000FF"/>
                </a:solidFill>
              </a:rPr>
              <a:t> int</a:t>
            </a:r>
            <a:r>
              <a:rPr lang="fr-FR" sz="1800"/>
              <a:t>&gt; i = null;</a:t>
            </a:r>
            <a:r>
              <a:rPr lang="fr-FR"/>
              <a:t> ou </a:t>
            </a:r>
            <a:r>
              <a:rPr lang="fr-FR" sz="1800">
                <a:solidFill>
                  <a:srgbClr val="0000FF"/>
                </a:solidFill>
              </a:rPr>
              <a:t>int</a:t>
            </a:r>
            <a:r>
              <a:rPr lang="fr-FR" sz="1800">
                <a:solidFill>
                  <a:srgbClr val="000000"/>
                </a:solidFill>
              </a:rPr>
              <a:t>? i = </a:t>
            </a:r>
            <a:r>
              <a:rPr lang="fr-FR" sz="1800">
                <a:solidFill>
                  <a:srgbClr val="0000FF"/>
                </a:solidFill>
              </a:rPr>
              <a:t>null</a:t>
            </a:r>
            <a:r>
              <a:rPr lang="fr-FR" sz="1800">
                <a:solidFill>
                  <a:srgbClr val="000000"/>
                </a:solidFill>
              </a:rPr>
              <a:t>;</a:t>
            </a:r>
            <a:endParaRPr lang="fr-FR" sz="1800"/>
          </a:p>
          <a:p>
            <a:endParaRPr lang="fr-FR"/>
          </a:p>
        </p:txBody>
      </p:sp>
    </p:spTree>
    <p:extLst>
      <p:ext uri="{BB962C8B-B14F-4D97-AF65-F5344CB8AC3E}">
        <p14:creationId xmlns:p14="http://schemas.microsoft.com/office/powerpoint/2010/main" val="28259537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La sérialisation</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3778687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indexeurs</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300099" cy="4351338"/>
          </a:xfrm>
        </p:spPr>
        <p:txBody>
          <a:bodyPr/>
          <a:lstStyle/>
          <a:p>
            <a:r>
              <a:rPr lang="fr-FR"/>
              <a:t>L'indexation est une méthode avec en entrée un index sous forme d'objet (en général un entier) et en sortie un objet à l'index demandé.</a:t>
            </a:r>
          </a:p>
          <a:p>
            <a:r>
              <a:rPr lang="fr-FR"/>
              <a:t>Par exemple, dans un tableau de 3 éléments, le second se trouve à l'index 1.</a:t>
            </a:r>
          </a:p>
          <a:p>
            <a:r>
              <a:rPr lang="fr-FR"/>
              <a:t>Une définition de cette méthode est une surcharge de l'opérateur crochet [].  </a:t>
            </a:r>
          </a:p>
        </p:txBody>
      </p:sp>
    </p:spTree>
    <p:extLst>
      <p:ext uri="{BB962C8B-B14F-4D97-AF65-F5344CB8AC3E}">
        <p14:creationId xmlns:p14="http://schemas.microsoft.com/office/powerpoint/2010/main" val="223811164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a:xfrm>
            <a:off x="838200" y="365125"/>
            <a:ext cx="10515600" cy="1161249"/>
          </a:xfrm>
        </p:spPr>
        <p:txBody>
          <a:bodyPr/>
          <a:lstStyle/>
          <a:p>
            <a:r>
              <a:rPr lang="fr-FR"/>
              <a:t>Les classes génériques</a:t>
            </a:r>
          </a:p>
        </p:txBody>
      </p:sp>
      <p:pic>
        <p:nvPicPr>
          <p:cNvPr id="8" name="Image 7">
            <a:extLst>
              <a:ext uri="{FF2B5EF4-FFF2-40B4-BE49-F238E27FC236}">
                <a16:creationId xmlns:a16="http://schemas.microsoft.com/office/drawing/2014/main" id="{7B2B3382-91B6-499B-A736-70F6BADD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12" name="Espace réservé du contenu 11">
            <a:extLst>
              <a:ext uri="{FF2B5EF4-FFF2-40B4-BE49-F238E27FC236}">
                <a16:creationId xmlns:a16="http://schemas.microsoft.com/office/drawing/2014/main" id="{BB0AA68A-21A9-4F8D-AF49-AF2942526FCC}"/>
              </a:ext>
            </a:extLst>
          </p:cNvPr>
          <p:cNvSpPr>
            <a:spLocks noGrp="1"/>
          </p:cNvSpPr>
          <p:nvPr>
            <p:ph idx="1"/>
          </p:nvPr>
        </p:nvSpPr>
        <p:spPr>
          <a:xfrm>
            <a:off x="838200" y="1825625"/>
            <a:ext cx="9752860" cy="4351338"/>
          </a:xfrm>
        </p:spPr>
        <p:txBody>
          <a:bodyPr>
            <a:normAutofit/>
          </a:bodyPr>
          <a:lstStyle/>
          <a:p>
            <a:r>
              <a:rPr lang="fr-FR"/>
              <a:t>Une classe générique est une classe où un ou plusieurs types utilisés sont devenus variables. </a:t>
            </a:r>
          </a:p>
          <a:p>
            <a:r>
              <a:rPr lang="fr-FR"/>
              <a:t>Par exemple, List&lt;T&gt; est une classe générique du framework où T peut être remplacé par une classe : List&lt;int&gt;, List&lt;Personne&gt;…</a:t>
            </a:r>
          </a:p>
          <a:p>
            <a:r>
              <a:rPr lang="fr-FR"/>
              <a:t>A l'utilisation d'une classe générique, le compilateur génèrera à chaque fois une classe différente. Par exemple, à l'utilisation de List&lt;int&gt; et List&lt;Personne&gt;, le compilateur génèrera deux classes à partir de la classe générique.</a:t>
            </a:r>
          </a:p>
          <a:p>
            <a:r>
              <a:rPr lang="fr-FR"/>
              <a:t>On peut limiter les valeurs de classes par des contraintes.</a:t>
            </a:r>
          </a:p>
        </p:txBody>
      </p:sp>
    </p:spTree>
    <p:extLst>
      <p:ext uri="{BB962C8B-B14F-4D97-AF65-F5344CB8AC3E}">
        <p14:creationId xmlns:p14="http://schemas.microsoft.com/office/powerpoint/2010/main" val="808322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52042-0435-476B-B32F-6E7C077F23BB}"/>
              </a:ext>
            </a:extLst>
          </p:cNvPr>
          <p:cNvSpPr>
            <a:spLocks noGrp="1"/>
          </p:cNvSpPr>
          <p:nvPr>
            <p:ph type="title"/>
          </p:nvPr>
        </p:nvSpPr>
        <p:spPr>
          <a:xfrm>
            <a:off x="1444752" y="365125"/>
            <a:ext cx="9909048" cy="1325563"/>
          </a:xfrm>
        </p:spPr>
        <p:txBody>
          <a:bodyPr/>
          <a:lstStyle/>
          <a:p>
            <a:r>
              <a:rPr lang="fr-FR"/>
              <a:t>Phrases clé</a:t>
            </a:r>
          </a:p>
        </p:txBody>
      </p:sp>
      <p:sp>
        <p:nvSpPr>
          <p:cNvPr id="3" name="Espace réservé du contenu 2">
            <a:extLst>
              <a:ext uri="{FF2B5EF4-FFF2-40B4-BE49-F238E27FC236}">
                <a16:creationId xmlns:a16="http://schemas.microsoft.com/office/drawing/2014/main" id="{3847858C-F67A-4C82-AC01-AD4F2A24D9F5}"/>
              </a:ext>
            </a:extLst>
          </p:cNvPr>
          <p:cNvSpPr>
            <a:spLocks noGrp="1"/>
          </p:cNvSpPr>
          <p:nvPr>
            <p:ph idx="1"/>
          </p:nvPr>
        </p:nvSpPr>
        <p:spPr/>
        <p:txBody>
          <a:bodyPr/>
          <a:lstStyle/>
          <a:p>
            <a:pPr marL="514350" indent="-514350">
              <a:buFont typeface="+mj-lt"/>
              <a:buAutoNum type="arabicPeriod"/>
            </a:pPr>
            <a:r>
              <a:rPr lang="fr-FR" dirty="0">
                <a:solidFill>
                  <a:srgbClr val="C00000"/>
                </a:solidFill>
              </a:rPr>
              <a:t>Un objet est constitué de propriétés, méthodes et évènements.</a:t>
            </a:r>
          </a:p>
          <a:p>
            <a:pPr marL="514350" indent="-514350">
              <a:buFont typeface="+mj-lt"/>
              <a:buAutoNum type="arabicPeriod"/>
            </a:pPr>
            <a:r>
              <a:rPr lang="fr-FR" dirty="0">
                <a:solidFill>
                  <a:srgbClr val="C00000"/>
                </a:solidFill>
              </a:rPr>
              <a:t>Un compilateur C# n’a une vision que logique des classes.</a:t>
            </a:r>
          </a:p>
          <a:p>
            <a:pPr marL="514350" indent="-514350">
              <a:buFont typeface="+mj-lt"/>
              <a:buAutoNum type="arabicPeriod"/>
            </a:pPr>
            <a:r>
              <a:rPr lang="fr-FR" dirty="0">
                <a:solidFill>
                  <a:srgbClr val="C00000"/>
                </a:solidFill>
              </a:rPr>
              <a:t>Les langages .Net sont fortement typés.</a:t>
            </a:r>
          </a:p>
          <a:p>
            <a:pPr marL="514350" indent="-514350">
              <a:buFont typeface="+mj-lt"/>
              <a:buAutoNum type="arabicPeriod"/>
            </a:pPr>
            <a:r>
              <a:rPr lang="fr-FR" dirty="0">
                <a:solidFill>
                  <a:srgbClr val="C00000"/>
                </a:solidFill>
              </a:rPr>
              <a:t>Une classe </a:t>
            </a:r>
            <a:r>
              <a:rPr lang="fr-FR" u="sng" dirty="0">
                <a:solidFill>
                  <a:srgbClr val="C00000"/>
                </a:solidFill>
              </a:rPr>
              <a:t>sans aucun constructeur </a:t>
            </a:r>
            <a:r>
              <a:rPr lang="fr-FR" dirty="0">
                <a:solidFill>
                  <a:srgbClr val="C00000"/>
                </a:solidFill>
              </a:rPr>
              <a:t>définit automatiquement un constructeur par défaut.</a:t>
            </a:r>
          </a:p>
          <a:p>
            <a:pPr marL="514350" indent="-514350">
              <a:buFont typeface="+mj-lt"/>
              <a:buAutoNum type="arabicPeriod"/>
            </a:pPr>
            <a:r>
              <a:rPr lang="fr-FR" dirty="0">
                <a:solidFill>
                  <a:srgbClr val="C00000"/>
                </a:solidFill>
              </a:rPr>
              <a:t>Une application ne doit jamais "plantée".</a:t>
            </a:r>
          </a:p>
          <a:p>
            <a:pPr marL="514350" indent="-514350">
              <a:buFont typeface="+mj-lt"/>
              <a:buAutoNum type="arabicPeriod"/>
            </a:pPr>
            <a:r>
              <a:rPr lang="fr-FR" dirty="0">
                <a:solidFill>
                  <a:srgbClr val="C00000"/>
                </a:solidFill>
              </a:rPr>
              <a:t>Une méthode statique ne peut utiliser que des méthodes ou propriétés statiques.</a:t>
            </a:r>
          </a:p>
          <a:p>
            <a:pPr marL="514350" indent="-514350">
              <a:buFont typeface="+mj-lt"/>
              <a:buAutoNum type="arabicPeriod"/>
            </a:pPr>
            <a:endParaRPr lang="fr-FR" dirty="0">
              <a:solidFill>
                <a:srgbClr val="C00000"/>
              </a:solidFill>
            </a:endParaRPr>
          </a:p>
          <a:p>
            <a:pPr marL="514350" indent="-514350">
              <a:buFont typeface="+mj-lt"/>
              <a:buAutoNum type="arabicPeriod"/>
            </a:pPr>
            <a:endParaRPr lang="fr-FR" dirty="0">
              <a:solidFill>
                <a:srgbClr val="C00000"/>
              </a:solidFill>
            </a:endParaRPr>
          </a:p>
          <a:p>
            <a:pPr marL="514350" indent="-514350">
              <a:buFont typeface="+mj-lt"/>
              <a:buAutoNum type="arabicPeriod"/>
            </a:pPr>
            <a:endParaRPr lang="fr-FR" dirty="0">
              <a:solidFill>
                <a:srgbClr val="C00000"/>
              </a:solidFill>
            </a:endParaRPr>
          </a:p>
          <a:p>
            <a:endParaRPr lang="fr-FR" dirty="0">
              <a:solidFill>
                <a:srgbClr val="C00000"/>
              </a:solidFill>
            </a:endParaRPr>
          </a:p>
          <a:p>
            <a:endParaRPr lang="fr-FR" dirty="0">
              <a:solidFill>
                <a:srgbClr val="C00000"/>
              </a:solidFill>
            </a:endParaRPr>
          </a:p>
          <a:p>
            <a:endParaRPr lang="fr-FR" dirty="0"/>
          </a:p>
        </p:txBody>
      </p:sp>
      <p:pic>
        <p:nvPicPr>
          <p:cNvPr id="6" name="Image 5">
            <a:extLst>
              <a:ext uri="{FF2B5EF4-FFF2-40B4-BE49-F238E27FC236}">
                <a16:creationId xmlns:a16="http://schemas.microsoft.com/office/drawing/2014/main" id="{FD635397-233F-42CD-B8BC-CB11B6ECA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289579"/>
            <a:ext cx="1604778" cy="1604778"/>
          </a:xfrm>
          <a:prstGeom prst="rect">
            <a:avLst/>
          </a:prstGeom>
        </p:spPr>
      </p:pic>
    </p:spTree>
    <p:extLst>
      <p:ext uri="{BB962C8B-B14F-4D97-AF65-F5344CB8AC3E}">
        <p14:creationId xmlns:p14="http://schemas.microsoft.com/office/powerpoint/2010/main" val="69071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199" y="1669001"/>
            <a:ext cx="10711649" cy="4823873"/>
          </a:xfrm>
        </p:spPr>
        <p:txBody>
          <a:bodyPr numCol="3">
            <a:normAutofit fontScale="92500" lnSpcReduction="20000"/>
          </a:bodyPr>
          <a:lstStyle/>
          <a:p>
            <a:pPr algn="just">
              <a:lnSpc>
                <a:spcPct val="120000"/>
              </a:lnSpc>
            </a:pPr>
            <a:r>
              <a:rPr lang="fr-FR"/>
              <a:t>Mercedes</a:t>
            </a:r>
          </a:p>
          <a:p>
            <a:pPr algn="just">
              <a:lnSpc>
                <a:spcPct val="120000"/>
              </a:lnSpc>
            </a:pPr>
            <a:r>
              <a:rPr lang="fr-FR"/>
              <a:t>Philippe </a:t>
            </a:r>
          </a:p>
          <a:p>
            <a:pPr algn="just">
              <a:lnSpc>
                <a:spcPct val="120000"/>
              </a:lnSpc>
            </a:pPr>
            <a:r>
              <a:rPr lang="fr-FR"/>
              <a:t>Ludovic</a:t>
            </a:r>
          </a:p>
          <a:p>
            <a:pPr algn="just">
              <a:lnSpc>
                <a:spcPct val="120000"/>
              </a:lnSpc>
            </a:pPr>
            <a:r>
              <a:rPr lang="fr-FR"/>
              <a:t>3 </a:t>
            </a:r>
          </a:p>
          <a:p>
            <a:pPr algn="just">
              <a:lnSpc>
                <a:spcPct val="120000"/>
              </a:lnSpc>
            </a:pPr>
            <a:r>
              <a:rPr lang="fr-FR"/>
              <a:t>Personne </a:t>
            </a:r>
          </a:p>
          <a:p>
            <a:pPr algn="just">
              <a:lnSpc>
                <a:spcPct val="120000"/>
              </a:lnSpc>
            </a:pPr>
            <a:r>
              <a:rPr lang="fr-FR"/>
              <a:t>Maison </a:t>
            </a:r>
          </a:p>
          <a:p>
            <a:pPr algn="just">
              <a:lnSpc>
                <a:spcPct val="120000"/>
              </a:lnSpc>
            </a:pPr>
            <a:r>
              <a:rPr lang="fr-FR"/>
              <a:t>8 place du Pré</a:t>
            </a:r>
          </a:p>
          <a:p>
            <a:pPr algn="just">
              <a:lnSpc>
                <a:spcPct val="120000"/>
              </a:lnSpc>
            </a:pPr>
            <a:r>
              <a:rPr lang="fr-FR"/>
              <a:t>Code</a:t>
            </a:r>
            <a:r>
              <a:rPr lang="fr-FR">
                <a:solidFill>
                  <a:srgbClr val="C00000"/>
                </a:solidFill>
              </a:rPr>
              <a:t>Secret</a:t>
            </a:r>
            <a:r>
              <a:rPr lang="fr-FR"/>
              <a:t> </a:t>
            </a:r>
          </a:p>
          <a:p>
            <a:pPr algn="just">
              <a:lnSpc>
                <a:spcPct val="120000"/>
              </a:lnSpc>
            </a:pPr>
            <a:r>
              <a:rPr lang="fr-FR"/>
              <a:t>A8B4</a:t>
            </a:r>
          </a:p>
          <a:p>
            <a:pPr algn="just">
              <a:lnSpc>
                <a:spcPct val="120000"/>
              </a:lnSpc>
            </a:pPr>
            <a:r>
              <a:rPr lang="fr-FR"/>
              <a:t>Chauff</a:t>
            </a:r>
            <a:r>
              <a:rPr lang="fr-FR">
                <a:solidFill>
                  <a:srgbClr val="C00000"/>
                </a:solidFill>
              </a:rPr>
              <a:t>er</a:t>
            </a:r>
            <a:r>
              <a:rPr lang="fr-FR"/>
              <a:t> </a:t>
            </a:r>
          </a:p>
          <a:p>
            <a:pPr algn="just">
              <a:lnSpc>
                <a:spcPct val="120000"/>
              </a:lnSpc>
            </a:pPr>
            <a:r>
              <a:rPr lang="fr-FR"/>
              <a:t>Cuisine </a:t>
            </a:r>
          </a:p>
          <a:p>
            <a:pPr algn="just">
              <a:lnSpc>
                <a:spcPct val="120000"/>
              </a:lnSpc>
            </a:pPr>
            <a:r>
              <a:rPr lang="fr-FR"/>
              <a:t>Moto </a:t>
            </a:r>
          </a:p>
          <a:p>
            <a:pPr algn="just">
              <a:lnSpc>
                <a:spcPct val="120000"/>
              </a:lnSpc>
            </a:pPr>
            <a:r>
              <a:rPr lang="fr-FR"/>
              <a:t>Voiture</a:t>
            </a:r>
          </a:p>
          <a:p>
            <a:pPr algn="just">
              <a:lnSpc>
                <a:spcPct val="120000"/>
              </a:lnSpc>
            </a:pPr>
            <a:r>
              <a:rPr lang="fr-FR">
                <a:solidFill>
                  <a:srgbClr val="C00000"/>
                </a:solidFill>
              </a:rPr>
              <a:t>1 (Mercedes)</a:t>
            </a:r>
            <a:r>
              <a:rPr lang="fr-FR"/>
              <a:t> </a:t>
            </a:r>
          </a:p>
          <a:p>
            <a:pPr algn="just">
              <a:lnSpc>
                <a:spcPct val="120000"/>
              </a:lnSpc>
            </a:pPr>
            <a:r>
              <a:rPr lang="fr-FR"/>
              <a:t>2 (Kawasaki)</a:t>
            </a:r>
          </a:p>
          <a:p>
            <a:pPr algn="just">
              <a:lnSpc>
                <a:spcPct val="120000"/>
              </a:lnSpc>
            </a:pPr>
            <a:r>
              <a:rPr lang="fr-FR"/>
              <a:t>Roule</a:t>
            </a:r>
            <a:r>
              <a:rPr lang="fr-FR">
                <a:solidFill>
                  <a:srgbClr val="C00000"/>
                </a:solidFill>
              </a:rPr>
              <a:t>r</a:t>
            </a:r>
            <a:r>
              <a:rPr lang="fr-FR"/>
              <a:t> </a:t>
            </a:r>
          </a:p>
          <a:p>
            <a:pPr algn="just">
              <a:lnSpc>
                <a:spcPct val="120000"/>
              </a:lnSpc>
            </a:pPr>
            <a:r>
              <a:rPr lang="fr-FR"/>
              <a:t>Marche</a:t>
            </a:r>
            <a:r>
              <a:rPr lang="fr-FR">
                <a:solidFill>
                  <a:srgbClr val="C00000"/>
                </a:solidFill>
              </a:rPr>
              <a:t>r</a:t>
            </a:r>
            <a:r>
              <a:rPr lang="fr-FR"/>
              <a:t> </a:t>
            </a:r>
          </a:p>
          <a:p>
            <a:pPr algn="just">
              <a:lnSpc>
                <a:spcPct val="120000"/>
              </a:lnSpc>
            </a:pPr>
            <a:r>
              <a:rPr lang="fr-FR"/>
              <a:t>Chien </a:t>
            </a:r>
          </a:p>
          <a:p>
            <a:pPr algn="just">
              <a:lnSpc>
                <a:spcPct val="120000"/>
              </a:lnSpc>
            </a:pPr>
            <a:r>
              <a:rPr lang="fr-FR"/>
              <a:t>Fox-terrier </a:t>
            </a:r>
          </a:p>
          <a:p>
            <a:pPr algn="just">
              <a:lnSpc>
                <a:spcPct val="120000"/>
              </a:lnSpc>
            </a:pPr>
            <a:r>
              <a:rPr lang="fr-FR"/>
              <a:t>Milou</a:t>
            </a:r>
          </a:p>
          <a:p>
            <a:pPr algn="just">
              <a:lnSpc>
                <a:spcPct val="120000"/>
              </a:lnSpc>
            </a:pPr>
            <a:r>
              <a:rPr lang="fr-FR"/>
              <a:t>Console </a:t>
            </a:r>
          </a:p>
          <a:p>
            <a:pPr algn="just">
              <a:lnSpc>
                <a:spcPct val="120000"/>
              </a:lnSpc>
            </a:pPr>
            <a:r>
              <a:rPr lang="fr-FR"/>
              <a:t>Playstation </a:t>
            </a:r>
          </a:p>
          <a:p>
            <a:pPr algn="just">
              <a:lnSpc>
                <a:spcPct val="120000"/>
              </a:lnSpc>
            </a:pPr>
            <a:r>
              <a:rPr lang="fr-FR"/>
              <a:t>PS4.</a:t>
            </a:r>
          </a:p>
          <a:p>
            <a:pPr algn="just">
              <a:lnSpc>
                <a:spcPct val="120000"/>
              </a:lnSpc>
            </a:pPr>
            <a:r>
              <a:rPr lang="fr-FR">
                <a:solidFill>
                  <a:srgbClr val="C00000"/>
                </a:solidFill>
              </a:rPr>
              <a:t>Program</a:t>
            </a:r>
            <a:r>
              <a:rPr lang="fr-FR"/>
              <a:t> </a:t>
            </a:r>
          </a:p>
          <a:p>
            <a:pPr algn="just">
              <a:lnSpc>
                <a:spcPct val="120000"/>
              </a:lnSpc>
            </a:pPr>
            <a:r>
              <a:rPr lang="fr-FR">
                <a:solidFill>
                  <a:srgbClr val="C00000"/>
                </a:solidFill>
              </a:rPr>
              <a:t>Console</a:t>
            </a:r>
          </a:p>
        </p:txBody>
      </p:sp>
      <p:sp>
        <p:nvSpPr>
          <p:cNvPr id="8" name="Titre 1">
            <a:extLst>
              <a:ext uri="{FF2B5EF4-FFF2-40B4-BE49-F238E27FC236}">
                <a16:creationId xmlns:a16="http://schemas.microsoft.com/office/drawing/2014/main" id="{8EF8CF31-2B80-48A1-9255-94D9D4016757}"/>
              </a:ext>
            </a:extLst>
          </p:cNvPr>
          <p:cNvSpPr>
            <a:spLocks noGrp="1"/>
          </p:cNvSpPr>
          <p:nvPr>
            <p:ph type="title"/>
          </p:nvPr>
        </p:nvSpPr>
        <p:spPr>
          <a:xfrm>
            <a:off x="838200" y="365125"/>
            <a:ext cx="10515600" cy="1325563"/>
          </a:xfrm>
        </p:spPr>
        <p:txBody>
          <a:bodyPr/>
          <a:lstStyle/>
          <a:p>
            <a:r>
              <a:rPr lang="fr-FR"/>
              <a:t>Liste des mots</a:t>
            </a:r>
          </a:p>
        </p:txBody>
      </p:sp>
    </p:spTree>
    <p:extLst>
      <p:ext uri="{BB962C8B-B14F-4D97-AF65-F5344CB8AC3E}">
        <p14:creationId xmlns:p14="http://schemas.microsoft.com/office/powerpoint/2010/main" val="236166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8EF8CF31-2B80-48A1-9255-94D9D4016757}"/>
              </a:ext>
            </a:extLst>
          </p:cNvPr>
          <p:cNvSpPr>
            <a:spLocks noGrp="1"/>
          </p:cNvSpPr>
          <p:nvPr>
            <p:ph type="title"/>
          </p:nvPr>
        </p:nvSpPr>
        <p:spPr>
          <a:xfrm>
            <a:off x="838200" y="365125"/>
            <a:ext cx="10515600" cy="1325563"/>
          </a:xfrm>
        </p:spPr>
        <p:txBody>
          <a:bodyPr/>
          <a:lstStyle/>
          <a:p>
            <a:r>
              <a:rPr lang="fr-FR"/>
              <a:t>Tout est classe</a:t>
            </a:r>
          </a:p>
        </p:txBody>
      </p:sp>
      <p:sp>
        <p:nvSpPr>
          <p:cNvPr id="4" name="ZoneTexte 3">
            <a:extLst>
              <a:ext uri="{FF2B5EF4-FFF2-40B4-BE49-F238E27FC236}">
                <a16:creationId xmlns:a16="http://schemas.microsoft.com/office/drawing/2014/main" id="{55231B3E-2180-430E-94CB-5E2C98575C0B}"/>
              </a:ext>
            </a:extLst>
          </p:cNvPr>
          <p:cNvSpPr txBox="1"/>
          <p:nvPr/>
        </p:nvSpPr>
        <p:spPr>
          <a:xfrm>
            <a:off x="823799" y="3532217"/>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Mercedes</a:t>
            </a:r>
          </a:p>
        </p:txBody>
      </p:sp>
      <p:sp>
        <p:nvSpPr>
          <p:cNvPr id="5" name="ZoneTexte 4">
            <a:extLst>
              <a:ext uri="{FF2B5EF4-FFF2-40B4-BE49-F238E27FC236}">
                <a16:creationId xmlns:a16="http://schemas.microsoft.com/office/drawing/2014/main" id="{68B91C85-8AEF-48D0-9E07-08A23E0A496E}"/>
              </a:ext>
            </a:extLst>
          </p:cNvPr>
          <p:cNvSpPr txBox="1"/>
          <p:nvPr/>
        </p:nvSpPr>
        <p:spPr>
          <a:xfrm>
            <a:off x="596594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Playstation</a:t>
            </a:r>
          </a:p>
        </p:txBody>
      </p:sp>
      <p:sp>
        <p:nvSpPr>
          <p:cNvPr id="6" name="ZoneTexte 5">
            <a:extLst>
              <a:ext uri="{FF2B5EF4-FFF2-40B4-BE49-F238E27FC236}">
                <a16:creationId xmlns:a16="http://schemas.microsoft.com/office/drawing/2014/main" id="{9F106A9C-35EB-4C97-A990-AF1FC6623EE6}"/>
              </a:ext>
            </a:extLst>
          </p:cNvPr>
          <p:cNvSpPr txBox="1"/>
          <p:nvPr/>
        </p:nvSpPr>
        <p:spPr>
          <a:xfrm>
            <a:off x="767999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Milou</a:t>
            </a:r>
          </a:p>
        </p:txBody>
      </p:sp>
      <p:sp>
        <p:nvSpPr>
          <p:cNvPr id="7" name="ZoneTexte 6">
            <a:extLst>
              <a:ext uri="{FF2B5EF4-FFF2-40B4-BE49-F238E27FC236}">
                <a16:creationId xmlns:a16="http://schemas.microsoft.com/office/drawing/2014/main" id="{BB88A186-EED4-47B5-ACFD-67A5BAD17723}"/>
              </a:ext>
            </a:extLst>
          </p:cNvPr>
          <p:cNvSpPr txBox="1"/>
          <p:nvPr/>
        </p:nvSpPr>
        <p:spPr>
          <a:xfrm>
            <a:off x="767999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p:txBody>
      </p:sp>
      <p:sp>
        <p:nvSpPr>
          <p:cNvPr id="10" name="ZoneTexte 9">
            <a:extLst>
              <a:ext uri="{FF2B5EF4-FFF2-40B4-BE49-F238E27FC236}">
                <a16:creationId xmlns:a16="http://schemas.microsoft.com/office/drawing/2014/main" id="{2E55E469-3BE2-4D8C-941B-0BDE818A3EDD}"/>
              </a:ext>
            </a:extLst>
          </p:cNvPr>
          <p:cNvSpPr txBox="1"/>
          <p:nvPr/>
        </p:nvSpPr>
        <p:spPr>
          <a:xfrm>
            <a:off x="823799" y="452202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1" name="ZoneTexte 10">
            <a:extLst>
              <a:ext uri="{FF2B5EF4-FFF2-40B4-BE49-F238E27FC236}">
                <a16:creationId xmlns:a16="http://schemas.microsoft.com/office/drawing/2014/main" id="{75A23669-8649-41B1-B5FF-CA1D1DEA031F}"/>
              </a:ext>
            </a:extLst>
          </p:cNvPr>
          <p:cNvSpPr txBox="1"/>
          <p:nvPr/>
        </p:nvSpPr>
        <p:spPr>
          <a:xfrm>
            <a:off x="2534966" y="3532217"/>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2</a:t>
            </a:r>
          </a:p>
        </p:txBody>
      </p:sp>
      <p:sp>
        <p:nvSpPr>
          <p:cNvPr id="12" name="ZoneTexte 11">
            <a:extLst>
              <a:ext uri="{FF2B5EF4-FFF2-40B4-BE49-F238E27FC236}">
                <a16:creationId xmlns:a16="http://schemas.microsoft.com/office/drawing/2014/main" id="{9AC3A5B6-5907-44E0-9293-E447092CA8A9}"/>
              </a:ext>
            </a:extLst>
          </p:cNvPr>
          <p:cNvSpPr txBox="1"/>
          <p:nvPr/>
        </p:nvSpPr>
        <p:spPr>
          <a:xfrm>
            <a:off x="2534966"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425189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Cuisine</a:t>
            </a:r>
          </a:p>
        </p:txBody>
      </p:sp>
      <p:sp>
        <p:nvSpPr>
          <p:cNvPr id="14" name="ZoneTexte 13">
            <a:extLst>
              <a:ext uri="{FF2B5EF4-FFF2-40B4-BE49-F238E27FC236}">
                <a16:creationId xmlns:a16="http://schemas.microsoft.com/office/drawing/2014/main" id="{C30D1F9A-BFA8-415C-BEA8-03C338A6CE72}"/>
              </a:ext>
            </a:extLst>
          </p:cNvPr>
          <p:cNvSpPr txBox="1"/>
          <p:nvPr/>
        </p:nvSpPr>
        <p:spPr>
          <a:xfrm>
            <a:off x="4251899" y="40271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A8B4</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4251899" y="3532217"/>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CodeSecret</a:t>
            </a:r>
          </a:p>
        </p:txBody>
      </p:sp>
      <p:sp>
        <p:nvSpPr>
          <p:cNvPr id="17" name="ZoneTexte 16">
            <a:extLst>
              <a:ext uri="{FF2B5EF4-FFF2-40B4-BE49-F238E27FC236}">
                <a16:creationId xmlns:a16="http://schemas.microsoft.com/office/drawing/2014/main" id="{ED04BB0C-C741-4FC1-9830-C6CA37EB2539}"/>
              </a:ext>
            </a:extLst>
          </p:cNvPr>
          <p:cNvSpPr txBox="1"/>
          <p:nvPr/>
        </p:nvSpPr>
        <p:spPr>
          <a:xfrm>
            <a:off x="425189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8 place du Pré</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425189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p:txBody>
      </p:sp>
      <p:sp>
        <p:nvSpPr>
          <p:cNvPr id="20" name="ZoneTexte 19">
            <a:extLst>
              <a:ext uri="{FF2B5EF4-FFF2-40B4-BE49-F238E27FC236}">
                <a16:creationId xmlns:a16="http://schemas.microsoft.com/office/drawing/2014/main" id="{56CC94BF-7DF4-4DE2-8DA0-D6156FCAD6AD}"/>
              </a:ext>
            </a:extLst>
          </p:cNvPr>
          <p:cNvSpPr txBox="1"/>
          <p:nvPr/>
        </p:nvSpPr>
        <p:spPr>
          <a:xfrm>
            <a:off x="823799" y="40271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3 </a:t>
            </a:r>
          </a:p>
        </p:txBody>
      </p:sp>
      <p:sp>
        <p:nvSpPr>
          <p:cNvPr id="21" name="ZoneTexte 20">
            <a:extLst>
              <a:ext uri="{FF2B5EF4-FFF2-40B4-BE49-F238E27FC236}">
                <a16:creationId xmlns:a16="http://schemas.microsoft.com/office/drawing/2014/main" id="{8014941F-9987-45C0-8713-132137D3C47D}"/>
              </a:ext>
            </a:extLst>
          </p:cNvPr>
          <p:cNvSpPr txBox="1"/>
          <p:nvPr/>
        </p:nvSpPr>
        <p:spPr>
          <a:xfrm>
            <a:off x="82379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Ludovic</a:t>
            </a:r>
          </a:p>
        </p:txBody>
      </p:sp>
      <p:sp>
        <p:nvSpPr>
          <p:cNvPr id="22" name="ZoneTexte 21">
            <a:extLst>
              <a:ext uri="{FF2B5EF4-FFF2-40B4-BE49-F238E27FC236}">
                <a16:creationId xmlns:a16="http://schemas.microsoft.com/office/drawing/2014/main" id="{A344EE64-7F3D-487A-BB9B-335540E7AE11}"/>
              </a:ext>
            </a:extLst>
          </p:cNvPr>
          <p:cNvSpPr txBox="1"/>
          <p:nvPr/>
        </p:nvSpPr>
        <p:spPr>
          <a:xfrm>
            <a:off x="82379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Philippe</a:t>
            </a:r>
          </a:p>
        </p:txBody>
      </p:sp>
      <p:sp>
        <p:nvSpPr>
          <p:cNvPr id="23" name="ZoneTexte 22">
            <a:extLst>
              <a:ext uri="{FF2B5EF4-FFF2-40B4-BE49-F238E27FC236}">
                <a16:creationId xmlns:a16="http://schemas.microsoft.com/office/drawing/2014/main" id="{150A1AD3-E05A-406C-A7FD-44FBE11EB3AB}"/>
              </a:ext>
            </a:extLst>
          </p:cNvPr>
          <p:cNvSpPr txBox="1"/>
          <p:nvPr/>
        </p:nvSpPr>
        <p:spPr>
          <a:xfrm>
            <a:off x="9394050"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4" name="ZoneTexte 23">
            <a:extLst>
              <a:ext uri="{FF2B5EF4-FFF2-40B4-BE49-F238E27FC236}">
                <a16:creationId xmlns:a16="http://schemas.microsoft.com/office/drawing/2014/main" id="{78FA3D1E-BE51-4FAE-8C1B-F2ED12A25201}"/>
              </a:ext>
            </a:extLst>
          </p:cNvPr>
          <p:cNvSpPr txBox="1"/>
          <p:nvPr/>
        </p:nvSpPr>
        <p:spPr>
          <a:xfrm>
            <a:off x="5965949"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PS4</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394050"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26" name="ZoneTexte 25">
            <a:extLst>
              <a:ext uri="{FF2B5EF4-FFF2-40B4-BE49-F238E27FC236}">
                <a16:creationId xmlns:a16="http://schemas.microsoft.com/office/drawing/2014/main" id="{C2428764-860D-41AE-92A8-9F520A059DCD}"/>
              </a:ext>
            </a:extLst>
          </p:cNvPr>
          <p:cNvSpPr txBox="1"/>
          <p:nvPr/>
        </p:nvSpPr>
        <p:spPr>
          <a:xfrm>
            <a:off x="7679999"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Fox-terrier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2534966" y="40271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28" name="ZoneTexte 27">
            <a:extLst>
              <a:ext uri="{FF2B5EF4-FFF2-40B4-BE49-F238E27FC236}">
                <a16:creationId xmlns:a16="http://schemas.microsoft.com/office/drawing/2014/main" id="{F92EE4EA-D146-4E83-8A3C-EE6F7E5BCAF0}"/>
              </a:ext>
            </a:extLst>
          </p:cNvPr>
          <p:cNvSpPr txBox="1"/>
          <p:nvPr/>
        </p:nvSpPr>
        <p:spPr>
          <a:xfrm>
            <a:off x="2534966" y="254241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1</a:t>
            </a:r>
          </a:p>
        </p:txBody>
      </p:sp>
      <p:sp>
        <p:nvSpPr>
          <p:cNvPr id="29" name="ZoneTexte 28">
            <a:extLst>
              <a:ext uri="{FF2B5EF4-FFF2-40B4-BE49-F238E27FC236}">
                <a16:creationId xmlns:a16="http://schemas.microsoft.com/office/drawing/2014/main" id="{5DE66BC7-F57D-4E85-9868-8CF410562BA2}"/>
              </a:ext>
            </a:extLst>
          </p:cNvPr>
          <p:cNvSpPr txBox="1"/>
          <p:nvPr/>
        </p:nvSpPr>
        <p:spPr>
          <a:xfrm>
            <a:off x="2534966" y="303731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4251899" y="4522024"/>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596594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pic>
        <p:nvPicPr>
          <p:cNvPr id="32" name="Image 31">
            <a:extLst>
              <a:ext uri="{FF2B5EF4-FFF2-40B4-BE49-F238E27FC236}">
                <a16:creationId xmlns:a16="http://schemas.microsoft.com/office/drawing/2014/main" id="{478F9146-C088-400E-BAF2-85B57448FAEE}"/>
              </a:ext>
            </a:extLst>
          </p:cNvPr>
          <p:cNvPicPr>
            <a:picLocks noChangeAspect="1"/>
          </p:cNvPicPr>
          <p:nvPr/>
        </p:nvPicPr>
        <p:blipFill>
          <a:blip r:embed="rId2"/>
          <a:stretch>
            <a:fillRect/>
          </a:stretch>
        </p:blipFill>
        <p:spPr>
          <a:xfrm>
            <a:off x="10898415" y="4058743"/>
            <a:ext cx="749900" cy="2460105"/>
          </a:xfrm>
          <a:prstGeom prst="rect">
            <a:avLst/>
          </a:prstGeom>
        </p:spPr>
      </p:pic>
      <p:sp>
        <p:nvSpPr>
          <p:cNvPr id="33" name="ZoneTexte 32">
            <a:extLst>
              <a:ext uri="{FF2B5EF4-FFF2-40B4-BE49-F238E27FC236}">
                <a16:creationId xmlns:a16="http://schemas.microsoft.com/office/drawing/2014/main" id="{BA0ACC2D-1082-4D18-8E96-265032796B29}"/>
              </a:ext>
            </a:extLst>
          </p:cNvPr>
          <p:cNvSpPr txBox="1"/>
          <p:nvPr/>
        </p:nvSpPr>
        <p:spPr>
          <a:xfrm>
            <a:off x="823799" y="204750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p:txBody>
      </p:sp>
    </p:spTree>
    <p:extLst>
      <p:ext uri="{BB962C8B-B14F-4D97-AF65-F5344CB8AC3E}">
        <p14:creationId xmlns:p14="http://schemas.microsoft.com/office/powerpoint/2010/main" val="223420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088A5C-36CC-46D1-B792-25045CA8D20E}"/>
              </a:ext>
            </a:extLst>
          </p:cNvPr>
          <p:cNvSpPr>
            <a:spLocks noGrp="1"/>
          </p:cNvSpPr>
          <p:nvPr>
            <p:ph type="title"/>
          </p:nvPr>
        </p:nvSpPr>
        <p:spPr>
          <a:xfrm>
            <a:off x="838200" y="365125"/>
            <a:ext cx="10515600" cy="1325563"/>
          </a:xfrm>
        </p:spPr>
        <p:txBody>
          <a:bodyPr/>
          <a:lstStyle/>
          <a:p>
            <a:r>
              <a:rPr lang="fr-FR"/>
              <a:t>Classe et objet</a:t>
            </a:r>
          </a:p>
        </p:txBody>
      </p:sp>
      <p:sp>
        <p:nvSpPr>
          <p:cNvPr id="3" name="Espace réservé du contenu 2">
            <a:extLst>
              <a:ext uri="{FF2B5EF4-FFF2-40B4-BE49-F238E27FC236}">
                <a16:creationId xmlns:a16="http://schemas.microsoft.com/office/drawing/2014/main" id="{CCBC9A3C-76B5-4E9E-B73E-8DA27BD2C7EB}"/>
              </a:ext>
            </a:extLst>
          </p:cNvPr>
          <p:cNvSpPr>
            <a:spLocks noGrp="1"/>
          </p:cNvSpPr>
          <p:nvPr>
            <p:ph idx="1"/>
          </p:nvPr>
        </p:nvSpPr>
        <p:spPr>
          <a:xfrm>
            <a:off x="838200" y="1825624"/>
            <a:ext cx="10707477" cy="1558754"/>
          </a:xfrm>
        </p:spPr>
        <p:txBody>
          <a:bodyPr>
            <a:normAutofit/>
          </a:bodyPr>
          <a:lstStyle/>
          <a:p>
            <a:r>
              <a:rPr lang="fr-FR"/>
              <a:t>L’objet est une valeur de classe, une instance de la classe.</a:t>
            </a:r>
          </a:p>
          <a:p>
            <a:r>
              <a:rPr lang="fr-FR"/>
              <a:t>L’objet est construit à partir de sa classe.</a:t>
            </a:r>
          </a:p>
          <a:p>
            <a:r>
              <a:rPr lang="fr-FR"/>
              <a:t>La classe est un modèle pour l’objet.</a:t>
            </a:r>
          </a:p>
          <a:p>
            <a:pPr marL="0" indent="0">
              <a:buNone/>
            </a:pPr>
            <a:endParaRPr lang="fr-FR"/>
          </a:p>
        </p:txBody>
      </p:sp>
    </p:spTree>
    <p:extLst>
      <p:ext uri="{BB962C8B-B14F-4D97-AF65-F5344CB8AC3E}">
        <p14:creationId xmlns:p14="http://schemas.microsoft.com/office/powerpoint/2010/main" val="268000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Pilote</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r>
              <a:rPr lang="fr-FR"/>
              <a:t>Introduction</a:t>
            </a:r>
          </a:p>
        </p:txBody>
      </p:sp>
    </p:spTree>
    <p:extLst>
      <p:ext uri="{BB962C8B-B14F-4D97-AF65-F5344CB8AC3E}">
        <p14:creationId xmlns:p14="http://schemas.microsoft.com/office/powerpoint/2010/main" val="200393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 coins arrondis 86">
            <a:extLst>
              <a:ext uri="{FF2B5EF4-FFF2-40B4-BE49-F238E27FC236}">
                <a16:creationId xmlns:a16="http://schemas.microsoft.com/office/drawing/2014/main" id="{A125E6DB-4F27-477C-BA82-97261BBE6158}"/>
              </a:ext>
            </a:extLst>
          </p:cNvPr>
          <p:cNvSpPr/>
          <p:nvPr/>
        </p:nvSpPr>
        <p:spPr>
          <a:xfrm>
            <a:off x="346228" y="472009"/>
            <a:ext cx="10963923" cy="33794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2" name="Rectangle : coins arrondis 41">
            <a:extLst>
              <a:ext uri="{FF2B5EF4-FFF2-40B4-BE49-F238E27FC236}">
                <a16:creationId xmlns:a16="http://schemas.microsoft.com/office/drawing/2014/main" id="{08AC5A8A-FE5A-439A-94C1-A3CC60A0BB03}"/>
              </a:ext>
            </a:extLst>
          </p:cNvPr>
          <p:cNvSpPr/>
          <p:nvPr/>
        </p:nvSpPr>
        <p:spPr>
          <a:xfrm>
            <a:off x="346227" y="3925529"/>
            <a:ext cx="10963923" cy="2501522"/>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 name="ZoneTexte 3">
            <a:extLst>
              <a:ext uri="{FF2B5EF4-FFF2-40B4-BE49-F238E27FC236}">
                <a16:creationId xmlns:a16="http://schemas.microsoft.com/office/drawing/2014/main" id="{55231B3E-2180-430E-94CB-5E2C98575C0B}"/>
              </a:ext>
            </a:extLst>
          </p:cNvPr>
          <p:cNvSpPr txBox="1"/>
          <p:nvPr/>
        </p:nvSpPr>
        <p:spPr>
          <a:xfrm>
            <a:off x="1909771" y="4061127"/>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Mercedes</a:t>
            </a:r>
          </a:p>
        </p:txBody>
      </p:sp>
      <p:sp>
        <p:nvSpPr>
          <p:cNvPr id="5" name="ZoneTexte 4">
            <a:extLst>
              <a:ext uri="{FF2B5EF4-FFF2-40B4-BE49-F238E27FC236}">
                <a16:creationId xmlns:a16="http://schemas.microsoft.com/office/drawing/2014/main" id="{68B91C85-8AEF-48D0-9E07-08A23E0A496E}"/>
              </a:ext>
            </a:extLst>
          </p:cNvPr>
          <p:cNvSpPr txBox="1"/>
          <p:nvPr/>
        </p:nvSpPr>
        <p:spPr>
          <a:xfrm>
            <a:off x="7497425"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Playstation</a:t>
            </a:r>
          </a:p>
        </p:txBody>
      </p:sp>
      <p:sp>
        <p:nvSpPr>
          <p:cNvPr id="6" name="ZoneTexte 5">
            <a:extLst>
              <a:ext uri="{FF2B5EF4-FFF2-40B4-BE49-F238E27FC236}">
                <a16:creationId xmlns:a16="http://schemas.microsoft.com/office/drawing/2014/main" id="{9F106A9C-35EB-4C97-A990-AF1FC6623EE6}"/>
              </a:ext>
            </a:extLst>
          </p:cNvPr>
          <p:cNvSpPr txBox="1"/>
          <p:nvPr/>
        </p:nvSpPr>
        <p:spPr>
          <a:xfrm>
            <a:off x="9260627"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Milou</a:t>
            </a:r>
          </a:p>
        </p:txBody>
      </p:sp>
      <p:sp>
        <p:nvSpPr>
          <p:cNvPr id="7" name="ZoneTexte 6">
            <a:extLst>
              <a:ext uri="{FF2B5EF4-FFF2-40B4-BE49-F238E27FC236}">
                <a16:creationId xmlns:a16="http://schemas.microsoft.com/office/drawing/2014/main" id="{BB88A186-EED4-47B5-ACFD-67A5BAD17723}"/>
              </a:ext>
            </a:extLst>
          </p:cNvPr>
          <p:cNvSpPr txBox="1"/>
          <p:nvPr/>
        </p:nvSpPr>
        <p:spPr>
          <a:xfrm>
            <a:off x="9262914" y="233308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p:txBody>
      </p:sp>
      <p:sp>
        <p:nvSpPr>
          <p:cNvPr id="10" name="ZoneTexte 9">
            <a:extLst>
              <a:ext uri="{FF2B5EF4-FFF2-40B4-BE49-F238E27FC236}">
                <a16:creationId xmlns:a16="http://schemas.microsoft.com/office/drawing/2014/main" id="{2E55E469-3BE2-4D8C-941B-0BDE818A3EDD}"/>
              </a:ext>
            </a:extLst>
          </p:cNvPr>
          <p:cNvSpPr txBox="1"/>
          <p:nvPr/>
        </p:nvSpPr>
        <p:spPr>
          <a:xfrm>
            <a:off x="1747074"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1" name="ZoneTexte 10">
            <a:extLst>
              <a:ext uri="{FF2B5EF4-FFF2-40B4-BE49-F238E27FC236}">
                <a16:creationId xmlns:a16="http://schemas.microsoft.com/office/drawing/2014/main" id="{75A23669-8649-41B1-B5FF-CA1D1DEA031F}"/>
              </a:ext>
            </a:extLst>
          </p:cNvPr>
          <p:cNvSpPr txBox="1"/>
          <p:nvPr/>
        </p:nvSpPr>
        <p:spPr>
          <a:xfrm>
            <a:off x="3878874"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2</a:t>
            </a:r>
          </a:p>
        </p:txBody>
      </p:sp>
      <p:sp>
        <p:nvSpPr>
          <p:cNvPr id="12" name="ZoneTexte 11">
            <a:extLst>
              <a:ext uri="{FF2B5EF4-FFF2-40B4-BE49-F238E27FC236}">
                <a16:creationId xmlns:a16="http://schemas.microsoft.com/office/drawing/2014/main" id="{9AC3A5B6-5907-44E0-9293-E447092CA8A9}"/>
              </a:ext>
            </a:extLst>
          </p:cNvPr>
          <p:cNvSpPr txBox="1"/>
          <p:nvPr/>
        </p:nvSpPr>
        <p:spPr>
          <a:xfrm>
            <a:off x="3866756"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5826822"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Cuisine</a:t>
            </a:r>
          </a:p>
        </p:txBody>
      </p:sp>
      <p:sp>
        <p:nvSpPr>
          <p:cNvPr id="14" name="ZoneTexte 13">
            <a:extLst>
              <a:ext uri="{FF2B5EF4-FFF2-40B4-BE49-F238E27FC236}">
                <a16:creationId xmlns:a16="http://schemas.microsoft.com/office/drawing/2014/main" id="{C30D1F9A-BFA8-415C-BEA8-03C338A6CE72}"/>
              </a:ext>
            </a:extLst>
          </p:cNvPr>
          <p:cNvSpPr txBox="1"/>
          <p:nvPr/>
        </p:nvSpPr>
        <p:spPr>
          <a:xfrm>
            <a:off x="5849983"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A8B4</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5826822" y="221766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CodeSecret</a:t>
            </a:r>
          </a:p>
        </p:txBody>
      </p:sp>
      <p:sp>
        <p:nvSpPr>
          <p:cNvPr id="17" name="ZoneTexte 16">
            <a:extLst>
              <a:ext uri="{FF2B5EF4-FFF2-40B4-BE49-F238E27FC236}">
                <a16:creationId xmlns:a16="http://schemas.microsoft.com/office/drawing/2014/main" id="{ED04BB0C-C741-4FC1-9830-C6CA37EB2539}"/>
              </a:ext>
            </a:extLst>
          </p:cNvPr>
          <p:cNvSpPr txBox="1"/>
          <p:nvPr/>
        </p:nvSpPr>
        <p:spPr>
          <a:xfrm>
            <a:off x="5743668" y="4604665"/>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8 place du Pré</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5746921"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p:txBody>
      </p:sp>
      <p:sp>
        <p:nvSpPr>
          <p:cNvPr id="19" name="ZoneTexte 18">
            <a:extLst>
              <a:ext uri="{FF2B5EF4-FFF2-40B4-BE49-F238E27FC236}">
                <a16:creationId xmlns:a16="http://schemas.microsoft.com/office/drawing/2014/main" id="{579899A8-0150-4EF3-A302-CB23AF7755B9}"/>
              </a:ext>
            </a:extLst>
          </p:cNvPr>
          <p:cNvSpPr txBox="1"/>
          <p:nvPr/>
        </p:nvSpPr>
        <p:spPr>
          <a:xfrm>
            <a:off x="1747074"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p:txBody>
      </p:sp>
      <p:sp>
        <p:nvSpPr>
          <p:cNvPr id="20" name="ZoneTexte 19">
            <a:extLst>
              <a:ext uri="{FF2B5EF4-FFF2-40B4-BE49-F238E27FC236}">
                <a16:creationId xmlns:a16="http://schemas.microsoft.com/office/drawing/2014/main" id="{56CC94BF-7DF4-4DE2-8DA0-D6156FCAD6AD}"/>
              </a:ext>
            </a:extLst>
          </p:cNvPr>
          <p:cNvSpPr txBox="1"/>
          <p:nvPr/>
        </p:nvSpPr>
        <p:spPr>
          <a:xfrm>
            <a:off x="1747074" y="5667964"/>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3 </a:t>
            </a:r>
          </a:p>
        </p:txBody>
      </p:sp>
      <p:sp>
        <p:nvSpPr>
          <p:cNvPr id="21" name="ZoneTexte 20">
            <a:extLst>
              <a:ext uri="{FF2B5EF4-FFF2-40B4-BE49-F238E27FC236}">
                <a16:creationId xmlns:a16="http://schemas.microsoft.com/office/drawing/2014/main" id="{8014941F-9987-45C0-8713-132137D3C47D}"/>
              </a:ext>
            </a:extLst>
          </p:cNvPr>
          <p:cNvSpPr txBox="1"/>
          <p:nvPr/>
        </p:nvSpPr>
        <p:spPr>
          <a:xfrm>
            <a:off x="1909771" y="5141233"/>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Ludovic</a:t>
            </a:r>
          </a:p>
        </p:txBody>
      </p:sp>
      <p:sp>
        <p:nvSpPr>
          <p:cNvPr id="22" name="ZoneTexte 21">
            <a:extLst>
              <a:ext uri="{FF2B5EF4-FFF2-40B4-BE49-F238E27FC236}">
                <a16:creationId xmlns:a16="http://schemas.microsoft.com/office/drawing/2014/main" id="{A344EE64-7F3D-487A-BB9B-335540E7AE11}"/>
              </a:ext>
            </a:extLst>
          </p:cNvPr>
          <p:cNvSpPr txBox="1"/>
          <p:nvPr/>
        </p:nvSpPr>
        <p:spPr>
          <a:xfrm>
            <a:off x="1909771" y="4604665"/>
            <a:ext cx="1504365" cy="369332"/>
          </a:xfrm>
          <a:prstGeom prst="rect">
            <a:avLst/>
          </a:prstGeom>
          <a:solidFill>
            <a:schemeClr val="bg1">
              <a:lumMod val="65000"/>
            </a:schemeClr>
          </a:solidFill>
          <a:ln>
            <a:solidFill>
              <a:schemeClr val="tx1"/>
            </a:solidFill>
          </a:ln>
        </p:spPr>
        <p:txBody>
          <a:bodyPr wrap="square" rtlCol="0">
            <a:spAutoFit/>
          </a:bodyPr>
          <a:lstStyle/>
          <a:p>
            <a:pPr algn="ctr"/>
            <a:r>
              <a:rPr lang="fr-FR"/>
              <a:t>Philippe</a:t>
            </a:r>
          </a:p>
        </p:txBody>
      </p:sp>
      <p:sp>
        <p:nvSpPr>
          <p:cNvPr id="23" name="ZoneTexte 22">
            <a:extLst>
              <a:ext uri="{FF2B5EF4-FFF2-40B4-BE49-F238E27FC236}">
                <a16:creationId xmlns:a16="http://schemas.microsoft.com/office/drawing/2014/main" id="{150A1AD3-E05A-406C-A7FD-44FBE11EB3AB}"/>
              </a:ext>
            </a:extLst>
          </p:cNvPr>
          <p:cNvSpPr txBox="1"/>
          <p:nvPr/>
        </p:nvSpPr>
        <p:spPr>
          <a:xfrm>
            <a:off x="9458710"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4" name="ZoneTexte 23">
            <a:extLst>
              <a:ext uri="{FF2B5EF4-FFF2-40B4-BE49-F238E27FC236}">
                <a16:creationId xmlns:a16="http://schemas.microsoft.com/office/drawing/2014/main" id="{78FA3D1E-BE51-4FAE-8C1B-F2ED12A25201}"/>
              </a:ext>
            </a:extLst>
          </p:cNvPr>
          <p:cNvSpPr txBox="1"/>
          <p:nvPr/>
        </p:nvSpPr>
        <p:spPr>
          <a:xfrm>
            <a:off x="7630590"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PS4</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458710"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26" name="ZoneTexte 25">
            <a:extLst>
              <a:ext uri="{FF2B5EF4-FFF2-40B4-BE49-F238E27FC236}">
                <a16:creationId xmlns:a16="http://schemas.microsoft.com/office/drawing/2014/main" id="{C2428764-860D-41AE-92A8-9F520A059DCD}"/>
              </a:ext>
            </a:extLst>
          </p:cNvPr>
          <p:cNvSpPr txBox="1"/>
          <p:nvPr/>
        </p:nvSpPr>
        <p:spPr>
          <a:xfrm>
            <a:off x="9458710"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Fox-terrier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4017459" y="295077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28" name="ZoneTexte 27">
            <a:extLst>
              <a:ext uri="{FF2B5EF4-FFF2-40B4-BE49-F238E27FC236}">
                <a16:creationId xmlns:a16="http://schemas.microsoft.com/office/drawing/2014/main" id="{F92EE4EA-D146-4E83-8A3C-EE6F7E5BCAF0}"/>
              </a:ext>
            </a:extLst>
          </p:cNvPr>
          <p:cNvSpPr txBox="1"/>
          <p:nvPr/>
        </p:nvSpPr>
        <p:spPr>
          <a:xfrm>
            <a:off x="4017459" y="4061127"/>
            <a:ext cx="1504365" cy="369332"/>
          </a:xfrm>
          <a:prstGeom prst="rect">
            <a:avLst/>
          </a:prstGeom>
          <a:solidFill>
            <a:schemeClr val="bg1">
              <a:lumMod val="65000"/>
            </a:schemeClr>
          </a:solidFill>
          <a:ln>
            <a:solidFill>
              <a:schemeClr val="tx1"/>
            </a:solidFill>
          </a:ln>
        </p:spPr>
        <p:txBody>
          <a:bodyPr wrap="square" rtlCol="0">
            <a:spAutoFit/>
          </a:bodyPr>
          <a:lstStyle>
            <a:defPPr>
              <a:defRPr lang="fr-FR"/>
            </a:defPPr>
            <a:lvl1pPr algn="ctr"/>
          </a:lstStyle>
          <a:p>
            <a:r>
              <a:rPr lang="fr-FR"/>
              <a:t>1</a:t>
            </a:r>
          </a:p>
        </p:txBody>
      </p:sp>
      <p:sp>
        <p:nvSpPr>
          <p:cNvPr id="29" name="ZoneTexte 28">
            <a:extLst>
              <a:ext uri="{FF2B5EF4-FFF2-40B4-BE49-F238E27FC236}">
                <a16:creationId xmlns:a16="http://schemas.microsoft.com/office/drawing/2014/main" id="{5DE66BC7-F57D-4E85-9868-8CF410562BA2}"/>
              </a:ext>
            </a:extLst>
          </p:cNvPr>
          <p:cNvSpPr txBox="1"/>
          <p:nvPr/>
        </p:nvSpPr>
        <p:spPr>
          <a:xfrm>
            <a:off x="4017459" y="249222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5826822"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7497427"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33" name="ZoneTexte 32">
            <a:extLst>
              <a:ext uri="{FF2B5EF4-FFF2-40B4-BE49-F238E27FC236}">
                <a16:creationId xmlns:a16="http://schemas.microsoft.com/office/drawing/2014/main" id="{86ACC582-C8EC-47B4-A608-2C631434EA67}"/>
              </a:ext>
            </a:extLst>
          </p:cNvPr>
          <p:cNvSpPr txBox="1"/>
          <p:nvPr/>
        </p:nvSpPr>
        <p:spPr>
          <a:xfrm>
            <a:off x="1898000" y="221766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1747074"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Nombre</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3866755"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4017459" y="3409315"/>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3866755"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7497425"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7630590"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Modele</a:t>
            </a:r>
          </a:p>
        </p:txBody>
      </p:sp>
      <p:sp>
        <p:nvSpPr>
          <p:cNvPr id="40" name="ZoneTexte 39">
            <a:extLst>
              <a:ext uri="{FF2B5EF4-FFF2-40B4-BE49-F238E27FC236}">
                <a16:creationId xmlns:a16="http://schemas.microsoft.com/office/drawing/2014/main" id="{B6981DC2-DA5B-4DEB-BF21-EEB9FF10B1CA}"/>
              </a:ext>
            </a:extLst>
          </p:cNvPr>
          <p:cNvSpPr txBox="1"/>
          <p:nvPr/>
        </p:nvSpPr>
        <p:spPr>
          <a:xfrm>
            <a:off x="9458710" y="2854893"/>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Race</a:t>
            </a:r>
          </a:p>
        </p:txBody>
      </p:sp>
      <p:cxnSp>
        <p:nvCxnSpPr>
          <p:cNvPr id="3" name="Connecteur droit 2">
            <a:extLst>
              <a:ext uri="{FF2B5EF4-FFF2-40B4-BE49-F238E27FC236}">
                <a16:creationId xmlns:a16="http://schemas.microsoft.com/office/drawing/2014/main" id="{3F4DFE3D-F002-49AA-856B-DE4474EB8260}"/>
              </a:ext>
            </a:extLst>
          </p:cNvPr>
          <p:cNvCxnSpPr>
            <a:cxnSpLocks/>
          </p:cNvCxnSpPr>
          <p:nvPr/>
        </p:nvCxnSpPr>
        <p:spPr>
          <a:xfrm>
            <a:off x="1898000" y="2586998"/>
            <a:ext cx="11771" cy="2928141"/>
          </a:xfrm>
          <a:prstGeom prst="line">
            <a:avLst/>
          </a:prstGeom>
          <a:ln w="28575"/>
        </p:spPr>
        <p:style>
          <a:lnRef idx="3">
            <a:schemeClr val="dk1"/>
          </a:lnRef>
          <a:fillRef idx="0">
            <a:schemeClr val="dk1"/>
          </a:fillRef>
          <a:effectRef idx="2">
            <a:schemeClr val="dk1"/>
          </a:effectRef>
          <a:fontRef idx="minor">
            <a:schemeClr val="tx1"/>
          </a:fontRef>
        </p:style>
      </p:cxnSp>
      <p:cxnSp>
        <p:nvCxnSpPr>
          <p:cNvPr id="45" name="Connecteur droit 44">
            <a:extLst>
              <a:ext uri="{FF2B5EF4-FFF2-40B4-BE49-F238E27FC236}">
                <a16:creationId xmlns:a16="http://schemas.microsoft.com/office/drawing/2014/main" id="{0F9FB121-55FD-45AA-9765-C272A2A79B0E}"/>
              </a:ext>
            </a:extLst>
          </p:cNvPr>
          <p:cNvCxnSpPr>
            <a:cxnSpLocks/>
          </p:cNvCxnSpPr>
          <p:nvPr/>
        </p:nvCxnSpPr>
        <p:spPr>
          <a:xfrm flipH="1">
            <a:off x="1747074" y="2062443"/>
            <a:ext cx="0" cy="3974853"/>
          </a:xfrm>
          <a:prstGeom prst="line">
            <a:avLst/>
          </a:prstGeom>
          <a:ln w="28575"/>
        </p:spPr>
        <p:style>
          <a:lnRef idx="3">
            <a:schemeClr val="dk1"/>
          </a:lnRef>
          <a:fillRef idx="0">
            <a:schemeClr val="dk1"/>
          </a:fillRef>
          <a:effectRef idx="2">
            <a:schemeClr val="dk1"/>
          </a:effectRef>
          <a:fontRef idx="minor">
            <a:schemeClr val="tx1"/>
          </a:fontRef>
        </p:style>
      </p:cxnSp>
      <p:cxnSp>
        <p:nvCxnSpPr>
          <p:cNvPr id="50" name="Connecteur droit 49">
            <a:extLst>
              <a:ext uri="{FF2B5EF4-FFF2-40B4-BE49-F238E27FC236}">
                <a16:creationId xmlns:a16="http://schemas.microsoft.com/office/drawing/2014/main" id="{D9749839-C381-4A5A-9301-DE23FC3397C1}"/>
              </a:ext>
            </a:extLst>
          </p:cNvPr>
          <p:cNvCxnSpPr>
            <a:cxnSpLocks/>
          </p:cNvCxnSpPr>
          <p:nvPr/>
        </p:nvCxnSpPr>
        <p:spPr>
          <a:xfrm>
            <a:off x="4017459" y="3778647"/>
            <a:ext cx="0" cy="651812"/>
          </a:xfrm>
          <a:prstGeom prst="line">
            <a:avLst/>
          </a:prstGeom>
          <a:ln w="28575"/>
        </p:spPr>
        <p:style>
          <a:lnRef idx="3">
            <a:schemeClr val="dk1"/>
          </a:lnRef>
          <a:fillRef idx="0">
            <a:schemeClr val="dk1"/>
          </a:fillRef>
          <a:effectRef idx="2">
            <a:schemeClr val="dk1"/>
          </a:effectRef>
          <a:fontRef idx="minor">
            <a:schemeClr val="tx1"/>
          </a:fontRef>
        </p:style>
      </p:cxnSp>
      <p:cxnSp>
        <p:nvCxnSpPr>
          <p:cNvPr id="52" name="Connecteur droit 51">
            <a:extLst>
              <a:ext uri="{FF2B5EF4-FFF2-40B4-BE49-F238E27FC236}">
                <a16:creationId xmlns:a16="http://schemas.microsoft.com/office/drawing/2014/main" id="{91D97254-853A-49AF-90E5-7C80F4D9A351}"/>
              </a:ext>
            </a:extLst>
          </p:cNvPr>
          <p:cNvCxnSpPr>
            <a:cxnSpLocks/>
          </p:cNvCxnSpPr>
          <p:nvPr/>
        </p:nvCxnSpPr>
        <p:spPr>
          <a:xfrm>
            <a:off x="3878874" y="2077868"/>
            <a:ext cx="0" cy="2894683"/>
          </a:xfrm>
          <a:prstGeom prst="line">
            <a:avLst/>
          </a:prstGeom>
          <a:ln w="28575"/>
        </p:spPr>
        <p:style>
          <a:lnRef idx="3">
            <a:schemeClr val="dk1"/>
          </a:lnRef>
          <a:fillRef idx="0">
            <a:schemeClr val="dk1"/>
          </a:fillRef>
          <a:effectRef idx="2">
            <a:schemeClr val="dk1"/>
          </a:effectRef>
          <a:fontRef idx="minor">
            <a:schemeClr val="tx1"/>
          </a:fontRef>
        </p:style>
      </p:cxnSp>
      <p:cxnSp>
        <p:nvCxnSpPr>
          <p:cNvPr id="54" name="Connecteur droit 53">
            <a:extLst>
              <a:ext uri="{FF2B5EF4-FFF2-40B4-BE49-F238E27FC236}">
                <a16:creationId xmlns:a16="http://schemas.microsoft.com/office/drawing/2014/main" id="{7CCFD5A7-D9FF-4183-ABB2-A8E9FD2A550B}"/>
              </a:ext>
            </a:extLst>
          </p:cNvPr>
          <p:cNvCxnSpPr>
            <a:cxnSpLocks/>
          </p:cNvCxnSpPr>
          <p:nvPr/>
        </p:nvCxnSpPr>
        <p:spPr>
          <a:xfrm>
            <a:off x="5743668" y="1113054"/>
            <a:ext cx="0" cy="3841179"/>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Connecteur droit 56">
            <a:extLst>
              <a:ext uri="{FF2B5EF4-FFF2-40B4-BE49-F238E27FC236}">
                <a16:creationId xmlns:a16="http://schemas.microsoft.com/office/drawing/2014/main" id="{81D0F804-0439-40C7-8D9A-A5756845A5CF}"/>
              </a:ext>
            </a:extLst>
          </p:cNvPr>
          <p:cNvCxnSpPr>
            <a:cxnSpLocks/>
          </p:cNvCxnSpPr>
          <p:nvPr/>
        </p:nvCxnSpPr>
        <p:spPr>
          <a:xfrm>
            <a:off x="5849983" y="2602567"/>
            <a:ext cx="0" cy="1852863"/>
          </a:xfrm>
          <a:prstGeom prst="line">
            <a:avLst/>
          </a:prstGeom>
          <a:ln w="28575"/>
        </p:spPr>
        <p:style>
          <a:lnRef idx="3">
            <a:schemeClr val="dk1"/>
          </a:lnRef>
          <a:fillRef idx="0">
            <a:schemeClr val="dk1"/>
          </a:fillRef>
          <a:effectRef idx="2">
            <a:schemeClr val="dk1"/>
          </a:effectRef>
          <a:fontRef idx="minor">
            <a:schemeClr val="tx1"/>
          </a:fontRef>
        </p:style>
      </p:cxnSp>
      <p:cxnSp>
        <p:nvCxnSpPr>
          <p:cNvPr id="60" name="Connecteur droit 59">
            <a:extLst>
              <a:ext uri="{FF2B5EF4-FFF2-40B4-BE49-F238E27FC236}">
                <a16:creationId xmlns:a16="http://schemas.microsoft.com/office/drawing/2014/main" id="{96641207-06E6-4C99-B529-43E69C1EE410}"/>
              </a:ext>
            </a:extLst>
          </p:cNvPr>
          <p:cNvCxnSpPr>
            <a:cxnSpLocks/>
          </p:cNvCxnSpPr>
          <p:nvPr/>
        </p:nvCxnSpPr>
        <p:spPr>
          <a:xfrm>
            <a:off x="7497425" y="1588211"/>
            <a:ext cx="0" cy="3355270"/>
          </a:xfrm>
          <a:prstGeom prst="line">
            <a:avLst/>
          </a:prstGeom>
          <a:ln w="28575"/>
        </p:spPr>
        <p:style>
          <a:lnRef idx="3">
            <a:schemeClr val="dk1"/>
          </a:lnRef>
          <a:fillRef idx="0">
            <a:schemeClr val="dk1"/>
          </a:fillRef>
          <a:effectRef idx="2">
            <a:schemeClr val="dk1"/>
          </a:effectRef>
          <a:fontRef idx="minor">
            <a:schemeClr val="tx1"/>
          </a:fontRef>
        </p:style>
      </p:cxnSp>
      <p:cxnSp>
        <p:nvCxnSpPr>
          <p:cNvPr id="63" name="Connecteur droit 62">
            <a:extLst>
              <a:ext uri="{FF2B5EF4-FFF2-40B4-BE49-F238E27FC236}">
                <a16:creationId xmlns:a16="http://schemas.microsoft.com/office/drawing/2014/main" id="{6AE63AA0-B6BA-4B9E-BFD0-70C20308FFBB}"/>
              </a:ext>
            </a:extLst>
          </p:cNvPr>
          <p:cNvCxnSpPr>
            <a:cxnSpLocks/>
          </p:cNvCxnSpPr>
          <p:nvPr/>
        </p:nvCxnSpPr>
        <p:spPr>
          <a:xfrm>
            <a:off x="7630590" y="2069241"/>
            <a:ext cx="0" cy="2361218"/>
          </a:xfrm>
          <a:prstGeom prst="line">
            <a:avLst/>
          </a:prstGeom>
          <a:ln w="28575"/>
        </p:spPr>
        <p:style>
          <a:lnRef idx="3">
            <a:schemeClr val="dk1"/>
          </a:lnRef>
          <a:fillRef idx="0">
            <a:schemeClr val="dk1"/>
          </a:fillRef>
          <a:effectRef idx="2">
            <a:schemeClr val="dk1"/>
          </a:effectRef>
          <a:fontRef idx="minor">
            <a:schemeClr val="tx1"/>
          </a:fontRef>
        </p:style>
      </p:cxnSp>
      <p:cxnSp>
        <p:nvCxnSpPr>
          <p:cNvPr id="68" name="Connecteur droit 67">
            <a:extLst>
              <a:ext uri="{FF2B5EF4-FFF2-40B4-BE49-F238E27FC236}">
                <a16:creationId xmlns:a16="http://schemas.microsoft.com/office/drawing/2014/main" id="{DE1719B2-B789-4C87-8C9A-DDE08DE8DCC1}"/>
              </a:ext>
            </a:extLst>
          </p:cNvPr>
          <p:cNvCxnSpPr>
            <a:cxnSpLocks/>
          </p:cNvCxnSpPr>
          <p:nvPr/>
        </p:nvCxnSpPr>
        <p:spPr>
          <a:xfrm>
            <a:off x="9260627" y="2706780"/>
            <a:ext cx="0" cy="2230005"/>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Connecteur droit 69">
            <a:extLst>
              <a:ext uri="{FF2B5EF4-FFF2-40B4-BE49-F238E27FC236}">
                <a16:creationId xmlns:a16="http://schemas.microsoft.com/office/drawing/2014/main" id="{3CFF6F72-CAB2-43BA-A5CC-5E8141E6829B}"/>
              </a:ext>
            </a:extLst>
          </p:cNvPr>
          <p:cNvCxnSpPr>
            <a:cxnSpLocks/>
          </p:cNvCxnSpPr>
          <p:nvPr/>
        </p:nvCxnSpPr>
        <p:spPr>
          <a:xfrm>
            <a:off x="9458710" y="3224225"/>
            <a:ext cx="0" cy="1218749"/>
          </a:xfrm>
          <a:prstGeom prst="line">
            <a:avLst/>
          </a:prstGeom>
          <a:ln w="28575"/>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E99466A4-42CA-4471-A3DF-49341324A48E}"/>
              </a:ext>
            </a:extLst>
          </p:cNvPr>
          <p:cNvSpPr txBox="1"/>
          <p:nvPr/>
        </p:nvSpPr>
        <p:spPr>
          <a:xfrm rot="16200000">
            <a:off x="-73469" y="4760791"/>
            <a:ext cx="1813189" cy="830997"/>
          </a:xfrm>
          <a:prstGeom prst="rect">
            <a:avLst/>
          </a:prstGeom>
          <a:noFill/>
        </p:spPr>
        <p:txBody>
          <a:bodyPr wrap="none" rtlCol="0">
            <a:spAutoFit/>
          </a:bodyPr>
          <a:lstStyle/>
          <a:p>
            <a:r>
              <a:rPr lang="fr-FR" sz="4800"/>
              <a:t>Objets</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9091" y="1646944"/>
            <a:ext cx="1976823" cy="830997"/>
          </a:xfrm>
          <a:prstGeom prst="rect">
            <a:avLst/>
          </a:prstGeom>
          <a:noFill/>
        </p:spPr>
        <p:txBody>
          <a:bodyPr wrap="none" rtlCol="0">
            <a:spAutoFit/>
          </a:bodyPr>
          <a:lstStyle/>
          <a:p>
            <a:r>
              <a:rPr lang="fr-FR" sz="4800"/>
              <a:t>Classes</a:t>
            </a:r>
          </a:p>
        </p:txBody>
      </p:sp>
    </p:spTree>
    <p:extLst>
      <p:ext uri="{BB962C8B-B14F-4D97-AF65-F5344CB8AC3E}">
        <p14:creationId xmlns:p14="http://schemas.microsoft.com/office/powerpoint/2010/main" val="294859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84137-2E29-4FC4-800F-534BE6A15CD3}"/>
              </a:ext>
            </a:extLst>
          </p:cNvPr>
          <p:cNvSpPr>
            <a:spLocks noGrp="1"/>
          </p:cNvSpPr>
          <p:nvPr>
            <p:ph type="title"/>
          </p:nvPr>
        </p:nvSpPr>
        <p:spPr/>
        <p:txBody>
          <a:bodyPr/>
          <a:lstStyle/>
          <a:p>
            <a:r>
              <a:rPr lang="fr-FR"/>
              <a:t>Le framework .Net</a:t>
            </a:r>
          </a:p>
        </p:txBody>
      </p:sp>
      <p:pic>
        <p:nvPicPr>
          <p:cNvPr id="4" name="Image 3">
            <a:extLst>
              <a:ext uri="{FF2B5EF4-FFF2-40B4-BE49-F238E27FC236}">
                <a16:creationId xmlns:a16="http://schemas.microsoft.com/office/drawing/2014/main" id="{615AE618-89A6-4C62-8F3F-55B9D60D3756}"/>
              </a:ext>
            </a:extLst>
          </p:cNvPr>
          <p:cNvPicPr>
            <a:picLocks noChangeAspect="1"/>
          </p:cNvPicPr>
          <p:nvPr/>
        </p:nvPicPr>
        <p:blipFill>
          <a:blip r:embed="rId2"/>
          <a:stretch>
            <a:fillRect/>
          </a:stretch>
        </p:blipFill>
        <p:spPr>
          <a:xfrm>
            <a:off x="9638517" y="884821"/>
            <a:ext cx="1972556" cy="5581334"/>
          </a:xfrm>
          <a:prstGeom prst="rect">
            <a:avLst/>
          </a:prstGeom>
        </p:spPr>
      </p:pic>
      <p:sp>
        <p:nvSpPr>
          <p:cNvPr id="6" name="ZoneTexte 5">
            <a:extLst>
              <a:ext uri="{FF2B5EF4-FFF2-40B4-BE49-F238E27FC236}">
                <a16:creationId xmlns:a16="http://schemas.microsoft.com/office/drawing/2014/main" id="{C7C226A6-4D5F-4610-AC13-6D754431197D}"/>
              </a:ext>
            </a:extLst>
          </p:cNvPr>
          <p:cNvSpPr txBox="1"/>
          <p:nvPr/>
        </p:nvSpPr>
        <p:spPr>
          <a:xfrm>
            <a:off x="838199" y="1965960"/>
            <a:ext cx="8085463" cy="1384995"/>
          </a:xfrm>
          <a:prstGeom prst="rect">
            <a:avLst/>
          </a:prstGeom>
          <a:noFill/>
        </p:spPr>
        <p:txBody>
          <a:bodyPr wrap="square" rtlCol="0">
            <a:spAutoFit/>
          </a:bodyPr>
          <a:lstStyle/>
          <a:p>
            <a:pPr marL="285750" indent="-285750">
              <a:buFont typeface="Arial" panose="020B0604020202020204" pitchFamily="34" charset="0"/>
              <a:buChar char="•"/>
            </a:pPr>
            <a:r>
              <a:rPr lang="fr-FR" sz="2800"/>
              <a:t>Microsoft a développé des classes que les développeurs peuvent réutiliser voire améliorer. </a:t>
            </a:r>
          </a:p>
          <a:p>
            <a:endParaRPr lang="fr-FR" sz="2800"/>
          </a:p>
        </p:txBody>
      </p:sp>
      <p:sp>
        <p:nvSpPr>
          <p:cNvPr id="3" name="ZoneTexte 2">
            <a:extLst>
              <a:ext uri="{FF2B5EF4-FFF2-40B4-BE49-F238E27FC236}">
                <a16:creationId xmlns:a16="http://schemas.microsoft.com/office/drawing/2014/main" id="{0ACF3646-1A70-48FD-BC6D-EF89AD7D46B0}"/>
              </a:ext>
            </a:extLst>
          </p:cNvPr>
          <p:cNvSpPr txBox="1"/>
          <p:nvPr/>
        </p:nvSpPr>
        <p:spPr>
          <a:xfrm>
            <a:off x="6853928" y="6096823"/>
            <a:ext cx="2750946" cy="369332"/>
          </a:xfrm>
          <a:prstGeom prst="rect">
            <a:avLst/>
          </a:prstGeom>
          <a:noFill/>
        </p:spPr>
        <p:txBody>
          <a:bodyPr wrap="none" rtlCol="0">
            <a:spAutoFit/>
          </a:bodyPr>
          <a:lstStyle/>
          <a:p>
            <a:r>
              <a:rPr lang="nb-NO">
                <a:hlinkClick r:id="rId3" action="ppaction://hlinkfile"/>
              </a:rPr>
              <a:t>dotnet_poster_fr_large.pdf</a:t>
            </a:r>
            <a:endParaRPr lang="nb-NO"/>
          </a:p>
        </p:txBody>
      </p:sp>
      <p:sp>
        <p:nvSpPr>
          <p:cNvPr id="7" name="Rectangle : coins arrondis 6">
            <a:extLst>
              <a:ext uri="{FF2B5EF4-FFF2-40B4-BE49-F238E27FC236}">
                <a16:creationId xmlns:a16="http://schemas.microsoft.com/office/drawing/2014/main" id="{D692CAD5-BEE5-4FDB-8647-64BBED0C0FD1}"/>
              </a:ext>
            </a:extLst>
          </p:cNvPr>
          <p:cNvSpPr/>
          <p:nvPr/>
        </p:nvSpPr>
        <p:spPr>
          <a:xfrm>
            <a:off x="2624328" y="4397590"/>
            <a:ext cx="4325103" cy="755667"/>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26" name="ZoneTexte 25">
            <a:extLst>
              <a:ext uri="{FF2B5EF4-FFF2-40B4-BE49-F238E27FC236}">
                <a16:creationId xmlns:a16="http://schemas.microsoft.com/office/drawing/2014/main" id="{79E7C29B-B511-44C5-A897-C4F7C1061FEE}"/>
              </a:ext>
            </a:extLst>
          </p:cNvPr>
          <p:cNvSpPr txBox="1"/>
          <p:nvPr/>
        </p:nvSpPr>
        <p:spPr>
          <a:xfrm>
            <a:off x="4368999" y="3919565"/>
            <a:ext cx="917682"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defRPr>
                <a:solidFill>
                  <a:schemeClr val="bg1">
                    <a:lumMod val="65000"/>
                  </a:schemeClr>
                </a:solidFill>
              </a:defRPr>
            </a:lvl1pPr>
          </a:lstStyle>
          <a:p>
            <a:pPr algn="ctr"/>
            <a:r>
              <a:rPr lang="fr-FR" dirty="0" err="1">
                <a:solidFill>
                  <a:schemeClr val="tx1"/>
                </a:solidFill>
              </a:rPr>
              <a:t>int</a:t>
            </a:r>
            <a:endParaRPr lang="fr-FR" dirty="0">
              <a:solidFill>
                <a:schemeClr val="tx1"/>
              </a:solidFill>
            </a:endParaRPr>
          </a:p>
        </p:txBody>
      </p:sp>
      <p:sp>
        <p:nvSpPr>
          <p:cNvPr id="27" name="ZoneTexte 26">
            <a:extLst>
              <a:ext uri="{FF2B5EF4-FFF2-40B4-BE49-F238E27FC236}">
                <a16:creationId xmlns:a16="http://schemas.microsoft.com/office/drawing/2014/main" id="{19C2DFDA-7B26-4911-A2EB-5E3C1698565A}"/>
              </a:ext>
            </a:extLst>
          </p:cNvPr>
          <p:cNvSpPr txBox="1"/>
          <p:nvPr/>
        </p:nvSpPr>
        <p:spPr>
          <a:xfrm>
            <a:off x="4395550" y="4647017"/>
            <a:ext cx="915164" cy="253916"/>
          </a:xfrm>
          <a:prstGeom prst="rect">
            <a:avLst/>
          </a:prstGeom>
          <a:solidFill>
            <a:schemeClr val="bg1">
              <a:lumMod val="75000"/>
            </a:schemeClr>
          </a:solidFill>
          <a:ln>
            <a:solidFill>
              <a:schemeClr val="tx1"/>
            </a:solidFill>
          </a:ln>
        </p:spPr>
        <p:txBody>
          <a:bodyPr wrap="square" rtlCol="0">
            <a:spAutoFit/>
          </a:bodyPr>
          <a:lstStyle/>
          <a:p>
            <a:pPr algn="ctr"/>
            <a:r>
              <a:rPr lang="fr-FR" sz="1050"/>
              <a:t>33</a:t>
            </a:r>
          </a:p>
        </p:txBody>
      </p:sp>
      <p:cxnSp>
        <p:nvCxnSpPr>
          <p:cNvPr id="28" name="Connecteur droit 27">
            <a:extLst>
              <a:ext uri="{FF2B5EF4-FFF2-40B4-BE49-F238E27FC236}">
                <a16:creationId xmlns:a16="http://schemas.microsoft.com/office/drawing/2014/main" id="{A9B11856-C0AE-47F2-ADEE-3232A2CC56BC}"/>
              </a:ext>
            </a:extLst>
          </p:cNvPr>
          <p:cNvCxnSpPr>
            <a:cxnSpLocks/>
          </p:cNvCxnSpPr>
          <p:nvPr/>
        </p:nvCxnSpPr>
        <p:spPr>
          <a:xfrm flipV="1">
            <a:off x="4853132" y="4309419"/>
            <a:ext cx="0" cy="333670"/>
          </a:xfrm>
          <a:prstGeom prst="line">
            <a:avLst/>
          </a:prstGeom>
        </p:spPr>
        <p:style>
          <a:lnRef idx="3">
            <a:schemeClr val="dk1"/>
          </a:lnRef>
          <a:fillRef idx="0">
            <a:schemeClr val="dk1"/>
          </a:fillRef>
          <a:effectRef idx="2">
            <a:schemeClr val="dk1"/>
          </a:effectRef>
          <a:fontRef idx="minor">
            <a:schemeClr val="tx1"/>
          </a:fontRef>
        </p:style>
      </p:cxnSp>
      <p:sp>
        <p:nvSpPr>
          <p:cNvPr id="38" name="ZoneTexte 37">
            <a:extLst>
              <a:ext uri="{FF2B5EF4-FFF2-40B4-BE49-F238E27FC236}">
                <a16:creationId xmlns:a16="http://schemas.microsoft.com/office/drawing/2014/main" id="{2F7BE94C-3783-476B-BBDD-05A908A5B701}"/>
              </a:ext>
            </a:extLst>
          </p:cNvPr>
          <p:cNvSpPr txBox="1"/>
          <p:nvPr/>
        </p:nvSpPr>
        <p:spPr>
          <a:xfrm>
            <a:off x="2892667" y="3933085"/>
            <a:ext cx="1285780"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Console</a:t>
            </a:r>
          </a:p>
        </p:txBody>
      </p:sp>
      <p:sp>
        <p:nvSpPr>
          <p:cNvPr id="43" name="ZoneTexte 42">
            <a:extLst>
              <a:ext uri="{FF2B5EF4-FFF2-40B4-BE49-F238E27FC236}">
                <a16:creationId xmlns:a16="http://schemas.microsoft.com/office/drawing/2014/main" id="{D2EA8580-B5B9-4ED6-88A7-2EFF255226DC}"/>
              </a:ext>
            </a:extLst>
          </p:cNvPr>
          <p:cNvSpPr txBox="1"/>
          <p:nvPr/>
        </p:nvSpPr>
        <p:spPr>
          <a:xfrm>
            <a:off x="5567987" y="3919565"/>
            <a:ext cx="917682"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defRPr>
                <a:solidFill>
                  <a:schemeClr val="bg1">
                    <a:lumMod val="65000"/>
                  </a:schemeClr>
                </a:solidFill>
              </a:defRPr>
            </a:lvl1pPr>
          </a:lstStyle>
          <a:p>
            <a:pPr algn="ctr"/>
            <a:r>
              <a:rPr lang="fr-FR">
                <a:solidFill>
                  <a:schemeClr val="tx1"/>
                </a:solidFill>
              </a:rPr>
              <a:t>string </a:t>
            </a:r>
          </a:p>
        </p:txBody>
      </p:sp>
      <p:sp>
        <p:nvSpPr>
          <p:cNvPr id="44" name="ZoneTexte 43">
            <a:extLst>
              <a:ext uri="{FF2B5EF4-FFF2-40B4-BE49-F238E27FC236}">
                <a16:creationId xmlns:a16="http://schemas.microsoft.com/office/drawing/2014/main" id="{69215F89-0C9C-4401-9838-3B75EBD9E6DB}"/>
              </a:ext>
            </a:extLst>
          </p:cNvPr>
          <p:cNvSpPr txBox="1"/>
          <p:nvPr/>
        </p:nvSpPr>
        <p:spPr>
          <a:xfrm>
            <a:off x="5567987" y="4647017"/>
            <a:ext cx="915164" cy="253916"/>
          </a:xfrm>
          <a:prstGeom prst="rect">
            <a:avLst/>
          </a:prstGeom>
          <a:solidFill>
            <a:schemeClr val="bg1">
              <a:lumMod val="75000"/>
            </a:schemeClr>
          </a:solidFill>
          <a:ln>
            <a:solidFill>
              <a:schemeClr val="tx1"/>
            </a:solidFill>
          </a:ln>
        </p:spPr>
        <p:txBody>
          <a:bodyPr wrap="square" rtlCol="0">
            <a:spAutoFit/>
          </a:bodyPr>
          <a:lstStyle/>
          <a:p>
            <a:pPr algn="ctr"/>
            <a:r>
              <a:rPr lang="fr-FR" sz="1050"/>
              <a:t>A8B4</a:t>
            </a:r>
          </a:p>
        </p:txBody>
      </p:sp>
      <p:cxnSp>
        <p:nvCxnSpPr>
          <p:cNvPr id="45" name="Connecteur droit 44">
            <a:extLst>
              <a:ext uri="{FF2B5EF4-FFF2-40B4-BE49-F238E27FC236}">
                <a16:creationId xmlns:a16="http://schemas.microsoft.com/office/drawing/2014/main" id="{215473C7-BFCC-4567-96CD-3BE3C9D2679B}"/>
              </a:ext>
            </a:extLst>
          </p:cNvPr>
          <p:cNvCxnSpPr>
            <a:cxnSpLocks/>
          </p:cNvCxnSpPr>
          <p:nvPr/>
        </p:nvCxnSpPr>
        <p:spPr>
          <a:xfrm flipV="1">
            <a:off x="6025569" y="4309419"/>
            <a:ext cx="0" cy="33367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3452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xfrm>
            <a:off x="838200" y="365125"/>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d'une classe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541538"/>
            <a:ext cx="10515600" cy="752983"/>
          </a:xfrm>
        </p:spPr>
        <p:txBody>
          <a:bodyPr>
            <a:noAutofit/>
          </a:bodyPr>
          <a:lstStyle/>
          <a:p>
            <a:pPr marL="0" indent="0">
              <a:buNone/>
            </a:pPr>
            <a:r>
              <a:rPr lang="fr-FR" sz="6000">
                <a:solidFill>
                  <a:srgbClr val="0070C0"/>
                </a:solidFill>
              </a:rPr>
              <a:t>class </a:t>
            </a:r>
            <a:r>
              <a:rPr lang="fr-FR" sz="6000" i="1">
                <a:solidFill>
                  <a:schemeClr val="bg2">
                    <a:lumMod val="50000"/>
                  </a:schemeClr>
                </a:solidFill>
              </a:rPr>
              <a:t>nomDeLaClasse</a:t>
            </a:r>
            <a:r>
              <a:rPr lang="fr-FR" sz="6000"/>
              <a:t> {  }</a:t>
            </a:r>
          </a:p>
        </p:txBody>
      </p:sp>
      <p:sp>
        <p:nvSpPr>
          <p:cNvPr id="4" name="ZoneTexte 3">
            <a:extLst>
              <a:ext uri="{FF2B5EF4-FFF2-40B4-BE49-F238E27FC236}">
                <a16:creationId xmlns:a16="http://schemas.microsoft.com/office/drawing/2014/main" id="{CC0C3B76-026B-43B1-8F2E-D918C407B7ED}"/>
              </a:ext>
            </a:extLst>
          </p:cNvPr>
          <p:cNvSpPr txBox="1"/>
          <p:nvPr/>
        </p:nvSpPr>
        <p:spPr>
          <a:xfrm>
            <a:off x="835136" y="2538127"/>
            <a:ext cx="10219960" cy="3785652"/>
          </a:xfrm>
          <a:prstGeom prst="rect">
            <a:avLst/>
          </a:prstGeom>
          <a:noFill/>
        </p:spPr>
        <p:txBody>
          <a:bodyPr wrap="square" rtlCol="0">
            <a:spAutoFit/>
          </a:bodyPr>
          <a:lstStyle/>
          <a:p>
            <a:pPr marL="285750" indent="-285750">
              <a:buFont typeface="Arial" panose="020B0604020202020204" pitchFamily="34" charset="0"/>
              <a:buChar char="•"/>
            </a:pPr>
            <a:r>
              <a:rPr lang="fr-FR" sz="2400"/>
              <a:t>Les sauts de ligne n’ont aucune importance.</a:t>
            </a:r>
          </a:p>
          <a:p>
            <a:pPr marL="285750" indent="-285750">
              <a:buFont typeface="Arial" panose="020B0604020202020204" pitchFamily="34" charset="0"/>
              <a:buChar char="•"/>
            </a:pPr>
            <a:r>
              <a:rPr lang="fr-FR" sz="2400"/>
              <a:t>La casse (minuscule-majuscule) est très importante.</a:t>
            </a:r>
          </a:p>
          <a:p>
            <a:pPr marL="285750" indent="-285750">
              <a:buFont typeface="Arial" panose="020B0604020202020204" pitchFamily="34" charset="0"/>
              <a:buChar char="•"/>
            </a:pPr>
            <a:r>
              <a:rPr lang="fr-FR" sz="2400"/>
              <a:t>Le nom de la classe doit respecter les règles de nomination suivantes :</a:t>
            </a:r>
          </a:p>
          <a:p>
            <a:pPr marL="742950" lvl="1" indent="-285750">
              <a:buFont typeface="Arial" panose="020B0604020202020204" pitchFamily="34" charset="0"/>
              <a:buChar char="•"/>
            </a:pPr>
            <a:r>
              <a:rPr lang="fr-FR" sz="2400"/>
              <a:t>N’utiliser que les 63 caractères suivants : [0-9] [A-Z] [a-z] [_] (souligné).</a:t>
            </a:r>
          </a:p>
          <a:p>
            <a:pPr marL="742950" lvl="1" indent="-285750">
              <a:buFont typeface="Arial" panose="020B0604020202020204" pitchFamily="34" charset="0"/>
              <a:buChar char="•"/>
            </a:pPr>
            <a:r>
              <a:rPr lang="fr-FR" sz="2400"/>
              <a:t>Le premier caractère doit être une lettre ou le souligné.</a:t>
            </a:r>
          </a:p>
          <a:p>
            <a:pPr marL="742950" lvl="1" indent="-285750">
              <a:buFont typeface="Arial" panose="020B0604020202020204" pitchFamily="34" charset="0"/>
              <a:buChar char="•"/>
            </a:pPr>
            <a:r>
              <a:rPr lang="fr-FR" sz="2400"/>
              <a:t>Pas d’accentuation (même si officiellement c’est autorisé).</a:t>
            </a:r>
          </a:p>
          <a:p>
            <a:pPr marL="742950" lvl="1" indent="-285750">
              <a:buFont typeface="Arial" panose="020B0604020202020204" pitchFamily="34" charset="0"/>
              <a:buChar char="•"/>
            </a:pPr>
            <a:r>
              <a:rPr lang="fr-FR" sz="2400"/>
              <a:t>Eviter de commencer par un double souligné.</a:t>
            </a:r>
          </a:p>
          <a:p>
            <a:pPr marL="742950" lvl="1" indent="-285750">
              <a:buFont typeface="Arial" panose="020B0604020202020204" pitchFamily="34" charset="0"/>
              <a:buChar char="•"/>
            </a:pPr>
            <a:r>
              <a:rPr lang="fr-FR" sz="2400"/>
              <a:t>Eviter les mots clés du langage.</a:t>
            </a:r>
          </a:p>
          <a:p>
            <a:pPr marL="285750" indent="-285750">
              <a:buFont typeface="Arial" panose="020B0604020202020204" pitchFamily="34" charset="0"/>
              <a:buChar char="•"/>
            </a:pPr>
            <a:r>
              <a:rPr lang="fr-FR" sz="2400"/>
              <a:t>Les accolades désignent le corps de la classe, son contenu.</a:t>
            </a:r>
          </a:p>
          <a:p>
            <a:pPr marL="285750" indent="-285750">
              <a:buFont typeface="Arial" panose="020B0604020202020204" pitchFamily="34" charset="0"/>
              <a:buChar char="•"/>
            </a:pPr>
            <a:r>
              <a:rPr lang="fr-FR" sz="2400"/>
              <a:t>Les accolades clôturent la définition de la classe.</a:t>
            </a:r>
          </a:p>
        </p:txBody>
      </p:sp>
    </p:spTree>
    <p:extLst>
      <p:ext uri="{BB962C8B-B14F-4D97-AF65-F5344CB8AC3E}">
        <p14:creationId xmlns:p14="http://schemas.microsoft.com/office/powerpoint/2010/main" val="1583266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dirty="0"/>
              <a:t>La classe</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CSharp0102_ClasseCreation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388871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L’espace de nom</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252866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2" name="ZoneTexte 11">
            <a:extLst>
              <a:ext uri="{FF2B5EF4-FFF2-40B4-BE49-F238E27FC236}">
                <a16:creationId xmlns:a16="http://schemas.microsoft.com/office/drawing/2014/main" id="{9AC3A5B6-5907-44E0-9293-E447092CA8A9}"/>
              </a:ext>
            </a:extLst>
          </p:cNvPr>
          <p:cNvSpPr txBox="1"/>
          <p:nvPr/>
        </p:nvSpPr>
        <p:spPr>
          <a:xfrm>
            <a:off x="6145110" y="654075"/>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p:txBody>
      </p:sp>
      <p:sp>
        <p:nvSpPr>
          <p:cNvPr id="19" name="ZoneTexte 18">
            <a:extLst>
              <a:ext uri="{FF2B5EF4-FFF2-40B4-BE49-F238E27FC236}">
                <a16:creationId xmlns:a16="http://schemas.microsoft.com/office/drawing/2014/main" id="{579899A8-0150-4EF3-A302-CB23AF7755B9}"/>
              </a:ext>
            </a:extLst>
          </p:cNvPr>
          <p:cNvSpPr txBox="1"/>
          <p:nvPr/>
        </p:nvSpPr>
        <p:spPr>
          <a:xfrm>
            <a:off x="2581576"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29" name="ZoneTexte 28">
            <a:extLst>
              <a:ext uri="{FF2B5EF4-FFF2-40B4-BE49-F238E27FC236}">
                <a16:creationId xmlns:a16="http://schemas.microsoft.com/office/drawing/2014/main" id="{5DE66BC7-F57D-4E85-9868-8CF410562BA2}"/>
              </a:ext>
            </a:extLst>
          </p:cNvPr>
          <p:cNvSpPr txBox="1"/>
          <p:nvPr/>
        </p:nvSpPr>
        <p:spPr>
          <a:xfrm>
            <a:off x="6145110" y="242389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708536"/>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Nombre</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581576" y="308278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581576" y="357300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Race</a:t>
            </a: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97384" y="604835"/>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228689" y="1612702"/>
            <a:ext cx="1715854" cy="523220"/>
          </a:xfrm>
          <a:prstGeom prst="rect">
            <a:avLst/>
          </a:prstGeom>
          <a:noFill/>
        </p:spPr>
        <p:txBody>
          <a:bodyPr wrap="none" rtlCol="0">
            <a:spAutoFit/>
          </a:bodyPr>
          <a:lstStyle/>
          <a:p>
            <a:r>
              <a:rPr lang="fr-FR" sz="2800"/>
              <a:t>Habitation</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457813" y="187275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457813" y="238188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CodeSecret</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457813" y="88662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457813" y="138309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145110" y="469851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b="1"/>
              <a:t>Modele</a:t>
            </a:r>
          </a:p>
        </p:txBody>
      </p:sp>
      <p:sp>
        <p:nvSpPr>
          <p:cNvPr id="72" name="Rectangle : coins arrondis 71">
            <a:extLst>
              <a:ext uri="{FF2B5EF4-FFF2-40B4-BE49-F238E27FC236}">
                <a16:creationId xmlns:a16="http://schemas.microsoft.com/office/drawing/2014/main" id="{B7499472-0FCF-4C6B-97A1-3C5C0373795C}"/>
              </a:ext>
            </a:extLst>
          </p:cNvPr>
          <p:cNvSpPr/>
          <p:nvPr/>
        </p:nvSpPr>
        <p:spPr>
          <a:xfrm>
            <a:off x="8692243" y="3210162"/>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3" name="ZoneTexte 72">
            <a:extLst>
              <a:ext uri="{FF2B5EF4-FFF2-40B4-BE49-F238E27FC236}">
                <a16:creationId xmlns:a16="http://schemas.microsoft.com/office/drawing/2014/main" id="{E2F12E72-5D3E-464D-B21F-A75777FE49A0}"/>
              </a:ext>
            </a:extLst>
          </p:cNvPr>
          <p:cNvSpPr txBox="1"/>
          <p:nvPr/>
        </p:nvSpPr>
        <p:spPr>
          <a:xfrm rot="16200000">
            <a:off x="8453344" y="3683134"/>
            <a:ext cx="1244571" cy="523220"/>
          </a:xfrm>
          <a:prstGeom prst="rect">
            <a:avLst/>
          </a:prstGeom>
          <a:noFill/>
        </p:spPr>
        <p:txBody>
          <a:bodyPr wrap="none" rtlCol="0">
            <a:spAutoFit/>
          </a:bodyPr>
          <a:lstStyle/>
          <a:p>
            <a:r>
              <a:rPr lang="fr-FR" sz="2800"/>
              <a:t>Projet1</a:t>
            </a:r>
          </a:p>
        </p:txBody>
      </p:sp>
      <p:sp>
        <p:nvSpPr>
          <p:cNvPr id="23" name="ZoneTexte 22">
            <a:extLst>
              <a:ext uri="{FF2B5EF4-FFF2-40B4-BE49-F238E27FC236}">
                <a16:creationId xmlns:a16="http://schemas.microsoft.com/office/drawing/2014/main" id="{150A1AD3-E05A-406C-A7FD-44FBE11EB3AB}"/>
              </a:ext>
            </a:extLst>
          </p:cNvPr>
          <p:cNvSpPr txBox="1"/>
          <p:nvPr/>
        </p:nvSpPr>
        <p:spPr>
          <a:xfrm>
            <a:off x="9457812" y="376007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4" name="ZoneTexte 73">
            <a:extLst>
              <a:ext uri="{FF2B5EF4-FFF2-40B4-BE49-F238E27FC236}">
                <a16:creationId xmlns:a16="http://schemas.microsoft.com/office/drawing/2014/main" id="{4C46BC8B-35D1-4C9B-BC2D-B6319236EB1A}"/>
              </a:ext>
            </a:extLst>
          </p:cNvPr>
          <p:cNvSpPr txBox="1"/>
          <p:nvPr/>
        </p:nvSpPr>
        <p:spPr>
          <a:xfrm>
            <a:off x="273465" y="4266197"/>
            <a:ext cx="5444428" cy="1938992"/>
          </a:xfrm>
          <a:prstGeom prst="rect">
            <a:avLst/>
          </a:prstGeom>
          <a:noFill/>
        </p:spPr>
        <p:txBody>
          <a:bodyPr wrap="square" rtlCol="0">
            <a:spAutoFit/>
          </a:bodyPr>
          <a:lstStyle/>
          <a:p>
            <a:r>
              <a:rPr lang="fr-FR" sz="2400"/>
              <a:t>Exemples de nom complet de classe :</a:t>
            </a:r>
          </a:p>
          <a:p>
            <a:pPr marL="285750" indent="-285750">
              <a:buFont typeface="Arial" panose="020B0604020202020204" pitchFamily="34" charset="0"/>
              <a:buChar char="•"/>
            </a:pPr>
            <a:r>
              <a:rPr lang="fr-FR" sz="2400"/>
              <a:t>Animal.Humain.Personne</a:t>
            </a:r>
          </a:p>
          <a:p>
            <a:pPr marL="285750" indent="-285750">
              <a:buFont typeface="Arial" panose="020B0604020202020204" pitchFamily="34" charset="0"/>
              <a:buChar char="•"/>
            </a:pPr>
            <a:r>
              <a:rPr lang="fr-FR" sz="2400"/>
              <a:t>Mecanique.Auto</a:t>
            </a:r>
          </a:p>
          <a:p>
            <a:pPr marL="285750" indent="-285750">
              <a:buFont typeface="Arial" panose="020B0604020202020204" pitchFamily="34" charset="0"/>
              <a:buChar char="•"/>
            </a:pPr>
            <a:r>
              <a:rPr lang="fr-FR" sz="2400"/>
              <a:t>Habitation.Maison</a:t>
            </a:r>
          </a:p>
          <a:p>
            <a:pPr marL="285750" indent="-285750">
              <a:buFont typeface="Arial" panose="020B0604020202020204" pitchFamily="34" charset="0"/>
              <a:buChar char="•"/>
            </a:pPr>
            <a:r>
              <a:rPr lang="fr-FR" sz="2400"/>
              <a:t>System.Console</a:t>
            </a:r>
          </a:p>
        </p:txBody>
      </p:sp>
      <p:sp>
        <p:nvSpPr>
          <p:cNvPr id="75" name="Rectangle : coins arrondis 74">
            <a:extLst>
              <a:ext uri="{FF2B5EF4-FFF2-40B4-BE49-F238E27FC236}">
                <a16:creationId xmlns:a16="http://schemas.microsoft.com/office/drawing/2014/main" id="{6307F5B6-2D73-4E81-9CC3-C1D0C2BD1B75}"/>
              </a:ext>
            </a:extLst>
          </p:cNvPr>
          <p:cNvSpPr/>
          <p:nvPr/>
        </p:nvSpPr>
        <p:spPr>
          <a:xfrm>
            <a:off x="8692243" y="476885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6" name="ZoneTexte 75">
            <a:extLst>
              <a:ext uri="{FF2B5EF4-FFF2-40B4-BE49-F238E27FC236}">
                <a16:creationId xmlns:a16="http://schemas.microsoft.com/office/drawing/2014/main" id="{BFF5165B-C4B4-4766-9896-75A7F5758F06}"/>
              </a:ext>
            </a:extLst>
          </p:cNvPr>
          <p:cNvSpPr txBox="1"/>
          <p:nvPr/>
        </p:nvSpPr>
        <p:spPr>
          <a:xfrm rot="16200000">
            <a:off x="8464501" y="5241828"/>
            <a:ext cx="1222258" cy="523220"/>
          </a:xfrm>
          <a:prstGeom prst="rect">
            <a:avLst/>
          </a:prstGeom>
          <a:noFill/>
        </p:spPr>
        <p:txBody>
          <a:bodyPr wrap="none" rtlCol="0">
            <a:spAutoFit/>
          </a:bodyPr>
          <a:lstStyle/>
          <a:p>
            <a:r>
              <a:rPr lang="fr-FR" sz="2800"/>
              <a:t>System</a:t>
            </a:r>
          </a:p>
        </p:txBody>
      </p:sp>
      <p:sp>
        <p:nvSpPr>
          <p:cNvPr id="77" name="ZoneTexte 76">
            <a:extLst>
              <a:ext uri="{FF2B5EF4-FFF2-40B4-BE49-F238E27FC236}">
                <a16:creationId xmlns:a16="http://schemas.microsoft.com/office/drawing/2014/main" id="{71690E05-4759-45E5-9BD1-F5AEAB49A98E}"/>
              </a:ext>
            </a:extLst>
          </p:cNvPr>
          <p:cNvSpPr txBox="1"/>
          <p:nvPr/>
        </p:nvSpPr>
        <p:spPr>
          <a:xfrm>
            <a:off x="9457812" y="531877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Tree>
    <p:extLst>
      <p:ext uri="{BB962C8B-B14F-4D97-AF65-F5344CB8AC3E}">
        <p14:creationId xmlns:p14="http://schemas.microsoft.com/office/powerpoint/2010/main" val="2825095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85132-3866-4609-BE37-2949B2460C6F}"/>
              </a:ext>
            </a:extLst>
          </p:cNvPr>
          <p:cNvSpPr>
            <a:spLocks noGrp="1"/>
          </p:cNvSpPr>
          <p:nvPr>
            <p:ph type="title"/>
          </p:nvPr>
        </p:nvSpPr>
        <p:spPr/>
        <p:txBody>
          <a:bodyPr/>
          <a:lstStyle/>
          <a:p>
            <a:r>
              <a:rPr lang="fr-FR"/>
              <a:t>L’espace de nom</a:t>
            </a:r>
          </a:p>
        </p:txBody>
      </p:sp>
      <p:sp>
        <p:nvSpPr>
          <p:cNvPr id="3" name="Espace réservé du contenu 2">
            <a:extLst>
              <a:ext uri="{FF2B5EF4-FFF2-40B4-BE49-F238E27FC236}">
                <a16:creationId xmlns:a16="http://schemas.microsoft.com/office/drawing/2014/main" id="{61DDFDE1-B487-4456-A93F-77581CCC7E1A}"/>
              </a:ext>
            </a:extLst>
          </p:cNvPr>
          <p:cNvSpPr>
            <a:spLocks noGrp="1"/>
          </p:cNvSpPr>
          <p:nvPr>
            <p:ph idx="1"/>
          </p:nvPr>
        </p:nvSpPr>
        <p:spPr>
          <a:xfrm>
            <a:off x="831850" y="2377440"/>
            <a:ext cx="10515600" cy="3076881"/>
          </a:xfrm>
        </p:spPr>
        <p:txBody>
          <a:bodyPr>
            <a:noAutofit/>
          </a:bodyPr>
          <a:lstStyle/>
          <a:p>
            <a:r>
              <a:rPr lang="fr-FR"/>
              <a:t>Il permet de regrouper des classes</a:t>
            </a:r>
          </a:p>
          <a:p>
            <a:r>
              <a:rPr lang="fr-FR"/>
              <a:t>Son nom doit respecter les règles de nomination</a:t>
            </a:r>
          </a:p>
          <a:p>
            <a:r>
              <a:rPr lang="fr-FR"/>
              <a:t>Il peut contenir d’autres espaces de nom</a:t>
            </a:r>
          </a:p>
          <a:p>
            <a:r>
              <a:rPr lang="fr-FR"/>
              <a:t>C’est une vision logique de rangement des classes (pas physique)</a:t>
            </a:r>
          </a:p>
          <a:p>
            <a:r>
              <a:rPr lang="fr-FR"/>
              <a:t>Il ne contient </a:t>
            </a:r>
            <a:r>
              <a:rPr lang="fr-FR" u="sng"/>
              <a:t>QUE</a:t>
            </a:r>
            <a:r>
              <a:rPr lang="fr-FR"/>
              <a:t> des déclarations de classe ou d’espaces de nom</a:t>
            </a:r>
          </a:p>
        </p:txBody>
      </p:sp>
    </p:spTree>
    <p:extLst>
      <p:ext uri="{BB962C8B-B14F-4D97-AF65-F5344CB8AC3E}">
        <p14:creationId xmlns:p14="http://schemas.microsoft.com/office/powerpoint/2010/main" val="137153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D618C-FE09-43CF-A697-F75D62B12C93}"/>
              </a:ext>
            </a:extLst>
          </p:cNvPr>
          <p:cNvSpPr>
            <a:spLocks noGrp="1"/>
          </p:cNvSpPr>
          <p:nvPr>
            <p:ph type="title"/>
          </p:nvPr>
        </p:nvSpPr>
        <p:spPr/>
        <p:txBody>
          <a:bodyPr/>
          <a:lstStyle/>
          <a:p>
            <a:r>
              <a:rPr lang="fr-FR"/>
              <a:t>Technologies .Net</a:t>
            </a:r>
          </a:p>
        </p:txBody>
      </p:sp>
      <p:sp>
        <p:nvSpPr>
          <p:cNvPr id="3" name="Espace réservé du contenu 2">
            <a:extLst>
              <a:ext uri="{FF2B5EF4-FFF2-40B4-BE49-F238E27FC236}">
                <a16:creationId xmlns:a16="http://schemas.microsoft.com/office/drawing/2014/main" id="{2D56C08F-91FE-45A3-BA64-FC450BD07BBC}"/>
              </a:ext>
            </a:extLst>
          </p:cNvPr>
          <p:cNvSpPr>
            <a:spLocks noGrp="1"/>
          </p:cNvSpPr>
          <p:nvPr>
            <p:ph idx="1"/>
          </p:nvPr>
        </p:nvSpPr>
        <p:spPr/>
        <p:txBody>
          <a:bodyPr>
            <a:normAutofit lnSpcReduction="10000"/>
          </a:bodyPr>
          <a:lstStyle/>
          <a:p>
            <a:r>
              <a:rPr lang="fr-FR"/>
              <a:t>Des espaces de nom peuvent être rassemblés par fonctionalité.</a:t>
            </a:r>
          </a:p>
          <a:p>
            <a:r>
              <a:rPr lang="fr-FR"/>
              <a:t>Ado.Net permet l'accès aux sources de données :</a:t>
            </a:r>
          </a:p>
          <a:p>
            <a:pPr lvl="1"/>
            <a:r>
              <a:rPr lang="fr-FR"/>
              <a:t>System.Data</a:t>
            </a:r>
          </a:p>
          <a:p>
            <a:pPr lvl="1"/>
            <a:r>
              <a:rPr lang="fr-FR"/>
              <a:t> System.Data.SqlClient</a:t>
            </a:r>
          </a:p>
          <a:p>
            <a:r>
              <a:rPr lang="fr-FR"/>
              <a:t>ASP.Net Mvc permet le développement de site Web :</a:t>
            </a:r>
          </a:p>
          <a:p>
            <a:pPr lvl="1"/>
            <a:r>
              <a:rPr lang="en-US"/>
              <a:t>System.Web</a:t>
            </a:r>
          </a:p>
          <a:p>
            <a:pPr lvl="1"/>
            <a:r>
              <a:rPr lang="en-US"/>
              <a:t>System.Web.Mvc;</a:t>
            </a:r>
            <a:endParaRPr lang="fr-FR"/>
          </a:p>
          <a:p>
            <a:r>
              <a:rPr lang="fr-FR"/>
              <a:t>WCF permet la communication Web ou réseau entre objet :</a:t>
            </a:r>
          </a:p>
          <a:p>
            <a:pPr lvl="1"/>
            <a:r>
              <a:rPr lang="fr-FR"/>
              <a:t>System.ServiceModel</a:t>
            </a:r>
          </a:p>
          <a:p>
            <a:r>
              <a:rPr lang="fr-FR"/>
              <a:t>…</a:t>
            </a:r>
          </a:p>
        </p:txBody>
      </p:sp>
    </p:spTree>
    <p:extLst>
      <p:ext uri="{BB962C8B-B14F-4D97-AF65-F5344CB8AC3E}">
        <p14:creationId xmlns:p14="http://schemas.microsoft.com/office/powerpoint/2010/main" val="109353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 espace de nom</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sz="6000">
                <a:solidFill>
                  <a:srgbClr val="0070C0"/>
                </a:solidFill>
              </a:rPr>
              <a:t>namespace </a:t>
            </a:r>
            <a:r>
              <a:rPr lang="fr-FR" sz="6000" i="1">
                <a:solidFill>
                  <a:schemeClr val="bg2">
                    <a:lumMod val="50000"/>
                  </a:schemeClr>
                </a:solidFill>
              </a:rPr>
              <a:t>nomEspace</a:t>
            </a:r>
            <a:r>
              <a:rPr lang="fr-FR" sz="6000"/>
              <a:t> {  }</a:t>
            </a:r>
          </a:p>
        </p:txBody>
      </p:sp>
      <p:sp>
        <p:nvSpPr>
          <p:cNvPr id="4" name="ZoneTexte 3">
            <a:extLst>
              <a:ext uri="{FF2B5EF4-FFF2-40B4-BE49-F238E27FC236}">
                <a16:creationId xmlns:a16="http://schemas.microsoft.com/office/drawing/2014/main" id="{CC0C3B76-026B-43B1-8F2E-D918C407B7ED}"/>
              </a:ext>
            </a:extLst>
          </p:cNvPr>
          <p:cNvSpPr txBox="1"/>
          <p:nvPr/>
        </p:nvSpPr>
        <p:spPr>
          <a:xfrm>
            <a:off x="835136" y="3017520"/>
            <a:ext cx="9470152" cy="3108543"/>
          </a:xfrm>
          <a:prstGeom prst="rect">
            <a:avLst/>
          </a:prstGeom>
          <a:noFill/>
        </p:spPr>
        <p:txBody>
          <a:bodyPr wrap="square" rtlCol="0">
            <a:spAutoFit/>
          </a:bodyPr>
          <a:lstStyle/>
          <a:p>
            <a:pPr marL="285750" indent="-285750">
              <a:buFont typeface="Arial" panose="020B0604020202020204" pitchFamily="34" charset="0"/>
              <a:buChar char="•"/>
            </a:pPr>
            <a:r>
              <a:rPr lang="fr-FR" sz="2800"/>
              <a:t>Les sauts de ligne n’ont aucune importance</a:t>
            </a:r>
          </a:p>
          <a:p>
            <a:pPr marL="285750" indent="-285750">
              <a:buFont typeface="Arial" panose="020B0604020202020204" pitchFamily="34" charset="0"/>
              <a:buChar char="•"/>
            </a:pPr>
            <a:r>
              <a:rPr lang="fr-FR" sz="2800"/>
              <a:t>La casse (minuscule-majuscule) est très importante</a:t>
            </a:r>
          </a:p>
          <a:p>
            <a:pPr marL="285750" indent="-285750">
              <a:buFont typeface="Arial" panose="020B0604020202020204" pitchFamily="34" charset="0"/>
              <a:buChar char="•"/>
            </a:pPr>
            <a:r>
              <a:rPr lang="fr-FR" sz="2800"/>
              <a:t>Le nom de l’espace doit respecter les règles de nomination :</a:t>
            </a:r>
          </a:p>
          <a:p>
            <a:pPr marL="285750" indent="-285750">
              <a:buFont typeface="Arial" panose="020B0604020202020204" pitchFamily="34" charset="0"/>
              <a:buChar char="•"/>
            </a:pPr>
            <a:r>
              <a:rPr lang="fr-FR" sz="2800"/>
              <a:t>Les accolades désignent le corps de l’espace, son contenu.</a:t>
            </a:r>
          </a:p>
          <a:p>
            <a:pPr marL="285750" indent="-285750">
              <a:buFont typeface="Arial" panose="020B0604020202020204" pitchFamily="34" charset="0"/>
              <a:buChar char="•"/>
            </a:pPr>
            <a:r>
              <a:rPr lang="fr-FR" sz="2800"/>
              <a:t>Un espace de nom ne peut contenir que des classes ou d'autres espaces de nom.</a:t>
            </a:r>
          </a:p>
          <a:p>
            <a:pPr marL="285750" indent="-285750">
              <a:buFont typeface="Arial" panose="020B0604020202020204" pitchFamily="34" charset="0"/>
              <a:buChar char="•"/>
            </a:pPr>
            <a:r>
              <a:rPr lang="fr-FR" sz="2800"/>
              <a:t>Les accolades clôturent la définition de l’espace</a:t>
            </a:r>
          </a:p>
        </p:txBody>
      </p:sp>
    </p:spTree>
    <p:extLst>
      <p:ext uri="{BB962C8B-B14F-4D97-AF65-F5344CB8AC3E}">
        <p14:creationId xmlns:p14="http://schemas.microsoft.com/office/powerpoint/2010/main" val="276106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L’espace de nom</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CSharp01_02_ClasseCreation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79728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76E44-C2B5-42C8-9796-3A9172E6D61A}"/>
              </a:ext>
            </a:extLst>
          </p:cNvPr>
          <p:cNvSpPr>
            <a:spLocks noGrp="1"/>
          </p:cNvSpPr>
          <p:nvPr>
            <p:ph type="title"/>
          </p:nvPr>
        </p:nvSpPr>
        <p:spPr/>
        <p:txBody>
          <a:bodyPr/>
          <a:lstStyle/>
          <a:p>
            <a:r>
              <a:rPr lang="fr-FR"/>
              <a:t>Programmation objet</a:t>
            </a:r>
          </a:p>
        </p:txBody>
      </p:sp>
      <p:sp>
        <p:nvSpPr>
          <p:cNvPr id="3" name="Espace réservé du texte 2">
            <a:extLst>
              <a:ext uri="{FF2B5EF4-FFF2-40B4-BE49-F238E27FC236}">
                <a16:creationId xmlns:a16="http://schemas.microsoft.com/office/drawing/2014/main" id="{33E77FAA-15BF-4BD5-973B-FD4DFC8D7DFD}"/>
              </a:ext>
            </a:extLst>
          </p:cNvPr>
          <p:cNvSpPr>
            <a:spLocks noGrp="1"/>
          </p:cNvSpPr>
          <p:nvPr>
            <p:ph type="body" idx="1"/>
          </p:nvPr>
        </p:nvSpPr>
        <p:spPr/>
        <p:txBody>
          <a:bodyPr/>
          <a:lstStyle/>
          <a:p>
            <a:endParaRPr lang="fr-FR"/>
          </a:p>
        </p:txBody>
      </p:sp>
      <p:pic>
        <p:nvPicPr>
          <p:cNvPr id="4" name="Image 3">
            <a:extLst>
              <a:ext uri="{FF2B5EF4-FFF2-40B4-BE49-F238E27FC236}">
                <a16:creationId xmlns:a16="http://schemas.microsoft.com/office/drawing/2014/main" id="{B06D790B-A52A-4DC9-B2CC-FA300B470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623805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propriété</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3441666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B1148-4556-4559-BD55-53E490000268}"/>
              </a:ext>
            </a:extLst>
          </p:cNvPr>
          <p:cNvSpPr>
            <a:spLocks noGrp="1"/>
          </p:cNvSpPr>
          <p:nvPr>
            <p:ph type="title"/>
          </p:nvPr>
        </p:nvSpPr>
        <p:spPr/>
        <p:txBody>
          <a:bodyPr/>
          <a:lstStyle/>
          <a:p>
            <a:r>
              <a:rPr lang="fr-FR"/>
              <a:t>Agrégations…</a:t>
            </a:r>
          </a:p>
        </p:txBody>
      </p:sp>
      <p:sp>
        <p:nvSpPr>
          <p:cNvPr id="3" name="Espace réservé du contenu 2">
            <a:extLst>
              <a:ext uri="{FF2B5EF4-FFF2-40B4-BE49-F238E27FC236}">
                <a16:creationId xmlns:a16="http://schemas.microsoft.com/office/drawing/2014/main" id="{5577F550-E7E6-40EF-8EF0-F9D90BC21DA8}"/>
              </a:ext>
            </a:extLst>
          </p:cNvPr>
          <p:cNvSpPr>
            <a:spLocks noGrp="1"/>
          </p:cNvSpPr>
          <p:nvPr>
            <p:ph idx="1"/>
          </p:nvPr>
        </p:nvSpPr>
        <p:spPr/>
        <p:txBody>
          <a:bodyPr/>
          <a:lstStyle/>
          <a:p>
            <a:r>
              <a:rPr lang="fr-FR"/>
              <a:t>Les objets peuvent être regroupés pour ne former qu'un seul objet.</a:t>
            </a:r>
          </a:p>
          <a:p>
            <a:r>
              <a:rPr lang="fr-FR"/>
              <a:t>Types d'agrégations :</a:t>
            </a:r>
          </a:p>
          <a:p>
            <a:pPr lvl="1"/>
            <a:r>
              <a:rPr lang="fr-FR"/>
              <a:t>Par propriétés : les différents objets à regrouper deviennent les propriétés d'un objet.</a:t>
            </a:r>
          </a:p>
        </p:txBody>
      </p:sp>
    </p:spTree>
    <p:extLst>
      <p:ext uri="{BB962C8B-B14F-4D97-AF65-F5344CB8AC3E}">
        <p14:creationId xmlns:p14="http://schemas.microsoft.com/office/powerpoint/2010/main" val="648942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620421" y="472009"/>
            <a:ext cx="4338535"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591324" y="609691"/>
            <a:ext cx="2980682" cy="225187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350756"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475049"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475049" y="170853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459122"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350755" y="3117959"/>
            <a:ext cx="1742243"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1259175"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475049"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Marcher</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Chauffer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Rouler</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475049" y="3608188"/>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1061482" y="4698510"/>
            <a:ext cx="3595627" cy="1163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Agrégation par propriétés</a:t>
            </a:r>
          </a:p>
        </p:txBody>
      </p:sp>
    </p:spTree>
    <p:extLst>
      <p:ext uri="{BB962C8B-B14F-4D97-AF65-F5344CB8AC3E}">
        <p14:creationId xmlns:p14="http://schemas.microsoft.com/office/powerpoint/2010/main" val="1150125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6"/>
            <a:ext cx="10515600" cy="1163963"/>
          </a:xfrm>
        </p:spPr>
        <p:txBody>
          <a:bodyPr/>
          <a:lstStyle/>
          <a:p>
            <a:r>
              <a:rPr lang="fr-FR"/>
              <a:t>La propriété : donnée de l’objet</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1850" y="1948293"/>
            <a:ext cx="10515599" cy="3970318"/>
          </a:xfrm>
          <a:prstGeom prst="rect">
            <a:avLst/>
          </a:prstGeom>
          <a:noFill/>
        </p:spPr>
        <p:txBody>
          <a:bodyPr wrap="square" rtlCol="0">
            <a:spAutoFit/>
          </a:bodyPr>
          <a:lstStyle/>
          <a:p>
            <a:pPr marL="285750" indent="-285750">
              <a:buFont typeface="Arial" panose="020B0604020202020204" pitchFamily="34" charset="0"/>
              <a:buChar char="•"/>
            </a:pPr>
            <a:r>
              <a:rPr lang="fr-FR" sz="2800"/>
              <a:t>La propriété d'un objet est un objet.</a:t>
            </a:r>
          </a:p>
          <a:p>
            <a:pPr marL="285750" indent="-285750">
              <a:buFont typeface="Arial" panose="020B0604020202020204" pitchFamily="34" charset="0"/>
              <a:buChar char="•"/>
            </a:pPr>
            <a:r>
              <a:rPr lang="fr-FR" sz="2800"/>
              <a:t>Une propriété est typée.</a:t>
            </a:r>
          </a:p>
          <a:p>
            <a:pPr marL="285750" indent="-285750">
              <a:buFont typeface="Arial" panose="020B0604020202020204" pitchFamily="34" charset="0"/>
              <a:buChar char="•"/>
            </a:pPr>
            <a:r>
              <a:rPr lang="fr-FR" sz="2800"/>
              <a:t>Une propriété possède une valeur.</a:t>
            </a:r>
          </a:p>
          <a:p>
            <a:pPr marL="285750" indent="-285750">
              <a:buFont typeface="Arial" panose="020B0604020202020204" pitchFamily="34" charset="0"/>
              <a:buChar char="•"/>
            </a:pPr>
            <a:r>
              <a:rPr lang="fr-FR" sz="2800"/>
              <a:t>La propriété se définit toujours dans une classe.</a:t>
            </a:r>
          </a:p>
          <a:p>
            <a:endParaRPr lang="fr-FR" sz="2800"/>
          </a:p>
          <a:p>
            <a:pPr marL="285750" indent="-285750">
              <a:buFont typeface="Arial" panose="020B0604020202020204" pitchFamily="34" charset="0"/>
              <a:buChar char="•"/>
            </a:pPr>
            <a:r>
              <a:rPr lang="fr-FR" sz="2800"/>
              <a:t>Les propriétés sont les composants d’un objet :</a:t>
            </a:r>
          </a:p>
          <a:p>
            <a:pPr marL="742950" lvl="1" indent="-285750">
              <a:buFont typeface="Arial" panose="020B0604020202020204" pitchFamily="34" charset="0"/>
              <a:buChar char="•"/>
            </a:pPr>
            <a:r>
              <a:rPr lang="fr-FR" sz="2800"/>
              <a:t>La cuisine est dans la maison.</a:t>
            </a:r>
          </a:p>
          <a:p>
            <a:pPr marL="742950" lvl="1" indent="-285750">
              <a:buFont typeface="Arial" panose="020B0604020202020204" pitchFamily="34" charset="0"/>
              <a:buChar char="•"/>
            </a:pPr>
            <a:r>
              <a:rPr lang="fr-FR" sz="2800"/>
              <a:t>Le nom, le prénom et la date de naissance sont quelques uns des éléments qui caractérisent une personne.</a:t>
            </a:r>
          </a:p>
        </p:txBody>
      </p:sp>
      <p:pic>
        <p:nvPicPr>
          <p:cNvPr id="29" name="Image 28">
            <a:extLst>
              <a:ext uri="{FF2B5EF4-FFF2-40B4-BE49-F238E27FC236}">
                <a16:creationId xmlns:a16="http://schemas.microsoft.com/office/drawing/2014/main" id="{85D5E90B-16A9-4CF7-AE46-78943BA72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35333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d'une propriété </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i="1">
                <a:solidFill>
                  <a:schemeClr val="accent6">
                    <a:lumMod val="75000"/>
                  </a:schemeClr>
                </a:solidFill>
              </a:rPr>
              <a:t>Méthode_accès</a:t>
            </a:r>
            <a:r>
              <a:rPr lang="fr-FR" sz="6000" i="1">
                <a:solidFill>
                  <a:srgbClr val="0070C0"/>
                </a:solidFill>
              </a:rPr>
              <a:t> type</a:t>
            </a:r>
            <a:r>
              <a:rPr lang="fr-FR" sz="6000">
                <a:solidFill>
                  <a:srgbClr val="0070C0"/>
                </a:solidFill>
              </a:rPr>
              <a:t> </a:t>
            </a:r>
            <a:r>
              <a:rPr lang="fr-FR" sz="6000" i="1">
                <a:solidFill>
                  <a:schemeClr val="bg2">
                    <a:lumMod val="50000"/>
                  </a:schemeClr>
                </a:solidFill>
              </a:rPr>
              <a:t>nom</a:t>
            </a:r>
            <a:r>
              <a:rPr lang="fr-FR" sz="6000"/>
              <a:t>;</a:t>
            </a:r>
          </a:p>
        </p:txBody>
      </p:sp>
      <p:sp>
        <p:nvSpPr>
          <p:cNvPr id="4" name="ZoneTexte 3">
            <a:extLst>
              <a:ext uri="{FF2B5EF4-FFF2-40B4-BE49-F238E27FC236}">
                <a16:creationId xmlns:a16="http://schemas.microsoft.com/office/drawing/2014/main" id="{CC0C3B76-026B-43B1-8F2E-D918C407B7ED}"/>
              </a:ext>
            </a:extLst>
          </p:cNvPr>
          <p:cNvSpPr txBox="1"/>
          <p:nvPr/>
        </p:nvSpPr>
        <p:spPr>
          <a:xfrm>
            <a:off x="835136" y="3017520"/>
            <a:ext cx="9724778" cy="2246769"/>
          </a:xfrm>
          <a:prstGeom prst="rect">
            <a:avLst/>
          </a:prstGeom>
          <a:noFill/>
        </p:spPr>
        <p:txBody>
          <a:bodyPr wrap="none" rtlCol="0">
            <a:spAutoFit/>
          </a:bodyPr>
          <a:lstStyle/>
          <a:p>
            <a:pPr marL="285750" indent="-285750">
              <a:buFont typeface="Arial" panose="020B0604020202020204" pitchFamily="34" charset="0"/>
              <a:buChar char="•"/>
            </a:pPr>
            <a:r>
              <a:rPr lang="fr-FR" sz="2800"/>
              <a:t>Les sauts de ligne n’ont aucune importance.</a:t>
            </a:r>
          </a:p>
          <a:p>
            <a:pPr marL="285750" indent="-285750">
              <a:buFont typeface="Arial" panose="020B0604020202020204" pitchFamily="34" charset="0"/>
              <a:buChar char="•"/>
            </a:pPr>
            <a:r>
              <a:rPr lang="fr-FR" sz="2800"/>
              <a:t>La casse (minuscule-majuscule) est très importante.</a:t>
            </a:r>
          </a:p>
          <a:p>
            <a:pPr marL="285750" indent="-285750">
              <a:buFont typeface="Arial" panose="020B0604020202020204" pitchFamily="34" charset="0"/>
              <a:buChar char="•"/>
            </a:pPr>
            <a:r>
              <a:rPr lang="fr-FR" sz="2800"/>
              <a:t>Le nom de la propriété doit respecter les règles de nomination.</a:t>
            </a:r>
          </a:p>
          <a:p>
            <a:pPr marL="285750" indent="-285750">
              <a:buFont typeface="Arial" panose="020B0604020202020204" pitchFamily="34" charset="0"/>
              <a:buChar char="•"/>
            </a:pPr>
            <a:r>
              <a:rPr lang="fr-FR" sz="2800"/>
              <a:t>Le point virgule clôture la déclaration de propriété.</a:t>
            </a:r>
          </a:p>
          <a:p>
            <a:pPr marL="285750" indent="-285750">
              <a:buFont typeface="Arial" panose="020B0604020202020204" pitchFamily="34" charset="0"/>
              <a:buChar char="•"/>
            </a:pPr>
            <a:r>
              <a:rPr lang="fr-FR" sz="2800"/>
              <a:t>type est une classe.</a:t>
            </a:r>
          </a:p>
        </p:txBody>
      </p:sp>
      <p:sp>
        <p:nvSpPr>
          <p:cNvPr id="5" name="ZoneTexte 4">
            <a:extLst>
              <a:ext uri="{FF2B5EF4-FFF2-40B4-BE49-F238E27FC236}">
                <a16:creationId xmlns:a16="http://schemas.microsoft.com/office/drawing/2014/main" id="{5CA59797-BC76-4FDE-98DF-2B409E4B83F9}"/>
              </a:ext>
            </a:extLst>
          </p:cNvPr>
          <p:cNvSpPr txBox="1"/>
          <p:nvPr/>
        </p:nvSpPr>
        <p:spPr>
          <a:xfrm>
            <a:off x="5702882" y="6128463"/>
            <a:ext cx="6116226" cy="369332"/>
          </a:xfrm>
          <a:prstGeom prst="rect">
            <a:avLst/>
          </a:prstGeom>
          <a:noFill/>
        </p:spPr>
        <p:txBody>
          <a:bodyPr wrap="none" rtlCol="0">
            <a:spAutoFit/>
          </a:bodyPr>
          <a:lstStyle/>
          <a:p>
            <a:r>
              <a:rPr lang="fr-FR">
                <a:solidFill>
                  <a:schemeClr val="tx1">
                    <a:lumMod val="65000"/>
                    <a:lumOff val="35000"/>
                  </a:schemeClr>
                </a:solidFill>
              </a:rPr>
              <a:t>Les méthodes d’accès (</a:t>
            </a:r>
            <a:r>
              <a:rPr lang="fr-FR" sz="1600" i="1">
                <a:solidFill>
                  <a:schemeClr val="tx1">
                    <a:lumMod val="65000"/>
                    <a:lumOff val="35000"/>
                  </a:schemeClr>
                </a:solidFill>
              </a:rPr>
              <a:t>public, </a:t>
            </a:r>
            <a:r>
              <a:rPr lang="fr-FR" sz="1600" i="1" u="sng">
                <a:solidFill>
                  <a:schemeClr val="tx1">
                    <a:lumMod val="65000"/>
                    <a:lumOff val="35000"/>
                  </a:schemeClr>
                </a:solidFill>
              </a:rPr>
              <a:t>private</a:t>
            </a:r>
            <a:r>
              <a:rPr lang="fr-FR" sz="1600" i="1">
                <a:solidFill>
                  <a:schemeClr val="tx1">
                    <a:lumMod val="65000"/>
                    <a:lumOff val="35000"/>
                  </a:schemeClr>
                </a:solidFill>
              </a:rPr>
              <a:t>…</a:t>
            </a:r>
            <a:r>
              <a:rPr lang="fr-FR">
                <a:solidFill>
                  <a:schemeClr val="tx1">
                    <a:lumMod val="65000"/>
                    <a:lumOff val="35000"/>
                  </a:schemeClr>
                </a:solidFill>
              </a:rPr>
              <a:t>) seront étudiées plus tard</a:t>
            </a:r>
          </a:p>
        </p:txBody>
      </p:sp>
    </p:spTree>
    <p:extLst>
      <p:ext uri="{BB962C8B-B14F-4D97-AF65-F5344CB8AC3E}">
        <p14:creationId xmlns:p14="http://schemas.microsoft.com/office/powerpoint/2010/main" val="133700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propriété</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CSharp103_PropriétéAgregation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48617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méthode</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1605625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70853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1684928" y="3117959"/>
            <a:ext cx="1653074"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218879"/>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1747074" y="3608188"/>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1061482" y="4698510"/>
            <a:ext cx="3595627" cy="1163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Les méthodes</a:t>
            </a:r>
          </a:p>
        </p:txBody>
      </p:sp>
    </p:spTree>
    <p:extLst>
      <p:ext uri="{BB962C8B-B14F-4D97-AF65-F5344CB8AC3E}">
        <p14:creationId xmlns:p14="http://schemas.microsoft.com/office/powerpoint/2010/main" val="1666264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5"/>
            <a:ext cx="10515600" cy="1325563"/>
          </a:xfrm>
        </p:spPr>
        <p:txBody>
          <a:bodyPr/>
          <a:lstStyle/>
          <a:p>
            <a:r>
              <a:rPr lang="fr-FR"/>
              <a:t>La méthode : cœur d’une application</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8200" y="2227295"/>
            <a:ext cx="10652393" cy="3108543"/>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méthode est une action se traduisant généralement par un verbe.</a:t>
            </a:r>
          </a:p>
          <a:p>
            <a:pPr marL="285750" indent="-285750">
              <a:buFont typeface="Arial" panose="020B0604020202020204" pitchFamily="34" charset="0"/>
              <a:buChar char="•"/>
            </a:pPr>
            <a:r>
              <a:rPr lang="fr-FR" sz="2800" dirty="0"/>
              <a:t>Une application est un enchaînement d’exécutions de méthodes avec une méthode initiale (Main).</a:t>
            </a:r>
          </a:p>
          <a:p>
            <a:pPr marL="285750" indent="-285750">
              <a:buFont typeface="Arial" panose="020B0604020202020204" pitchFamily="34" charset="0"/>
              <a:buChar char="•"/>
            </a:pPr>
            <a:r>
              <a:rPr lang="fr-FR" sz="2800" dirty="0"/>
              <a:t>Une méthode retourne éventuellement une valeur suite à un calcul.</a:t>
            </a:r>
          </a:p>
          <a:p>
            <a:pPr marL="285750" indent="-285750">
              <a:buFont typeface="Arial" panose="020B0604020202020204" pitchFamily="34" charset="0"/>
              <a:buChar char="•"/>
            </a:pPr>
            <a:r>
              <a:rPr lang="fr-FR" sz="2800" dirty="0"/>
              <a:t>Quand une méthode ne retourne aucune valeur, on dit qu’elle retourne le type </a:t>
            </a:r>
            <a:r>
              <a:rPr lang="fr-FR" sz="2800" dirty="0" err="1"/>
              <a:t>void</a:t>
            </a:r>
            <a:r>
              <a:rPr lang="fr-FR" sz="2800" dirty="0"/>
              <a:t>.</a:t>
            </a:r>
          </a:p>
          <a:p>
            <a:pPr marL="285750" indent="-285750">
              <a:buFont typeface="Arial" panose="020B0604020202020204" pitchFamily="34" charset="0"/>
              <a:buChar char="•"/>
            </a:pPr>
            <a:r>
              <a:rPr lang="fr-FR" sz="2800" dirty="0"/>
              <a:t>Une méthode est typée par son type de retour.</a:t>
            </a:r>
          </a:p>
        </p:txBody>
      </p:sp>
    </p:spTree>
    <p:extLst>
      <p:ext uri="{BB962C8B-B14F-4D97-AF65-F5344CB8AC3E}">
        <p14:creationId xmlns:p14="http://schemas.microsoft.com/office/powerpoint/2010/main" val="3574468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6C93A-159C-4A9F-9F34-EFC00425B12E}"/>
              </a:ext>
            </a:extLst>
          </p:cNvPr>
          <p:cNvSpPr>
            <a:spLocks noGrp="1"/>
          </p:cNvSpPr>
          <p:nvPr>
            <p:ph type="title"/>
          </p:nvPr>
        </p:nvSpPr>
        <p:spPr/>
        <p:txBody>
          <a:bodyPr/>
          <a:lstStyle/>
          <a:p>
            <a:r>
              <a:rPr lang="fr-FR"/>
              <a:t>Paramètres et valeurs de retour</a:t>
            </a:r>
          </a:p>
        </p:txBody>
      </p:sp>
      <p:sp>
        <p:nvSpPr>
          <p:cNvPr id="3" name="Espace réservé du contenu 2">
            <a:extLst>
              <a:ext uri="{FF2B5EF4-FFF2-40B4-BE49-F238E27FC236}">
                <a16:creationId xmlns:a16="http://schemas.microsoft.com/office/drawing/2014/main" id="{43A4997A-D70D-4FB1-86FC-549F8EED4B8B}"/>
              </a:ext>
            </a:extLst>
          </p:cNvPr>
          <p:cNvSpPr>
            <a:spLocks noGrp="1"/>
          </p:cNvSpPr>
          <p:nvPr>
            <p:ph idx="1"/>
          </p:nvPr>
        </p:nvSpPr>
        <p:spPr>
          <a:xfrm>
            <a:off x="838200" y="1825625"/>
            <a:ext cx="10515600" cy="2861785"/>
          </a:xfrm>
        </p:spPr>
        <p:txBody>
          <a:bodyPr>
            <a:normAutofit fontScale="92500" lnSpcReduction="10000"/>
          </a:bodyPr>
          <a:lstStyle/>
          <a:p>
            <a:r>
              <a:rPr lang="fr-FR"/>
              <a:t>Une méthode peut avoir des paramètres. </a:t>
            </a:r>
          </a:p>
          <a:p>
            <a:r>
              <a:rPr lang="fr-FR"/>
              <a:t>Les paramètres sont des objets locaux de la méthode qui sont initialisés lors de l'appel à cette méthode</a:t>
            </a:r>
          </a:p>
          <a:p>
            <a:r>
              <a:rPr lang="fr-FR"/>
              <a:t>Par exemple, l’addition est une méthode nécessitant deux opérandes (paramètres de type int) pour retourner un résultat (type de retour int).</a:t>
            </a:r>
          </a:p>
          <a:p>
            <a:r>
              <a:rPr lang="fr-FR"/>
              <a:t>Un paramètre peut être d'entrée (in), de sortie (out) ou les deux (int out, ref).</a:t>
            </a:r>
          </a:p>
          <a:p>
            <a:endParaRPr lang="fr-FR"/>
          </a:p>
        </p:txBody>
      </p:sp>
      <p:sp>
        <p:nvSpPr>
          <p:cNvPr id="4" name="ZoneTexte 3">
            <a:extLst>
              <a:ext uri="{FF2B5EF4-FFF2-40B4-BE49-F238E27FC236}">
                <a16:creationId xmlns:a16="http://schemas.microsoft.com/office/drawing/2014/main" id="{9623D724-6B6D-4DD2-B84A-09B58898994B}"/>
              </a:ext>
            </a:extLst>
          </p:cNvPr>
          <p:cNvSpPr txBox="1"/>
          <p:nvPr/>
        </p:nvSpPr>
        <p:spPr>
          <a:xfrm>
            <a:off x="1988598" y="4687410"/>
            <a:ext cx="9779152" cy="830997"/>
          </a:xfrm>
          <a:prstGeom prst="rect">
            <a:avLst/>
          </a:prstGeom>
          <a:noFill/>
        </p:spPr>
        <p:txBody>
          <a:bodyPr wrap="none" rtlCol="0">
            <a:spAutoFit/>
          </a:bodyPr>
          <a:lstStyle/>
          <a:p>
            <a:r>
              <a:rPr lang="fr-FR" sz="4800" dirty="0" err="1">
                <a:solidFill>
                  <a:schemeClr val="accent1">
                    <a:lumMod val="75000"/>
                  </a:schemeClr>
                </a:solidFill>
              </a:rPr>
              <a:t>int</a:t>
            </a:r>
            <a:r>
              <a:rPr lang="fr-FR" sz="4800" dirty="0"/>
              <a:t> </a:t>
            </a:r>
            <a:r>
              <a:rPr lang="fr-FR" sz="4800">
                <a:solidFill>
                  <a:srgbClr val="C00000"/>
                </a:solidFill>
              </a:rPr>
              <a:t>Addition</a:t>
            </a:r>
            <a:r>
              <a:rPr lang="fr-FR" sz="4800"/>
              <a:t>(</a:t>
            </a:r>
            <a:r>
              <a:rPr lang="fr-FR" sz="2400"/>
              <a:t>accès</a:t>
            </a:r>
            <a:r>
              <a:rPr lang="fr-FR" sz="4800"/>
              <a:t> </a:t>
            </a:r>
            <a:r>
              <a:rPr lang="fr-FR" sz="4800">
                <a:solidFill>
                  <a:schemeClr val="accent1">
                    <a:lumMod val="75000"/>
                  </a:schemeClr>
                </a:solidFill>
              </a:rPr>
              <a:t>int</a:t>
            </a:r>
            <a:r>
              <a:rPr lang="fr-FR" sz="4800"/>
              <a:t> </a:t>
            </a:r>
            <a:r>
              <a:rPr lang="fr-FR" sz="4800" dirty="0">
                <a:solidFill>
                  <a:srgbClr val="00B050"/>
                </a:solidFill>
              </a:rPr>
              <a:t>op1</a:t>
            </a:r>
            <a:r>
              <a:rPr lang="fr-FR" sz="4800"/>
              <a:t>, </a:t>
            </a:r>
            <a:r>
              <a:rPr lang="fr-FR" sz="2400"/>
              <a:t>accès</a:t>
            </a:r>
            <a:r>
              <a:rPr lang="fr-FR" sz="4800"/>
              <a:t> </a:t>
            </a:r>
            <a:r>
              <a:rPr lang="fr-FR" sz="4800">
                <a:solidFill>
                  <a:schemeClr val="accent1">
                    <a:lumMod val="75000"/>
                  </a:schemeClr>
                </a:solidFill>
              </a:rPr>
              <a:t>int</a:t>
            </a:r>
            <a:r>
              <a:rPr lang="fr-FR" sz="4800"/>
              <a:t> </a:t>
            </a:r>
            <a:r>
              <a:rPr lang="fr-FR" sz="4800" dirty="0">
                <a:solidFill>
                  <a:srgbClr val="00B050"/>
                </a:solidFill>
              </a:rPr>
              <a:t>op2</a:t>
            </a:r>
            <a:r>
              <a:rPr lang="fr-FR" sz="4800" dirty="0"/>
              <a:t>) { } </a:t>
            </a:r>
          </a:p>
        </p:txBody>
      </p:sp>
      <p:sp>
        <p:nvSpPr>
          <p:cNvPr id="5" name="ZoneTexte 4">
            <a:extLst>
              <a:ext uri="{FF2B5EF4-FFF2-40B4-BE49-F238E27FC236}">
                <a16:creationId xmlns:a16="http://schemas.microsoft.com/office/drawing/2014/main" id="{20914116-594D-4E9D-BB95-83B325480F11}"/>
              </a:ext>
            </a:extLst>
          </p:cNvPr>
          <p:cNvSpPr txBox="1"/>
          <p:nvPr/>
        </p:nvSpPr>
        <p:spPr>
          <a:xfrm>
            <a:off x="6747032" y="5397624"/>
            <a:ext cx="1171154" cy="369332"/>
          </a:xfrm>
          <a:prstGeom prst="rect">
            <a:avLst/>
          </a:prstGeom>
          <a:noFill/>
        </p:spPr>
        <p:txBody>
          <a:bodyPr wrap="none" rtlCol="0">
            <a:spAutoFit/>
          </a:bodyPr>
          <a:lstStyle/>
          <a:p>
            <a:r>
              <a:rPr lang="fr-FR">
                <a:solidFill>
                  <a:srgbClr val="00B050"/>
                </a:solidFill>
              </a:rPr>
              <a:t>paramètre</a:t>
            </a:r>
          </a:p>
        </p:txBody>
      </p:sp>
      <p:sp>
        <p:nvSpPr>
          <p:cNvPr id="6" name="ZoneTexte 5">
            <a:extLst>
              <a:ext uri="{FF2B5EF4-FFF2-40B4-BE49-F238E27FC236}">
                <a16:creationId xmlns:a16="http://schemas.microsoft.com/office/drawing/2014/main" id="{E25FDD53-94B5-4667-832D-B70A646DF0ED}"/>
              </a:ext>
            </a:extLst>
          </p:cNvPr>
          <p:cNvSpPr txBox="1"/>
          <p:nvPr/>
        </p:nvSpPr>
        <p:spPr>
          <a:xfrm>
            <a:off x="9598242" y="5397624"/>
            <a:ext cx="1171154" cy="369332"/>
          </a:xfrm>
          <a:prstGeom prst="rect">
            <a:avLst/>
          </a:prstGeom>
          <a:noFill/>
        </p:spPr>
        <p:txBody>
          <a:bodyPr wrap="none" rtlCol="0">
            <a:spAutoFit/>
          </a:bodyPr>
          <a:lstStyle/>
          <a:p>
            <a:r>
              <a:rPr lang="fr-FR">
                <a:solidFill>
                  <a:srgbClr val="00B050"/>
                </a:solidFill>
              </a:rPr>
              <a:t>paramètre</a:t>
            </a:r>
          </a:p>
        </p:txBody>
      </p:sp>
      <p:sp>
        <p:nvSpPr>
          <p:cNvPr id="7" name="ZoneTexte 6">
            <a:extLst>
              <a:ext uri="{FF2B5EF4-FFF2-40B4-BE49-F238E27FC236}">
                <a16:creationId xmlns:a16="http://schemas.microsoft.com/office/drawing/2014/main" id="{0A1A26EC-1749-425A-B8F4-AA9EBC6C70A9}"/>
              </a:ext>
            </a:extLst>
          </p:cNvPr>
          <p:cNvSpPr txBox="1"/>
          <p:nvPr/>
        </p:nvSpPr>
        <p:spPr>
          <a:xfrm>
            <a:off x="1988598" y="6102258"/>
            <a:ext cx="1535933" cy="369332"/>
          </a:xfrm>
          <a:prstGeom prst="rect">
            <a:avLst/>
          </a:prstGeom>
          <a:noFill/>
        </p:spPr>
        <p:txBody>
          <a:bodyPr wrap="none" rtlCol="0">
            <a:spAutoFit/>
          </a:bodyPr>
          <a:lstStyle/>
          <a:p>
            <a:r>
              <a:rPr lang="fr-FR">
                <a:solidFill>
                  <a:schemeClr val="accent1">
                    <a:lumMod val="75000"/>
                  </a:schemeClr>
                </a:solidFill>
              </a:rPr>
              <a:t>type de retour</a:t>
            </a:r>
          </a:p>
        </p:txBody>
      </p:sp>
      <p:sp>
        <p:nvSpPr>
          <p:cNvPr id="8" name="ZoneTexte 7">
            <a:extLst>
              <a:ext uri="{FF2B5EF4-FFF2-40B4-BE49-F238E27FC236}">
                <a16:creationId xmlns:a16="http://schemas.microsoft.com/office/drawing/2014/main" id="{C6282D24-2FB4-4AD0-98C1-D3EB9C1E180F}"/>
              </a:ext>
            </a:extLst>
          </p:cNvPr>
          <p:cNvSpPr txBox="1"/>
          <p:nvPr/>
        </p:nvSpPr>
        <p:spPr>
          <a:xfrm>
            <a:off x="2838653" y="5403725"/>
            <a:ext cx="2028504" cy="369332"/>
          </a:xfrm>
          <a:prstGeom prst="rect">
            <a:avLst/>
          </a:prstGeom>
          <a:noFill/>
        </p:spPr>
        <p:txBody>
          <a:bodyPr wrap="none" rtlCol="0">
            <a:spAutoFit/>
          </a:bodyPr>
          <a:lstStyle/>
          <a:p>
            <a:r>
              <a:rPr lang="fr-FR">
                <a:solidFill>
                  <a:srgbClr val="C00000"/>
                </a:solidFill>
              </a:rPr>
              <a:t>nom de la méthode</a:t>
            </a:r>
          </a:p>
        </p:txBody>
      </p:sp>
      <p:sp>
        <p:nvSpPr>
          <p:cNvPr id="9" name="ZoneTexte 8">
            <a:extLst>
              <a:ext uri="{FF2B5EF4-FFF2-40B4-BE49-F238E27FC236}">
                <a16:creationId xmlns:a16="http://schemas.microsoft.com/office/drawing/2014/main" id="{36FA7337-D3CB-4E9A-9471-5718959549B7}"/>
              </a:ext>
            </a:extLst>
          </p:cNvPr>
          <p:cNvSpPr txBox="1"/>
          <p:nvPr/>
        </p:nvSpPr>
        <p:spPr>
          <a:xfrm>
            <a:off x="5949521" y="6102258"/>
            <a:ext cx="1938992" cy="369332"/>
          </a:xfrm>
          <a:prstGeom prst="rect">
            <a:avLst/>
          </a:prstGeom>
          <a:noFill/>
        </p:spPr>
        <p:txBody>
          <a:bodyPr wrap="none" rtlCol="0">
            <a:spAutoFit/>
          </a:bodyPr>
          <a:lstStyle/>
          <a:p>
            <a:r>
              <a:rPr lang="fr-FR">
                <a:solidFill>
                  <a:schemeClr val="accent1">
                    <a:lumMod val="75000"/>
                  </a:schemeClr>
                </a:solidFill>
              </a:rPr>
              <a:t>type du paramètre</a:t>
            </a:r>
          </a:p>
        </p:txBody>
      </p:sp>
      <p:sp>
        <p:nvSpPr>
          <p:cNvPr id="10" name="ZoneTexte 9">
            <a:extLst>
              <a:ext uri="{FF2B5EF4-FFF2-40B4-BE49-F238E27FC236}">
                <a16:creationId xmlns:a16="http://schemas.microsoft.com/office/drawing/2014/main" id="{A59C4392-2D3B-4EC1-85E6-D536CCBC7CB4}"/>
              </a:ext>
            </a:extLst>
          </p:cNvPr>
          <p:cNvSpPr txBox="1"/>
          <p:nvPr/>
        </p:nvSpPr>
        <p:spPr>
          <a:xfrm>
            <a:off x="8809607" y="6123543"/>
            <a:ext cx="1938992" cy="369332"/>
          </a:xfrm>
          <a:prstGeom prst="rect">
            <a:avLst/>
          </a:prstGeom>
          <a:noFill/>
        </p:spPr>
        <p:txBody>
          <a:bodyPr wrap="none" rtlCol="0">
            <a:spAutoFit/>
          </a:bodyPr>
          <a:lstStyle/>
          <a:p>
            <a:r>
              <a:rPr lang="fr-FR">
                <a:solidFill>
                  <a:schemeClr val="accent1">
                    <a:lumMod val="75000"/>
                  </a:schemeClr>
                </a:solidFill>
              </a:rPr>
              <a:t>type du paramètre</a:t>
            </a:r>
          </a:p>
        </p:txBody>
      </p:sp>
      <p:cxnSp>
        <p:nvCxnSpPr>
          <p:cNvPr id="12" name="Connecteur droit 11">
            <a:extLst>
              <a:ext uri="{FF2B5EF4-FFF2-40B4-BE49-F238E27FC236}">
                <a16:creationId xmlns:a16="http://schemas.microsoft.com/office/drawing/2014/main" id="{CC1FE1B3-4394-445A-81B9-AEDF116422AB}"/>
              </a:ext>
            </a:extLst>
          </p:cNvPr>
          <p:cNvCxnSpPr>
            <a:cxnSpLocks/>
          </p:cNvCxnSpPr>
          <p:nvPr/>
        </p:nvCxnSpPr>
        <p:spPr>
          <a:xfrm>
            <a:off x="2130641" y="5397624"/>
            <a:ext cx="0" cy="7259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a16="http://schemas.microsoft.com/office/drawing/2014/main" id="{E21D331D-6014-49D3-89DD-B2C5C1E9242F}"/>
              </a:ext>
            </a:extLst>
          </p:cNvPr>
          <p:cNvCxnSpPr>
            <a:cxnSpLocks/>
          </p:cNvCxnSpPr>
          <p:nvPr/>
        </p:nvCxnSpPr>
        <p:spPr>
          <a:xfrm>
            <a:off x="8941293" y="5397624"/>
            <a:ext cx="0" cy="7259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678D07B1-8018-424B-AB0A-5E8F632C3C05}"/>
              </a:ext>
            </a:extLst>
          </p:cNvPr>
          <p:cNvCxnSpPr>
            <a:cxnSpLocks/>
          </p:cNvCxnSpPr>
          <p:nvPr/>
        </p:nvCxnSpPr>
        <p:spPr>
          <a:xfrm>
            <a:off x="6066410" y="5403996"/>
            <a:ext cx="0" cy="725919"/>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5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5B85E-7A76-4DB4-BE7F-B5F251277EE8}"/>
              </a:ext>
            </a:extLst>
          </p:cNvPr>
          <p:cNvSpPr>
            <a:spLocks noGrp="1"/>
          </p:cNvSpPr>
          <p:nvPr>
            <p:ph type="title"/>
          </p:nvPr>
        </p:nvSpPr>
        <p:spPr/>
        <p:txBody>
          <a:bodyPr/>
          <a:lstStyle/>
          <a:p>
            <a:r>
              <a:rPr lang="fr-FR"/>
              <a:t>Les paradigmes de programmation</a:t>
            </a:r>
          </a:p>
        </p:txBody>
      </p:sp>
      <p:sp>
        <p:nvSpPr>
          <p:cNvPr id="3" name="Espace réservé du contenu 2">
            <a:extLst>
              <a:ext uri="{FF2B5EF4-FFF2-40B4-BE49-F238E27FC236}">
                <a16:creationId xmlns:a16="http://schemas.microsoft.com/office/drawing/2014/main" id="{FDB0012E-4EE2-41FE-80F8-31624FAA3D0F}"/>
              </a:ext>
            </a:extLst>
          </p:cNvPr>
          <p:cNvSpPr>
            <a:spLocks noGrp="1"/>
          </p:cNvSpPr>
          <p:nvPr>
            <p:ph idx="1"/>
          </p:nvPr>
        </p:nvSpPr>
        <p:spPr/>
        <p:txBody>
          <a:bodyPr/>
          <a:lstStyle/>
          <a:p>
            <a:r>
              <a:rPr lang="fr-FR" dirty="0"/>
              <a:t>Programmation séquentielle</a:t>
            </a:r>
          </a:p>
          <a:p>
            <a:r>
              <a:rPr lang="fr-FR" dirty="0"/>
              <a:t>Programmation structurée</a:t>
            </a:r>
          </a:p>
          <a:p>
            <a:r>
              <a:rPr lang="fr-FR" dirty="0"/>
              <a:t>Programmation évènementielle</a:t>
            </a:r>
          </a:p>
          <a:p>
            <a:pPr marL="0" indent="0">
              <a:buNone/>
            </a:pPr>
            <a:endParaRPr lang="fr-FR" dirty="0"/>
          </a:p>
          <a:p>
            <a:r>
              <a:rPr lang="fr-FR" dirty="0"/>
              <a:t>Programmation objet</a:t>
            </a:r>
          </a:p>
          <a:p>
            <a:r>
              <a:rPr lang="fr-FR" dirty="0"/>
              <a:t>Programmation objet orientée prototype	</a:t>
            </a:r>
          </a:p>
          <a:p>
            <a:r>
              <a:rPr lang="fr-FR" dirty="0"/>
              <a:t>Programmation objet orientée composant</a:t>
            </a:r>
          </a:p>
        </p:txBody>
      </p:sp>
      <p:sp>
        <p:nvSpPr>
          <p:cNvPr id="4" name="ZoneTexte 3">
            <a:extLst>
              <a:ext uri="{FF2B5EF4-FFF2-40B4-BE49-F238E27FC236}">
                <a16:creationId xmlns:a16="http://schemas.microsoft.com/office/drawing/2014/main" id="{DE315D48-3EE6-4CBD-86B7-7B754625FC6B}"/>
              </a:ext>
            </a:extLst>
          </p:cNvPr>
          <p:cNvSpPr txBox="1"/>
          <p:nvPr/>
        </p:nvSpPr>
        <p:spPr>
          <a:xfrm>
            <a:off x="10231377" y="5807631"/>
            <a:ext cx="1122423" cy="369332"/>
          </a:xfrm>
          <a:prstGeom prst="rect">
            <a:avLst/>
          </a:prstGeom>
          <a:noFill/>
        </p:spPr>
        <p:txBody>
          <a:bodyPr wrap="none" rtlCol="0">
            <a:spAutoFit/>
          </a:bodyPr>
          <a:lstStyle/>
          <a:p>
            <a:r>
              <a:rPr lang="fr-FR">
                <a:hlinkClick r:id="rId2"/>
              </a:rPr>
              <a:t>Wikipedia</a:t>
            </a:r>
            <a:endParaRPr lang="fr-FR"/>
          </a:p>
        </p:txBody>
      </p:sp>
    </p:spTree>
    <p:extLst>
      <p:ext uri="{BB962C8B-B14F-4D97-AF65-F5344CB8AC3E}">
        <p14:creationId xmlns:p14="http://schemas.microsoft.com/office/powerpoint/2010/main" val="831441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E9347-6EC7-4E5F-A6E7-4D2EC2B4897F}"/>
              </a:ext>
            </a:extLst>
          </p:cNvPr>
          <p:cNvSpPr>
            <a:spLocks noGrp="1"/>
          </p:cNvSpPr>
          <p:nvPr>
            <p:ph type="title"/>
          </p:nvPr>
        </p:nvSpPr>
        <p:spPr/>
        <p:txBody>
          <a:bodyPr/>
          <a:lstStyle/>
          <a:p>
            <a:r>
              <a:rPr lang="fr-FR"/>
              <a:t>Appel à une méthode</a:t>
            </a:r>
          </a:p>
        </p:txBody>
      </p:sp>
      <p:sp>
        <p:nvSpPr>
          <p:cNvPr id="4" name="Espace réservé du contenu 3">
            <a:extLst>
              <a:ext uri="{FF2B5EF4-FFF2-40B4-BE49-F238E27FC236}">
                <a16:creationId xmlns:a16="http://schemas.microsoft.com/office/drawing/2014/main" id="{CC3565E3-9D94-45A0-AD08-25F4DC3AF41D}"/>
              </a:ext>
            </a:extLst>
          </p:cNvPr>
          <p:cNvSpPr txBox="1">
            <a:spLocks noGrp="1"/>
          </p:cNvSpPr>
          <p:nvPr>
            <p:ph idx="1"/>
          </p:nvPr>
        </p:nvSpPr>
        <p:spPr>
          <a:xfrm>
            <a:off x="1123334" y="1825625"/>
            <a:ext cx="7085786" cy="757130"/>
          </a:xfrm>
          <a:prstGeom prst="rect">
            <a:avLst/>
          </a:prstGeom>
          <a:noFill/>
        </p:spPr>
        <p:txBody>
          <a:bodyPr wrap="none" rtlCol="0">
            <a:spAutoFit/>
          </a:bodyPr>
          <a:lstStyle/>
          <a:p>
            <a:pPr marL="0" indent="0">
              <a:buNone/>
            </a:pPr>
            <a:r>
              <a:rPr lang="fr-FR" sz="4800">
                <a:solidFill>
                  <a:schemeClr val="accent1">
                    <a:lumMod val="75000"/>
                  </a:schemeClr>
                </a:solidFill>
              </a:rPr>
              <a:t>int</a:t>
            </a:r>
            <a:r>
              <a:rPr lang="fr-FR" sz="4800"/>
              <a:t> resultat = </a:t>
            </a:r>
            <a:r>
              <a:rPr lang="fr-FR" sz="4800">
                <a:solidFill>
                  <a:srgbClr val="C00000"/>
                </a:solidFill>
              </a:rPr>
              <a:t>Addition</a:t>
            </a:r>
            <a:r>
              <a:rPr lang="fr-FR" sz="4800"/>
              <a:t>(</a:t>
            </a:r>
            <a:r>
              <a:rPr lang="fr-FR" sz="4800">
                <a:solidFill>
                  <a:schemeClr val="accent1">
                    <a:lumMod val="75000"/>
                  </a:schemeClr>
                </a:solidFill>
              </a:rPr>
              <a:t>3</a:t>
            </a:r>
            <a:r>
              <a:rPr lang="fr-FR" sz="4800"/>
              <a:t>, </a:t>
            </a:r>
            <a:r>
              <a:rPr lang="fr-FR" sz="4800">
                <a:solidFill>
                  <a:schemeClr val="accent1">
                    <a:lumMod val="75000"/>
                  </a:schemeClr>
                </a:solidFill>
              </a:rPr>
              <a:t>4</a:t>
            </a:r>
            <a:r>
              <a:rPr lang="fr-FR" sz="4800"/>
              <a:t>);</a:t>
            </a:r>
          </a:p>
        </p:txBody>
      </p:sp>
      <p:sp>
        <p:nvSpPr>
          <p:cNvPr id="5" name="ZoneTexte 4">
            <a:extLst>
              <a:ext uri="{FF2B5EF4-FFF2-40B4-BE49-F238E27FC236}">
                <a16:creationId xmlns:a16="http://schemas.microsoft.com/office/drawing/2014/main" id="{88A4125F-CE43-4B77-B940-E0004DAAA6CF}"/>
              </a:ext>
            </a:extLst>
          </p:cNvPr>
          <p:cNvSpPr txBox="1"/>
          <p:nvPr/>
        </p:nvSpPr>
        <p:spPr>
          <a:xfrm>
            <a:off x="2460524" y="4021585"/>
            <a:ext cx="7470828" cy="2123658"/>
          </a:xfrm>
          <a:prstGeom prst="rect">
            <a:avLst/>
          </a:prstGeom>
          <a:noFill/>
        </p:spPr>
        <p:txBody>
          <a:bodyPr wrap="none" rtlCol="0">
            <a:spAutoFit/>
          </a:bodyPr>
          <a:lstStyle/>
          <a:p>
            <a:r>
              <a:rPr lang="fr-FR" sz="4800" dirty="0">
                <a:solidFill>
                  <a:schemeClr val="accent1">
                    <a:lumMod val="75000"/>
                  </a:schemeClr>
                </a:solidFill>
              </a:rPr>
              <a:t> </a:t>
            </a:r>
            <a:r>
              <a:rPr lang="fr-FR" sz="4800" dirty="0" err="1">
                <a:solidFill>
                  <a:schemeClr val="accent1">
                    <a:lumMod val="75000"/>
                  </a:schemeClr>
                </a:solidFill>
              </a:rPr>
              <a:t>int</a:t>
            </a:r>
            <a:r>
              <a:rPr lang="fr-FR" sz="4800" dirty="0"/>
              <a:t> </a:t>
            </a:r>
            <a:r>
              <a:rPr lang="fr-FR" sz="4800" dirty="0">
                <a:solidFill>
                  <a:srgbClr val="C00000"/>
                </a:solidFill>
              </a:rPr>
              <a:t>Addition</a:t>
            </a:r>
            <a:r>
              <a:rPr lang="fr-FR" sz="4800" dirty="0"/>
              <a:t>(</a:t>
            </a:r>
            <a:r>
              <a:rPr lang="fr-FR" sz="4800" dirty="0" err="1">
                <a:solidFill>
                  <a:schemeClr val="accent1">
                    <a:lumMod val="75000"/>
                  </a:schemeClr>
                </a:solidFill>
              </a:rPr>
              <a:t>int</a:t>
            </a:r>
            <a:r>
              <a:rPr lang="fr-FR" sz="4800" dirty="0"/>
              <a:t> </a:t>
            </a:r>
            <a:r>
              <a:rPr lang="fr-FR" sz="4800" dirty="0">
                <a:solidFill>
                  <a:srgbClr val="00B050"/>
                </a:solidFill>
              </a:rPr>
              <a:t>op1</a:t>
            </a:r>
            <a:r>
              <a:rPr lang="fr-FR" sz="4800" dirty="0"/>
              <a:t>, </a:t>
            </a:r>
            <a:r>
              <a:rPr lang="fr-FR" sz="4800" dirty="0" err="1">
                <a:solidFill>
                  <a:schemeClr val="accent1">
                    <a:lumMod val="75000"/>
                  </a:schemeClr>
                </a:solidFill>
              </a:rPr>
              <a:t>int</a:t>
            </a:r>
            <a:r>
              <a:rPr lang="fr-FR" sz="4800" dirty="0"/>
              <a:t> </a:t>
            </a:r>
            <a:r>
              <a:rPr lang="fr-FR" sz="4800" dirty="0">
                <a:solidFill>
                  <a:srgbClr val="00B050"/>
                </a:solidFill>
              </a:rPr>
              <a:t>op2</a:t>
            </a:r>
            <a:r>
              <a:rPr lang="fr-FR" sz="4800" dirty="0"/>
              <a:t>)</a:t>
            </a:r>
          </a:p>
          <a:p>
            <a:r>
              <a:rPr lang="fr-FR" sz="2800" dirty="0"/>
              <a:t> {</a:t>
            </a:r>
          </a:p>
          <a:p>
            <a:r>
              <a:rPr lang="fr-FR" sz="2800" dirty="0"/>
              <a:t>  return op1 + op2;</a:t>
            </a:r>
          </a:p>
          <a:p>
            <a:r>
              <a:rPr lang="fr-FR" sz="2800" dirty="0"/>
              <a:t> }</a:t>
            </a:r>
          </a:p>
        </p:txBody>
      </p:sp>
      <p:cxnSp>
        <p:nvCxnSpPr>
          <p:cNvPr id="7" name="Connecteur droit avec flèche 6">
            <a:extLst>
              <a:ext uri="{FF2B5EF4-FFF2-40B4-BE49-F238E27FC236}">
                <a16:creationId xmlns:a16="http://schemas.microsoft.com/office/drawing/2014/main" id="{9D3A773F-31BF-4A25-82BD-6FD5BFD93A2F}"/>
              </a:ext>
            </a:extLst>
          </p:cNvPr>
          <p:cNvCxnSpPr>
            <a:cxnSpLocks/>
          </p:cNvCxnSpPr>
          <p:nvPr/>
        </p:nvCxnSpPr>
        <p:spPr>
          <a:xfrm>
            <a:off x="6940048" y="2582755"/>
            <a:ext cx="0" cy="156787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8" name="Connecteur droit avec flèche 7">
            <a:extLst>
              <a:ext uri="{FF2B5EF4-FFF2-40B4-BE49-F238E27FC236}">
                <a16:creationId xmlns:a16="http://schemas.microsoft.com/office/drawing/2014/main" id="{74E8448F-AB1B-4374-B927-5D5CA41E7B35}"/>
              </a:ext>
            </a:extLst>
          </p:cNvPr>
          <p:cNvCxnSpPr>
            <a:cxnSpLocks/>
          </p:cNvCxnSpPr>
          <p:nvPr/>
        </p:nvCxnSpPr>
        <p:spPr>
          <a:xfrm>
            <a:off x="7499123" y="2463943"/>
            <a:ext cx="1527178" cy="168668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4" name="ZoneTexte 13">
            <a:extLst>
              <a:ext uri="{FF2B5EF4-FFF2-40B4-BE49-F238E27FC236}">
                <a16:creationId xmlns:a16="http://schemas.microsoft.com/office/drawing/2014/main" id="{80712C45-583E-4FC0-869A-CB19AEEEADDD}"/>
              </a:ext>
            </a:extLst>
          </p:cNvPr>
          <p:cNvSpPr txBox="1"/>
          <p:nvPr/>
        </p:nvSpPr>
        <p:spPr>
          <a:xfrm>
            <a:off x="7605688" y="3307284"/>
            <a:ext cx="777777" cy="369332"/>
          </a:xfrm>
          <a:prstGeom prst="rect">
            <a:avLst/>
          </a:prstGeom>
          <a:noFill/>
        </p:spPr>
        <p:txBody>
          <a:bodyPr wrap="none" rtlCol="0">
            <a:spAutoFit/>
          </a:bodyPr>
          <a:lstStyle/>
          <a:p>
            <a:r>
              <a:rPr lang="fr-FR"/>
              <a:t>op2=4</a:t>
            </a:r>
          </a:p>
        </p:txBody>
      </p:sp>
      <p:sp>
        <p:nvSpPr>
          <p:cNvPr id="15" name="ZoneTexte 14">
            <a:extLst>
              <a:ext uri="{FF2B5EF4-FFF2-40B4-BE49-F238E27FC236}">
                <a16:creationId xmlns:a16="http://schemas.microsoft.com/office/drawing/2014/main" id="{A0239AA2-C380-4C3C-8C9E-F33218AD140E}"/>
              </a:ext>
            </a:extLst>
          </p:cNvPr>
          <p:cNvSpPr txBox="1"/>
          <p:nvPr/>
        </p:nvSpPr>
        <p:spPr>
          <a:xfrm>
            <a:off x="6162271" y="3307284"/>
            <a:ext cx="777777" cy="369332"/>
          </a:xfrm>
          <a:prstGeom prst="rect">
            <a:avLst/>
          </a:prstGeom>
          <a:noFill/>
        </p:spPr>
        <p:txBody>
          <a:bodyPr wrap="none" rtlCol="0">
            <a:spAutoFit/>
          </a:bodyPr>
          <a:lstStyle/>
          <a:p>
            <a:r>
              <a:rPr lang="fr-FR"/>
              <a:t>op1=3</a:t>
            </a:r>
          </a:p>
        </p:txBody>
      </p:sp>
      <p:sp>
        <p:nvSpPr>
          <p:cNvPr id="16" name="ZoneTexte 15">
            <a:extLst>
              <a:ext uri="{FF2B5EF4-FFF2-40B4-BE49-F238E27FC236}">
                <a16:creationId xmlns:a16="http://schemas.microsoft.com/office/drawing/2014/main" id="{32EA5095-96BE-4CD3-978F-AFFD1DF2AB75}"/>
              </a:ext>
            </a:extLst>
          </p:cNvPr>
          <p:cNvSpPr txBox="1"/>
          <p:nvPr/>
        </p:nvSpPr>
        <p:spPr>
          <a:xfrm>
            <a:off x="1040829" y="3307284"/>
            <a:ext cx="1133708" cy="369332"/>
          </a:xfrm>
          <a:prstGeom prst="rect">
            <a:avLst/>
          </a:prstGeom>
          <a:noFill/>
        </p:spPr>
        <p:txBody>
          <a:bodyPr wrap="none" rtlCol="0">
            <a:spAutoFit/>
          </a:bodyPr>
          <a:lstStyle/>
          <a:p>
            <a:r>
              <a:rPr lang="fr-FR"/>
              <a:t>resultat=7</a:t>
            </a:r>
          </a:p>
        </p:txBody>
      </p:sp>
      <p:cxnSp>
        <p:nvCxnSpPr>
          <p:cNvPr id="12" name="Connecteur : en angle 11">
            <a:extLst>
              <a:ext uri="{FF2B5EF4-FFF2-40B4-BE49-F238E27FC236}">
                <a16:creationId xmlns:a16="http://schemas.microsoft.com/office/drawing/2014/main" id="{DFD30BD8-73D4-4DD8-97F7-173D86881F3A}"/>
              </a:ext>
            </a:extLst>
          </p:cNvPr>
          <p:cNvCxnSpPr/>
          <p:nvPr/>
        </p:nvCxnSpPr>
        <p:spPr>
          <a:xfrm rot="16200000" flipV="1">
            <a:off x="895576" y="3741297"/>
            <a:ext cx="2987327" cy="432619"/>
          </a:xfrm>
          <a:prstGeom prst="bentConnector3">
            <a:avLst>
              <a:gd name="adj1" fmla="val -1015"/>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939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xfrm>
            <a:off x="496808" y="383413"/>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déclaration d'une méthode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496808" y="1843913"/>
            <a:ext cx="10515600" cy="752983"/>
          </a:xfrm>
        </p:spPr>
        <p:txBody>
          <a:bodyPr>
            <a:noAutofit/>
          </a:bodyPr>
          <a:lstStyle/>
          <a:p>
            <a:pPr marL="0" indent="0">
              <a:buNone/>
            </a:pPr>
            <a:r>
              <a:rPr lang="fr-FR" sz="6000" i="1" dirty="0">
                <a:solidFill>
                  <a:srgbClr val="0070C0"/>
                </a:solidFill>
              </a:rPr>
              <a:t>type</a:t>
            </a:r>
            <a:r>
              <a:rPr lang="fr-FR" sz="6000" dirty="0">
                <a:solidFill>
                  <a:srgbClr val="0070C0"/>
                </a:solidFill>
              </a:rPr>
              <a:t> </a:t>
            </a:r>
            <a:r>
              <a:rPr lang="fr-FR" sz="6000" i="1" dirty="0" err="1">
                <a:solidFill>
                  <a:schemeClr val="bg2">
                    <a:lumMod val="50000"/>
                  </a:schemeClr>
                </a:solidFill>
              </a:rPr>
              <a:t>nomMethode</a:t>
            </a:r>
            <a:r>
              <a:rPr lang="fr-FR" sz="6000" dirty="0"/>
              <a:t>() { } </a:t>
            </a:r>
          </a:p>
        </p:txBody>
      </p:sp>
      <p:sp>
        <p:nvSpPr>
          <p:cNvPr id="4" name="ZoneTexte 3">
            <a:extLst>
              <a:ext uri="{FF2B5EF4-FFF2-40B4-BE49-F238E27FC236}">
                <a16:creationId xmlns:a16="http://schemas.microsoft.com/office/drawing/2014/main" id="{CC0C3B76-026B-43B1-8F2E-D918C407B7ED}"/>
              </a:ext>
            </a:extLst>
          </p:cNvPr>
          <p:cNvSpPr txBox="1"/>
          <p:nvPr/>
        </p:nvSpPr>
        <p:spPr>
          <a:xfrm>
            <a:off x="496808" y="3026664"/>
            <a:ext cx="11443261" cy="2677656"/>
          </a:xfrm>
          <a:prstGeom prst="rect">
            <a:avLst/>
          </a:prstGeom>
          <a:noFill/>
        </p:spPr>
        <p:txBody>
          <a:bodyPr wrap="none" rtlCol="0">
            <a:spAutoFit/>
          </a:bodyPr>
          <a:lstStyle/>
          <a:p>
            <a:pPr marL="285750" indent="-285750">
              <a:buFont typeface="Arial" panose="020B0604020202020204" pitchFamily="34" charset="0"/>
              <a:buChar char="•"/>
            </a:pPr>
            <a:r>
              <a:rPr lang="fr-FR" sz="2800" dirty="0"/>
              <a:t>Les sauts de ligne n’ont aucune importance</a:t>
            </a:r>
          </a:p>
          <a:p>
            <a:pPr marL="285750" indent="-285750">
              <a:buFont typeface="Arial" panose="020B0604020202020204" pitchFamily="34" charset="0"/>
              <a:buChar char="•"/>
            </a:pPr>
            <a:r>
              <a:rPr lang="fr-FR" sz="2800" dirty="0"/>
              <a:t>La casse (minuscule-majuscule) est très importante</a:t>
            </a:r>
          </a:p>
          <a:p>
            <a:pPr marL="285750" indent="-285750">
              <a:buFont typeface="Arial" panose="020B0604020202020204" pitchFamily="34" charset="0"/>
              <a:buChar char="•"/>
            </a:pPr>
            <a:r>
              <a:rPr lang="fr-FR" sz="2800" dirty="0"/>
              <a:t>Le nom de la méthode doit respecter les règles de nomination</a:t>
            </a:r>
          </a:p>
          <a:p>
            <a:pPr marL="285750" indent="-285750">
              <a:buFont typeface="Arial" panose="020B0604020202020204" pitchFamily="34" charset="0"/>
              <a:buChar char="•"/>
            </a:pPr>
            <a:r>
              <a:rPr lang="fr-FR" sz="2800" dirty="0"/>
              <a:t>Les accolades désignent le corps de la méthode, son contenu, ce qu’elle fait</a:t>
            </a:r>
          </a:p>
          <a:p>
            <a:pPr marL="285750" indent="-285750">
              <a:buFont typeface="Arial" panose="020B0604020202020204" pitchFamily="34" charset="0"/>
              <a:buChar char="•"/>
            </a:pPr>
            <a:r>
              <a:rPr lang="fr-FR" sz="2800" dirty="0"/>
              <a:t>Elles clôturent la définition de la méthode</a:t>
            </a:r>
          </a:p>
          <a:p>
            <a:pPr marL="285750" indent="-285750">
              <a:buFont typeface="Arial" panose="020B0604020202020204" pitchFamily="34" charset="0"/>
              <a:buChar char="•"/>
            </a:pPr>
            <a:r>
              <a:rPr lang="fr-FR" sz="2800" dirty="0"/>
              <a:t>Type désigne la classe</a:t>
            </a:r>
          </a:p>
        </p:txBody>
      </p:sp>
    </p:spTree>
    <p:extLst>
      <p:ext uri="{BB962C8B-B14F-4D97-AF65-F5344CB8AC3E}">
        <p14:creationId xmlns:p14="http://schemas.microsoft.com/office/powerpoint/2010/main" val="1251018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xfrm>
            <a:off x="496808" y="383413"/>
            <a:ext cx="1051560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instruction d'appel à une méthode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496808" y="1843913"/>
            <a:ext cx="10515600" cy="752983"/>
          </a:xfrm>
        </p:spPr>
        <p:txBody>
          <a:bodyPr>
            <a:noAutofit/>
          </a:bodyPr>
          <a:lstStyle/>
          <a:p>
            <a:pPr marL="0" indent="0">
              <a:buNone/>
            </a:pPr>
            <a:r>
              <a:rPr lang="fr-FR" sz="6000" i="1">
                <a:solidFill>
                  <a:schemeClr val="bg2">
                    <a:lumMod val="50000"/>
                  </a:schemeClr>
                </a:solidFill>
              </a:rPr>
              <a:t>nomMethode</a:t>
            </a:r>
            <a:r>
              <a:rPr lang="fr-FR" sz="6000"/>
              <a:t>();</a:t>
            </a:r>
          </a:p>
        </p:txBody>
      </p:sp>
      <p:sp>
        <p:nvSpPr>
          <p:cNvPr id="4" name="ZoneTexte 3">
            <a:extLst>
              <a:ext uri="{FF2B5EF4-FFF2-40B4-BE49-F238E27FC236}">
                <a16:creationId xmlns:a16="http://schemas.microsoft.com/office/drawing/2014/main" id="{CC0C3B76-026B-43B1-8F2E-D918C407B7ED}"/>
              </a:ext>
            </a:extLst>
          </p:cNvPr>
          <p:cNvSpPr txBox="1"/>
          <p:nvPr/>
        </p:nvSpPr>
        <p:spPr>
          <a:xfrm>
            <a:off x="496809" y="3026664"/>
            <a:ext cx="11170936" cy="1815882"/>
          </a:xfrm>
          <a:prstGeom prst="rect">
            <a:avLst/>
          </a:prstGeom>
          <a:noFill/>
        </p:spPr>
        <p:txBody>
          <a:bodyPr wrap="square" rtlCol="0">
            <a:spAutoFit/>
          </a:bodyPr>
          <a:lstStyle/>
          <a:p>
            <a:pPr marL="285750" indent="-285750">
              <a:buFont typeface="Arial" panose="020B0604020202020204" pitchFamily="34" charset="0"/>
              <a:buChar char="•"/>
            </a:pPr>
            <a:r>
              <a:rPr lang="fr-FR" sz="2800"/>
              <a:t>La méthode doit avoir été définie.</a:t>
            </a:r>
          </a:p>
          <a:p>
            <a:pPr marL="285750" indent="-285750">
              <a:buFont typeface="Arial" panose="020B0604020202020204" pitchFamily="34" charset="0"/>
              <a:buChar char="•"/>
            </a:pPr>
            <a:r>
              <a:rPr lang="fr-FR" sz="2800"/>
              <a:t>La casse (minuscule-majuscule) est très importante. On doit retrouver le même nom qu'à sa définition</a:t>
            </a:r>
          </a:p>
          <a:p>
            <a:pPr marL="285750" indent="-285750">
              <a:buFont typeface="Arial" panose="020B0604020202020204" pitchFamily="34" charset="0"/>
              <a:buChar char="•"/>
            </a:pPr>
            <a:r>
              <a:rPr lang="fr-FR" sz="2800"/>
              <a:t>Le point virgule clôture l'instruction.</a:t>
            </a:r>
          </a:p>
        </p:txBody>
      </p:sp>
    </p:spTree>
    <p:extLst>
      <p:ext uri="{BB962C8B-B14F-4D97-AF65-F5344CB8AC3E}">
        <p14:creationId xmlns:p14="http://schemas.microsoft.com/office/powerpoint/2010/main" val="2169595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La méthode</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CSharp01_02_ClasseCreation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53524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A1297-9155-40C6-91FB-5226CC57FC13}"/>
              </a:ext>
            </a:extLst>
          </p:cNvPr>
          <p:cNvSpPr>
            <a:spLocks noGrp="1"/>
          </p:cNvSpPr>
          <p:nvPr>
            <p:ph type="title"/>
          </p:nvPr>
        </p:nvSpPr>
        <p:spPr/>
        <p:txBody>
          <a:bodyPr/>
          <a:lstStyle/>
          <a:p>
            <a:r>
              <a:rPr lang="fr-FR">
                <a:solidFill>
                  <a:srgbClr val="4472C4"/>
                </a:solidFill>
              </a:rPr>
              <a:t>Test : trouver les bogues</a:t>
            </a:r>
          </a:p>
        </p:txBody>
      </p:sp>
      <p:sp>
        <p:nvSpPr>
          <p:cNvPr id="3" name="Espace réservé du contenu 2">
            <a:extLst>
              <a:ext uri="{FF2B5EF4-FFF2-40B4-BE49-F238E27FC236}">
                <a16:creationId xmlns:a16="http://schemas.microsoft.com/office/drawing/2014/main" id="{6A3E2F02-C026-4E51-885D-344B81ED24EE}"/>
              </a:ext>
            </a:extLst>
          </p:cNvPr>
          <p:cNvSpPr>
            <a:spLocks noGrp="1"/>
          </p:cNvSpPr>
          <p:nvPr>
            <p:ph idx="1"/>
          </p:nvPr>
        </p:nvSpPr>
        <p:spPr/>
        <p:txBody>
          <a:bodyPr/>
          <a:lstStyle/>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int $nombreDeMots = 8;</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namespace A { class B {} class C; int i; }</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class B { int m1 { return 1; } }</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class A { int i, j; class _B { ; } }</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class B { m1() { } } </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int i, j; Personne p1, p2; p1 = i; p2 = j;</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class A { int m1() { return 0; } void m2() { }</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class B { void m1() { } void m2 { int i = m1(); } }</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int i = "10";</a:t>
            </a:r>
          </a:p>
          <a:p>
            <a:pPr marL="457200" indent="-457200">
              <a:lnSpc>
                <a:spcPct val="100000"/>
              </a:lnSpc>
              <a:spcBef>
                <a:spcPts val="0"/>
              </a:spcBef>
              <a:buFont typeface="+mj-lt"/>
              <a:buAutoNum type="arabicPeriod"/>
            </a:pPr>
            <a:r>
              <a:rPr lang="fr-FR" sz="2400">
                <a:solidFill>
                  <a:srgbClr val="000000"/>
                </a:solidFill>
                <a:highlight>
                  <a:srgbClr val="FFFFFF"/>
                </a:highlight>
                <a:latin typeface="Consolas" panose="020B0609020204030204" pitchFamily="49" charset="0"/>
              </a:rPr>
              <a:t>string s = 3 + 7 * 4;</a:t>
            </a:r>
          </a:p>
          <a:p>
            <a:pPr marL="457200" indent="-457200">
              <a:lnSpc>
                <a:spcPct val="100000"/>
              </a:lnSpc>
              <a:spcBef>
                <a:spcPts val="0"/>
              </a:spcBef>
              <a:buFont typeface="+mj-lt"/>
              <a:buAutoNum type="arabicPeriod"/>
            </a:pPr>
            <a:endParaRPr lang="fr-FR" sz="2400">
              <a:solidFill>
                <a:srgbClr val="000000"/>
              </a:solidFill>
              <a:highlight>
                <a:srgbClr val="FFFFFF"/>
              </a:highlight>
              <a:latin typeface="Consolas" panose="020B0609020204030204" pitchFamily="49" charset="0"/>
            </a:endParaRPr>
          </a:p>
          <a:p>
            <a:pPr>
              <a:lnSpc>
                <a:spcPct val="100000"/>
              </a:lnSpc>
              <a:spcBef>
                <a:spcPts val="0"/>
              </a:spcBef>
            </a:pPr>
            <a:endParaRPr lang="fr-FR" sz="2400">
              <a:solidFill>
                <a:srgbClr val="000000"/>
              </a:solidFill>
              <a:highlight>
                <a:srgbClr val="FFFFFF"/>
              </a:highlight>
              <a:latin typeface="Consolas" panose="020B0609020204030204" pitchFamily="49" charset="0"/>
            </a:endParaRPr>
          </a:p>
          <a:p>
            <a:pPr>
              <a:lnSpc>
                <a:spcPct val="100000"/>
              </a:lnSpc>
              <a:spcBef>
                <a:spcPts val="0"/>
              </a:spcBef>
            </a:pPr>
            <a:endParaRPr lang="fr-FR" sz="2400">
              <a:solidFill>
                <a:srgbClr val="000000"/>
              </a:solidFill>
              <a:highlight>
                <a:srgbClr val="FFFFFF"/>
              </a:highlight>
              <a:latin typeface="Consolas" panose="020B0609020204030204" pitchFamily="49" charset="0"/>
            </a:endParaRPr>
          </a:p>
          <a:p>
            <a:pPr>
              <a:lnSpc>
                <a:spcPct val="100000"/>
              </a:lnSpc>
              <a:spcBef>
                <a:spcPts val="0"/>
              </a:spcBef>
            </a:pPr>
            <a:endParaRPr lang="fr-FR" sz="2400">
              <a:solidFill>
                <a:srgbClr val="000000"/>
              </a:solidFill>
              <a:highlight>
                <a:srgbClr val="FFFFFF"/>
              </a:highlight>
              <a:latin typeface="Consolas" panose="020B0609020204030204" pitchFamily="49" charset="0"/>
            </a:endParaRPr>
          </a:p>
          <a:p>
            <a:pPr>
              <a:lnSpc>
                <a:spcPct val="100000"/>
              </a:lnSpc>
              <a:spcBef>
                <a:spcPts val="0"/>
              </a:spcBef>
            </a:pPr>
            <a:endParaRPr lang="fr-FR" sz="2400">
              <a:solidFill>
                <a:srgbClr val="000000"/>
              </a:solidFill>
              <a:highlight>
                <a:srgbClr val="FFFFFF"/>
              </a:highlight>
              <a:latin typeface="Consolas" panose="020B0609020204030204" pitchFamily="49" charset="0"/>
            </a:endParaRPr>
          </a:p>
          <a:p>
            <a:endParaRPr lang="fr-FR"/>
          </a:p>
        </p:txBody>
      </p:sp>
      <p:pic>
        <p:nvPicPr>
          <p:cNvPr id="4" name="Image 3">
            <a:extLst>
              <a:ext uri="{FF2B5EF4-FFF2-40B4-BE49-F238E27FC236}">
                <a16:creationId xmlns:a16="http://schemas.microsoft.com/office/drawing/2014/main" id="{08DC90B1-6AE8-46E1-B8DF-E2B85C942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693" y="365124"/>
            <a:ext cx="1491107" cy="1491107"/>
          </a:xfrm>
          <a:prstGeom prst="rect">
            <a:avLst/>
          </a:prstGeom>
        </p:spPr>
      </p:pic>
    </p:spTree>
    <p:extLst>
      <p:ext uri="{BB962C8B-B14F-4D97-AF65-F5344CB8AC3E}">
        <p14:creationId xmlns:p14="http://schemas.microsoft.com/office/powerpoint/2010/main" val="2773615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L’instanciation</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1614881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 coins arrondis 86">
            <a:extLst>
              <a:ext uri="{FF2B5EF4-FFF2-40B4-BE49-F238E27FC236}">
                <a16:creationId xmlns:a16="http://schemas.microsoft.com/office/drawing/2014/main" id="{A125E6DB-4F27-477C-BA82-97261BBE6158}"/>
              </a:ext>
            </a:extLst>
          </p:cNvPr>
          <p:cNvSpPr/>
          <p:nvPr/>
        </p:nvSpPr>
        <p:spPr>
          <a:xfrm>
            <a:off x="346228" y="472009"/>
            <a:ext cx="10963923" cy="33794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2" name="Rectangle : coins arrondis 41">
            <a:extLst>
              <a:ext uri="{FF2B5EF4-FFF2-40B4-BE49-F238E27FC236}">
                <a16:creationId xmlns:a16="http://schemas.microsoft.com/office/drawing/2014/main" id="{08AC5A8A-FE5A-439A-94C1-A3CC60A0BB03}"/>
              </a:ext>
            </a:extLst>
          </p:cNvPr>
          <p:cNvSpPr/>
          <p:nvPr/>
        </p:nvSpPr>
        <p:spPr>
          <a:xfrm>
            <a:off x="342278" y="3941749"/>
            <a:ext cx="10963923" cy="2748451"/>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23" name="ZoneTexte 22">
            <a:extLst>
              <a:ext uri="{FF2B5EF4-FFF2-40B4-BE49-F238E27FC236}">
                <a16:creationId xmlns:a16="http://schemas.microsoft.com/office/drawing/2014/main" id="{150A1AD3-E05A-406C-A7FD-44FBE11EB3AB}"/>
              </a:ext>
            </a:extLst>
          </p:cNvPr>
          <p:cNvSpPr txBox="1"/>
          <p:nvPr/>
        </p:nvSpPr>
        <p:spPr>
          <a:xfrm>
            <a:off x="9458710"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458710"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cxnSp>
        <p:nvCxnSpPr>
          <p:cNvPr id="50" name="Connecteur droit 49">
            <a:extLst>
              <a:ext uri="{FF2B5EF4-FFF2-40B4-BE49-F238E27FC236}">
                <a16:creationId xmlns:a16="http://schemas.microsoft.com/office/drawing/2014/main" id="{D9749839-C381-4A5A-9301-DE23FC3397C1}"/>
              </a:ext>
            </a:extLst>
          </p:cNvPr>
          <p:cNvCxnSpPr>
            <a:cxnSpLocks/>
          </p:cNvCxnSpPr>
          <p:nvPr/>
        </p:nvCxnSpPr>
        <p:spPr>
          <a:xfrm>
            <a:off x="5076100" y="3772408"/>
            <a:ext cx="0" cy="1597983"/>
          </a:xfrm>
          <a:prstGeom prst="line">
            <a:avLst/>
          </a:prstGeom>
          <a:ln w="28575"/>
        </p:spPr>
        <p:style>
          <a:lnRef idx="3">
            <a:schemeClr val="dk1"/>
          </a:lnRef>
          <a:fillRef idx="0">
            <a:schemeClr val="dk1"/>
          </a:fillRef>
          <a:effectRef idx="2">
            <a:schemeClr val="dk1"/>
          </a:effectRef>
          <a:fontRef idx="minor">
            <a:schemeClr val="tx1"/>
          </a:fontRef>
        </p:style>
      </p:cxnSp>
      <p:cxnSp>
        <p:nvCxnSpPr>
          <p:cNvPr id="52" name="Connecteur droit 51">
            <a:extLst>
              <a:ext uri="{FF2B5EF4-FFF2-40B4-BE49-F238E27FC236}">
                <a16:creationId xmlns:a16="http://schemas.microsoft.com/office/drawing/2014/main" id="{91D97254-853A-49AF-90E5-7C80F4D9A351}"/>
              </a:ext>
            </a:extLst>
          </p:cNvPr>
          <p:cNvCxnSpPr>
            <a:cxnSpLocks/>
          </p:cNvCxnSpPr>
          <p:nvPr/>
        </p:nvCxnSpPr>
        <p:spPr>
          <a:xfrm>
            <a:off x="3675421" y="2191032"/>
            <a:ext cx="8344" cy="1901212"/>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Connecteur droit 56">
            <a:extLst>
              <a:ext uri="{FF2B5EF4-FFF2-40B4-BE49-F238E27FC236}">
                <a16:creationId xmlns:a16="http://schemas.microsoft.com/office/drawing/2014/main" id="{81D0F804-0439-40C7-8D9A-A5756845A5CF}"/>
              </a:ext>
            </a:extLst>
          </p:cNvPr>
          <p:cNvCxnSpPr>
            <a:cxnSpLocks/>
          </p:cNvCxnSpPr>
          <p:nvPr/>
        </p:nvCxnSpPr>
        <p:spPr>
          <a:xfrm flipH="1">
            <a:off x="5839689" y="2747953"/>
            <a:ext cx="10294" cy="1344291"/>
          </a:xfrm>
          <a:prstGeom prst="line">
            <a:avLst/>
          </a:prstGeom>
          <a:ln w="28575"/>
        </p:spPr>
        <p:style>
          <a:lnRef idx="3">
            <a:schemeClr val="dk1"/>
          </a:lnRef>
          <a:fillRef idx="0">
            <a:schemeClr val="dk1"/>
          </a:fillRef>
          <a:effectRef idx="2">
            <a:schemeClr val="dk1"/>
          </a:effectRef>
          <a:fontRef idx="minor">
            <a:schemeClr val="tx1"/>
          </a:fontRef>
        </p:style>
      </p:cxnSp>
      <p:cxnSp>
        <p:nvCxnSpPr>
          <p:cNvPr id="63" name="Connecteur droit 62">
            <a:extLst>
              <a:ext uri="{FF2B5EF4-FFF2-40B4-BE49-F238E27FC236}">
                <a16:creationId xmlns:a16="http://schemas.microsoft.com/office/drawing/2014/main" id="{6AE63AA0-B6BA-4B9E-BFD0-70C20308FFBB}"/>
              </a:ext>
            </a:extLst>
          </p:cNvPr>
          <p:cNvCxnSpPr>
            <a:cxnSpLocks/>
          </p:cNvCxnSpPr>
          <p:nvPr/>
        </p:nvCxnSpPr>
        <p:spPr>
          <a:xfrm>
            <a:off x="7630590" y="2208951"/>
            <a:ext cx="0" cy="1883293"/>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Connecteur droit 69">
            <a:extLst>
              <a:ext uri="{FF2B5EF4-FFF2-40B4-BE49-F238E27FC236}">
                <a16:creationId xmlns:a16="http://schemas.microsoft.com/office/drawing/2014/main" id="{3CFF6F72-CAB2-43BA-A5CC-5E8141E6829B}"/>
              </a:ext>
            </a:extLst>
          </p:cNvPr>
          <p:cNvCxnSpPr>
            <a:cxnSpLocks/>
          </p:cNvCxnSpPr>
          <p:nvPr/>
        </p:nvCxnSpPr>
        <p:spPr>
          <a:xfrm>
            <a:off x="8890539" y="3274764"/>
            <a:ext cx="0" cy="2077871"/>
          </a:xfrm>
          <a:prstGeom prst="line">
            <a:avLst/>
          </a:prstGeom>
          <a:ln w="28575"/>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E99466A4-42CA-4471-A3DF-49341324A48E}"/>
              </a:ext>
            </a:extLst>
          </p:cNvPr>
          <p:cNvSpPr txBox="1"/>
          <p:nvPr/>
        </p:nvSpPr>
        <p:spPr>
          <a:xfrm rot="16200000">
            <a:off x="-73469" y="4760791"/>
            <a:ext cx="1813189" cy="830997"/>
          </a:xfrm>
          <a:prstGeom prst="rect">
            <a:avLst/>
          </a:prstGeom>
          <a:noFill/>
        </p:spPr>
        <p:txBody>
          <a:bodyPr wrap="none" rtlCol="0">
            <a:spAutoFit/>
          </a:bodyPr>
          <a:lstStyle/>
          <a:p>
            <a:r>
              <a:rPr lang="fr-FR" sz="4800"/>
              <a:t>Objets</a:t>
            </a:r>
          </a:p>
        </p:txBody>
      </p:sp>
      <p:sp>
        <p:nvSpPr>
          <p:cNvPr id="49" name="ZoneTexte 48">
            <a:extLst>
              <a:ext uri="{FF2B5EF4-FFF2-40B4-BE49-F238E27FC236}">
                <a16:creationId xmlns:a16="http://schemas.microsoft.com/office/drawing/2014/main" id="{CD126F5C-8249-460A-ADD6-5DBDAD0F510F}"/>
              </a:ext>
            </a:extLst>
          </p:cNvPr>
          <p:cNvSpPr txBox="1"/>
          <p:nvPr/>
        </p:nvSpPr>
        <p:spPr>
          <a:xfrm>
            <a:off x="1290745" y="725721"/>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51" name="ZoneTexte 50">
            <a:extLst>
              <a:ext uri="{FF2B5EF4-FFF2-40B4-BE49-F238E27FC236}">
                <a16:creationId xmlns:a16="http://schemas.microsoft.com/office/drawing/2014/main" id="{DD89C8D9-B396-4B61-A315-9DE917FFFD17}"/>
              </a:ext>
            </a:extLst>
          </p:cNvPr>
          <p:cNvSpPr txBox="1"/>
          <p:nvPr/>
        </p:nvSpPr>
        <p:spPr>
          <a:xfrm>
            <a:off x="1415038" y="218148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53" name="ZoneTexte 52">
            <a:extLst>
              <a:ext uri="{FF2B5EF4-FFF2-40B4-BE49-F238E27FC236}">
                <a16:creationId xmlns:a16="http://schemas.microsoft.com/office/drawing/2014/main" id="{8782F315-AAA6-47B1-9920-2455BEC779E8}"/>
              </a:ext>
            </a:extLst>
          </p:cNvPr>
          <p:cNvSpPr txBox="1"/>
          <p:nvPr/>
        </p:nvSpPr>
        <p:spPr>
          <a:xfrm>
            <a:off x="1415038" y="167235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55" name="ZoneTexte 54">
            <a:extLst>
              <a:ext uri="{FF2B5EF4-FFF2-40B4-BE49-F238E27FC236}">
                <a16:creationId xmlns:a16="http://schemas.microsoft.com/office/drawing/2014/main" id="{E4736899-519A-41D7-9F40-5D1199BD022F}"/>
              </a:ext>
            </a:extLst>
          </p:cNvPr>
          <p:cNvSpPr txBox="1"/>
          <p:nvPr/>
        </p:nvSpPr>
        <p:spPr>
          <a:xfrm>
            <a:off x="1415038" y="1182695"/>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56" name="ZoneTexte 55">
            <a:extLst>
              <a:ext uri="{FF2B5EF4-FFF2-40B4-BE49-F238E27FC236}">
                <a16:creationId xmlns:a16="http://schemas.microsoft.com/office/drawing/2014/main" id="{223C7D95-90FC-41EC-A1EA-AFF5D6FE678F}"/>
              </a:ext>
            </a:extLst>
          </p:cNvPr>
          <p:cNvSpPr txBox="1"/>
          <p:nvPr/>
        </p:nvSpPr>
        <p:spPr>
          <a:xfrm>
            <a:off x="1306759"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p1</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58" name="ZoneTexte 57">
            <a:extLst>
              <a:ext uri="{FF2B5EF4-FFF2-40B4-BE49-F238E27FC236}">
                <a16:creationId xmlns:a16="http://schemas.microsoft.com/office/drawing/2014/main" id="{B57702BE-E9A3-4845-B24F-5AECCEF53E56}"/>
              </a:ext>
            </a:extLst>
          </p:cNvPr>
          <p:cNvSpPr txBox="1"/>
          <p:nvPr/>
        </p:nvSpPr>
        <p:spPr>
          <a:xfrm>
            <a:off x="1431052"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Mercedes</a:t>
            </a:r>
          </a:p>
        </p:txBody>
      </p:sp>
      <p:sp>
        <p:nvSpPr>
          <p:cNvPr id="59" name="ZoneTexte 58">
            <a:extLst>
              <a:ext uri="{FF2B5EF4-FFF2-40B4-BE49-F238E27FC236}">
                <a16:creationId xmlns:a16="http://schemas.microsoft.com/office/drawing/2014/main" id="{05462A5C-22E1-4B63-BE56-F034DA3301F0}"/>
              </a:ext>
            </a:extLst>
          </p:cNvPr>
          <p:cNvSpPr txBox="1"/>
          <p:nvPr/>
        </p:nvSpPr>
        <p:spPr>
          <a:xfrm>
            <a:off x="1431052"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1" name="ZoneTexte 60">
            <a:extLst>
              <a:ext uri="{FF2B5EF4-FFF2-40B4-BE49-F238E27FC236}">
                <a16:creationId xmlns:a16="http://schemas.microsoft.com/office/drawing/2014/main" id="{F4570429-7216-4F6E-A402-4C6D77B1620E}"/>
              </a:ext>
            </a:extLst>
          </p:cNvPr>
          <p:cNvSpPr txBox="1"/>
          <p:nvPr/>
        </p:nvSpPr>
        <p:spPr>
          <a:xfrm>
            <a:off x="1431052"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64" name="ZoneTexte 63">
            <a:extLst>
              <a:ext uri="{FF2B5EF4-FFF2-40B4-BE49-F238E27FC236}">
                <a16:creationId xmlns:a16="http://schemas.microsoft.com/office/drawing/2014/main" id="{974100E9-8876-4C6D-B06A-70ABD058BF7B}"/>
              </a:ext>
            </a:extLst>
          </p:cNvPr>
          <p:cNvSpPr txBox="1"/>
          <p:nvPr/>
        </p:nvSpPr>
        <p:spPr>
          <a:xfrm>
            <a:off x="2433933"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p2</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65" name="ZoneTexte 64">
            <a:extLst>
              <a:ext uri="{FF2B5EF4-FFF2-40B4-BE49-F238E27FC236}">
                <a16:creationId xmlns:a16="http://schemas.microsoft.com/office/drawing/2014/main" id="{028D33F8-C61A-4717-8D42-E17EC04D0FD1}"/>
              </a:ext>
            </a:extLst>
          </p:cNvPr>
          <p:cNvSpPr txBox="1"/>
          <p:nvPr/>
        </p:nvSpPr>
        <p:spPr>
          <a:xfrm>
            <a:off x="2558226"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Philippe</a:t>
            </a:r>
          </a:p>
        </p:txBody>
      </p:sp>
      <p:sp>
        <p:nvSpPr>
          <p:cNvPr id="66" name="ZoneTexte 65">
            <a:extLst>
              <a:ext uri="{FF2B5EF4-FFF2-40B4-BE49-F238E27FC236}">
                <a16:creationId xmlns:a16="http://schemas.microsoft.com/office/drawing/2014/main" id="{66EE8304-8B72-4DBA-ADAF-542488493561}"/>
              </a:ext>
            </a:extLst>
          </p:cNvPr>
          <p:cNvSpPr txBox="1"/>
          <p:nvPr/>
        </p:nvSpPr>
        <p:spPr>
          <a:xfrm>
            <a:off x="2558226"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7" name="ZoneTexte 66">
            <a:extLst>
              <a:ext uri="{FF2B5EF4-FFF2-40B4-BE49-F238E27FC236}">
                <a16:creationId xmlns:a16="http://schemas.microsoft.com/office/drawing/2014/main" id="{312EB768-E58F-4859-B2D7-BA201EEB08FC}"/>
              </a:ext>
            </a:extLst>
          </p:cNvPr>
          <p:cNvSpPr txBox="1"/>
          <p:nvPr/>
        </p:nvSpPr>
        <p:spPr>
          <a:xfrm>
            <a:off x="2558226"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71" name="ZoneTexte 70">
            <a:extLst>
              <a:ext uri="{FF2B5EF4-FFF2-40B4-BE49-F238E27FC236}">
                <a16:creationId xmlns:a16="http://schemas.microsoft.com/office/drawing/2014/main" id="{7FEAA7E6-D8C5-438E-965B-BF4D4BB9FE48}"/>
              </a:ext>
            </a:extLst>
          </p:cNvPr>
          <p:cNvSpPr txBox="1"/>
          <p:nvPr/>
        </p:nvSpPr>
        <p:spPr>
          <a:xfrm>
            <a:off x="1293816" y="5352635"/>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p3</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72" name="ZoneTexte 71">
            <a:extLst>
              <a:ext uri="{FF2B5EF4-FFF2-40B4-BE49-F238E27FC236}">
                <a16:creationId xmlns:a16="http://schemas.microsoft.com/office/drawing/2014/main" id="{54BE430F-ABD6-4DAB-BB7A-BB6F7C792693}"/>
              </a:ext>
            </a:extLst>
          </p:cNvPr>
          <p:cNvSpPr txBox="1"/>
          <p:nvPr/>
        </p:nvSpPr>
        <p:spPr>
          <a:xfrm>
            <a:off x="1418109" y="622793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Ludovic</a:t>
            </a:r>
          </a:p>
        </p:txBody>
      </p:sp>
      <p:sp>
        <p:nvSpPr>
          <p:cNvPr id="73" name="ZoneTexte 72">
            <a:extLst>
              <a:ext uri="{FF2B5EF4-FFF2-40B4-BE49-F238E27FC236}">
                <a16:creationId xmlns:a16="http://schemas.microsoft.com/office/drawing/2014/main" id="{14BFE131-2A38-4600-874F-3DBCC995855D}"/>
              </a:ext>
            </a:extLst>
          </p:cNvPr>
          <p:cNvSpPr txBox="1"/>
          <p:nvPr/>
        </p:nvSpPr>
        <p:spPr>
          <a:xfrm>
            <a:off x="1418109" y="593187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74" name="ZoneTexte 73">
            <a:extLst>
              <a:ext uri="{FF2B5EF4-FFF2-40B4-BE49-F238E27FC236}">
                <a16:creationId xmlns:a16="http://schemas.microsoft.com/office/drawing/2014/main" id="{9DA808B4-8D83-468C-BDE0-914E9CA89B26}"/>
              </a:ext>
            </a:extLst>
          </p:cNvPr>
          <p:cNvSpPr txBox="1"/>
          <p:nvPr/>
        </p:nvSpPr>
        <p:spPr>
          <a:xfrm>
            <a:off x="1418109" y="5628650"/>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cxnSp>
        <p:nvCxnSpPr>
          <p:cNvPr id="75" name="Connecteur droit 74">
            <a:extLst>
              <a:ext uri="{FF2B5EF4-FFF2-40B4-BE49-F238E27FC236}">
                <a16:creationId xmlns:a16="http://schemas.microsoft.com/office/drawing/2014/main" id="{6352FC08-E1A6-4B99-BE62-CDCFC4E289FD}"/>
              </a:ext>
            </a:extLst>
          </p:cNvPr>
          <p:cNvCxnSpPr>
            <a:cxnSpLocks/>
          </p:cNvCxnSpPr>
          <p:nvPr/>
        </p:nvCxnSpPr>
        <p:spPr>
          <a:xfrm>
            <a:off x="21048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76" name="Connecteur droit 75">
            <a:extLst>
              <a:ext uri="{FF2B5EF4-FFF2-40B4-BE49-F238E27FC236}">
                <a16:creationId xmlns:a16="http://schemas.microsoft.com/office/drawing/2014/main" id="{16C85B11-596B-4954-8632-F9F97B52B248}"/>
              </a:ext>
            </a:extLst>
          </p:cNvPr>
          <p:cNvCxnSpPr>
            <a:cxnSpLocks/>
          </p:cNvCxnSpPr>
          <p:nvPr/>
        </p:nvCxnSpPr>
        <p:spPr>
          <a:xfrm>
            <a:off x="1306759" y="4054785"/>
            <a:ext cx="2226086" cy="0"/>
          </a:xfrm>
          <a:prstGeom prst="line">
            <a:avLst/>
          </a:prstGeom>
          <a:ln w="28575"/>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2C4C4B6D-FAA4-40A1-9BA1-8BB865B09192}"/>
              </a:ext>
            </a:extLst>
          </p:cNvPr>
          <p:cNvSpPr txBox="1"/>
          <p:nvPr/>
        </p:nvSpPr>
        <p:spPr>
          <a:xfrm>
            <a:off x="3532845" y="722406"/>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a:p>
            <a:pPr algn="ctr"/>
            <a:endParaRPr lang="fr-FR"/>
          </a:p>
          <a:p>
            <a:pPr algn="ctr"/>
            <a:endParaRPr lang="fr-FR"/>
          </a:p>
          <a:p>
            <a:pPr algn="ctr"/>
            <a:endParaRPr lang="fr-FR"/>
          </a:p>
          <a:p>
            <a:pPr algn="ctr"/>
            <a:endParaRPr lang="fr-FR"/>
          </a:p>
        </p:txBody>
      </p:sp>
      <p:sp>
        <p:nvSpPr>
          <p:cNvPr id="78" name="ZoneTexte 77">
            <a:extLst>
              <a:ext uri="{FF2B5EF4-FFF2-40B4-BE49-F238E27FC236}">
                <a16:creationId xmlns:a16="http://schemas.microsoft.com/office/drawing/2014/main" id="{96BDE0F5-95CF-4D9F-BAC3-6AC61FD07FA1}"/>
              </a:ext>
            </a:extLst>
          </p:cNvPr>
          <p:cNvSpPr txBox="1"/>
          <p:nvPr/>
        </p:nvSpPr>
        <p:spPr>
          <a:xfrm>
            <a:off x="3683765" y="167302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79" name="ZoneTexte 78">
            <a:extLst>
              <a:ext uri="{FF2B5EF4-FFF2-40B4-BE49-F238E27FC236}">
                <a16:creationId xmlns:a16="http://schemas.microsoft.com/office/drawing/2014/main" id="{326E3082-8EC0-4DDC-B1C6-36B22355380E}"/>
              </a:ext>
            </a:extLst>
          </p:cNvPr>
          <p:cNvSpPr txBox="1"/>
          <p:nvPr/>
        </p:nvSpPr>
        <p:spPr>
          <a:xfrm>
            <a:off x="3683765" y="1183367"/>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2" name="ZoneTexte 81">
            <a:extLst>
              <a:ext uri="{FF2B5EF4-FFF2-40B4-BE49-F238E27FC236}">
                <a16:creationId xmlns:a16="http://schemas.microsoft.com/office/drawing/2014/main" id="{55898D80-DA4C-485D-9C7F-D4E1782CE4FE}"/>
              </a:ext>
            </a:extLst>
          </p:cNvPr>
          <p:cNvSpPr txBox="1"/>
          <p:nvPr/>
        </p:nvSpPr>
        <p:spPr>
          <a:xfrm>
            <a:off x="3738231" y="2295080"/>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83" name="ZoneTexte 82">
            <a:extLst>
              <a:ext uri="{FF2B5EF4-FFF2-40B4-BE49-F238E27FC236}">
                <a16:creationId xmlns:a16="http://schemas.microsoft.com/office/drawing/2014/main" id="{2F52B5B0-6A2D-4432-A94B-65BA6CCEF3DA}"/>
              </a:ext>
            </a:extLst>
          </p:cNvPr>
          <p:cNvSpPr txBox="1"/>
          <p:nvPr/>
        </p:nvSpPr>
        <p:spPr>
          <a:xfrm>
            <a:off x="3895006" y="2798226"/>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4" name="ZoneTexte 83">
            <a:extLst>
              <a:ext uri="{FF2B5EF4-FFF2-40B4-BE49-F238E27FC236}">
                <a16:creationId xmlns:a16="http://schemas.microsoft.com/office/drawing/2014/main" id="{8EC7BDCE-A892-4A2D-A403-D979F7C2DF57}"/>
              </a:ext>
            </a:extLst>
          </p:cNvPr>
          <p:cNvSpPr txBox="1"/>
          <p:nvPr/>
        </p:nvSpPr>
        <p:spPr>
          <a:xfrm>
            <a:off x="3895006" y="3256769"/>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89" name="ZoneTexte 88">
            <a:extLst>
              <a:ext uri="{FF2B5EF4-FFF2-40B4-BE49-F238E27FC236}">
                <a16:creationId xmlns:a16="http://schemas.microsoft.com/office/drawing/2014/main" id="{9C07BAEB-7F65-4375-9323-BE13D6F2EBCE}"/>
              </a:ext>
            </a:extLst>
          </p:cNvPr>
          <p:cNvSpPr txBox="1"/>
          <p:nvPr/>
        </p:nvSpPr>
        <p:spPr>
          <a:xfrm>
            <a:off x="3586458" y="4092244"/>
            <a:ext cx="1098912"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v1</a:t>
            </a:r>
          </a:p>
          <a:p>
            <a:pPr algn="ctr"/>
            <a:endParaRPr lang="fr-FR" sz="1200"/>
          </a:p>
          <a:p>
            <a:pPr algn="ctr"/>
            <a:endParaRPr lang="fr-FR" sz="1200"/>
          </a:p>
          <a:p>
            <a:pPr algn="ctr"/>
            <a:endParaRPr lang="fr-FR" sz="1200"/>
          </a:p>
          <a:p>
            <a:pPr algn="ctr"/>
            <a:endParaRPr lang="fr-FR" sz="1200"/>
          </a:p>
        </p:txBody>
      </p:sp>
      <p:sp>
        <p:nvSpPr>
          <p:cNvPr id="91" name="ZoneTexte 90">
            <a:extLst>
              <a:ext uri="{FF2B5EF4-FFF2-40B4-BE49-F238E27FC236}">
                <a16:creationId xmlns:a16="http://schemas.microsoft.com/office/drawing/2014/main" id="{46A32B5F-EEB1-46A5-BFFE-9F3599203392}"/>
              </a:ext>
            </a:extLst>
          </p:cNvPr>
          <p:cNvSpPr txBox="1"/>
          <p:nvPr/>
        </p:nvSpPr>
        <p:spPr>
          <a:xfrm>
            <a:off x="3728507"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1</a:t>
            </a:r>
          </a:p>
        </p:txBody>
      </p:sp>
      <p:sp>
        <p:nvSpPr>
          <p:cNvPr id="92" name="ZoneTexte 91">
            <a:extLst>
              <a:ext uri="{FF2B5EF4-FFF2-40B4-BE49-F238E27FC236}">
                <a16:creationId xmlns:a16="http://schemas.microsoft.com/office/drawing/2014/main" id="{1A45632E-F3F6-48DB-A7B3-C12F38B6ED5C}"/>
              </a:ext>
            </a:extLst>
          </p:cNvPr>
          <p:cNvSpPr txBox="1"/>
          <p:nvPr/>
        </p:nvSpPr>
        <p:spPr>
          <a:xfrm>
            <a:off x="3728507" y="4362551"/>
            <a:ext cx="895754"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3" name="ZoneTexte 92">
            <a:extLst>
              <a:ext uri="{FF2B5EF4-FFF2-40B4-BE49-F238E27FC236}">
                <a16:creationId xmlns:a16="http://schemas.microsoft.com/office/drawing/2014/main" id="{B9F84F4B-990A-4C51-9ADB-E4102395FA00}"/>
              </a:ext>
            </a:extLst>
          </p:cNvPr>
          <p:cNvSpPr txBox="1"/>
          <p:nvPr/>
        </p:nvSpPr>
        <p:spPr>
          <a:xfrm>
            <a:off x="4432509" y="5352635"/>
            <a:ext cx="1098912"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m1</a:t>
            </a:r>
          </a:p>
          <a:p>
            <a:pPr algn="ctr"/>
            <a:endParaRPr lang="fr-FR" sz="1200"/>
          </a:p>
          <a:p>
            <a:pPr algn="ctr"/>
            <a:endParaRPr lang="fr-FR" sz="1200"/>
          </a:p>
          <a:p>
            <a:pPr algn="ctr"/>
            <a:endParaRPr lang="fr-FR" sz="1200"/>
          </a:p>
          <a:p>
            <a:pPr algn="ctr"/>
            <a:endParaRPr lang="fr-FR" sz="1200"/>
          </a:p>
        </p:txBody>
      </p:sp>
      <p:sp>
        <p:nvSpPr>
          <p:cNvPr id="94" name="ZoneTexte 93">
            <a:extLst>
              <a:ext uri="{FF2B5EF4-FFF2-40B4-BE49-F238E27FC236}">
                <a16:creationId xmlns:a16="http://schemas.microsoft.com/office/drawing/2014/main" id="{2E271B81-CB2D-466E-AD6D-4B335B5683C9}"/>
              </a:ext>
            </a:extLst>
          </p:cNvPr>
          <p:cNvSpPr txBox="1"/>
          <p:nvPr/>
        </p:nvSpPr>
        <p:spPr>
          <a:xfrm>
            <a:off x="4556802" y="593187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2</a:t>
            </a:r>
          </a:p>
        </p:txBody>
      </p:sp>
      <p:sp>
        <p:nvSpPr>
          <p:cNvPr id="95" name="ZoneTexte 94">
            <a:extLst>
              <a:ext uri="{FF2B5EF4-FFF2-40B4-BE49-F238E27FC236}">
                <a16:creationId xmlns:a16="http://schemas.microsoft.com/office/drawing/2014/main" id="{F083B14A-C524-4866-AB2C-999780099D28}"/>
              </a:ext>
            </a:extLst>
          </p:cNvPr>
          <p:cNvSpPr txBox="1"/>
          <p:nvPr/>
        </p:nvSpPr>
        <p:spPr>
          <a:xfrm>
            <a:off x="4556802" y="5628650"/>
            <a:ext cx="895754"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6" name="ZoneTexte 95">
            <a:extLst>
              <a:ext uri="{FF2B5EF4-FFF2-40B4-BE49-F238E27FC236}">
                <a16:creationId xmlns:a16="http://schemas.microsoft.com/office/drawing/2014/main" id="{1FB6CFCA-C72B-41B3-86F9-4CB9656BEEE7}"/>
              </a:ext>
            </a:extLst>
          </p:cNvPr>
          <p:cNvSpPr txBox="1"/>
          <p:nvPr/>
        </p:nvSpPr>
        <p:spPr>
          <a:xfrm>
            <a:off x="5685684" y="716628"/>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97" name="ZoneTexte 96">
            <a:extLst>
              <a:ext uri="{FF2B5EF4-FFF2-40B4-BE49-F238E27FC236}">
                <a16:creationId xmlns:a16="http://schemas.microsoft.com/office/drawing/2014/main" id="{5A5EB8A1-597B-4A5B-8622-0BF319A502A6}"/>
              </a:ext>
            </a:extLst>
          </p:cNvPr>
          <p:cNvSpPr txBox="1"/>
          <p:nvPr/>
        </p:nvSpPr>
        <p:spPr>
          <a:xfrm>
            <a:off x="5793957" y="169982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98" name="ZoneTexte 97">
            <a:extLst>
              <a:ext uri="{FF2B5EF4-FFF2-40B4-BE49-F238E27FC236}">
                <a16:creationId xmlns:a16="http://schemas.microsoft.com/office/drawing/2014/main" id="{CAD6812D-E1DC-4CE0-A4EE-F776884CD42F}"/>
              </a:ext>
            </a:extLst>
          </p:cNvPr>
          <p:cNvSpPr txBox="1"/>
          <p:nvPr/>
        </p:nvSpPr>
        <p:spPr>
          <a:xfrm>
            <a:off x="5793957" y="220895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99" name="ZoneTexte 98">
            <a:extLst>
              <a:ext uri="{FF2B5EF4-FFF2-40B4-BE49-F238E27FC236}">
                <a16:creationId xmlns:a16="http://schemas.microsoft.com/office/drawing/2014/main" id="{0C022FE2-0854-4D69-995B-2AD152F0F0A3}"/>
              </a:ext>
            </a:extLst>
          </p:cNvPr>
          <p:cNvSpPr txBox="1"/>
          <p:nvPr/>
        </p:nvSpPr>
        <p:spPr>
          <a:xfrm>
            <a:off x="5793957" y="1210164"/>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101" name="ZoneTexte 100">
            <a:extLst>
              <a:ext uri="{FF2B5EF4-FFF2-40B4-BE49-F238E27FC236}">
                <a16:creationId xmlns:a16="http://schemas.microsoft.com/office/drawing/2014/main" id="{DC6C2222-F7CB-4C1E-93C8-907A22C1EBEF}"/>
              </a:ext>
            </a:extLst>
          </p:cNvPr>
          <p:cNvSpPr txBox="1"/>
          <p:nvPr/>
        </p:nvSpPr>
        <p:spPr>
          <a:xfrm>
            <a:off x="5715395" y="4092244"/>
            <a:ext cx="1281967" cy="1384995"/>
          </a:xfrm>
          <a:prstGeom prst="rect">
            <a:avLst/>
          </a:prstGeom>
          <a:solidFill>
            <a:schemeClr val="bg2">
              <a:lumMod val="90000"/>
            </a:schemeClr>
          </a:solidFill>
          <a:ln>
            <a:solidFill>
              <a:schemeClr val="tx1"/>
            </a:solidFill>
          </a:ln>
        </p:spPr>
        <p:txBody>
          <a:bodyPr wrap="square" rtlCol="0">
            <a:spAutoFit/>
          </a:bodyPr>
          <a:lstStyle/>
          <a:p>
            <a:pPr algn="ctr"/>
            <a:r>
              <a:rPr lang="fr-FR" sz="1200" b="1"/>
              <a:t>HuitPlaceDuPré</a:t>
            </a:r>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102" name="ZoneTexte 101">
            <a:extLst>
              <a:ext uri="{FF2B5EF4-FFF2-40B4-BE49-F238E27FC236}">
                <a16:creationId xmlns:a16="http://schemas.microsoft.com/office/drawing/2014/main" id="{00A2371F-56A8-4C9D-9065-E62FA34BB07E}"/>
              </a:ext>
            </a:extLst>
          </p:cNvPr>
          <p:cNvSpPr txBox="1"/>
          <p:nvPr/>
        </p:nvSpPr>
        <p:spPr>
          <a:xfrm>
            <a:off x="5839689"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A8B4</a:t>
            </a:r>
          </a:p>
        </p:txBody>
      </p:sp>
      <p:sp>
        <p:nvSpPr>
          <p:cNvPr id="103" name="ZoneTexte 102">
            <a:extLst>
              <a:ext uri="{FF2B5EF4-FFF2-40B4-BE49-F238E27FC236}">
                <a16:creationId xmlns:a16="http://schemas.microsoft.com/office/drawing/2014/main" id="{78ABB57E-12F5-44B7-8814-7C038C761696}"/>
              </a:ext>
            </a:extLst>
          </p:cNvPr>
          <p:cNvSpPr txBox="1"/>
          <p:nvPr/>
        </p:nvSpPr>
        <p:spPr>
          <a:xfrm>
            <a:off x="5839689"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null</a:t>
            </a:r>
          </a:p>
        </p:txBody>
      </p:sp>
      <p:sp>
        <p:nvSpPr>
          <p:cNvPr id="104" name="ZoneTexte 103">
            <a:extLst>
              <a:ext uri="{FF2B5EF4-FFF2-40B4-BE49-F238E27FC236}">
                <a16:creationId xmlns:a16="http://schemas.microsoft.com/office/drawing/2014/main" id="{A4F53C65-3282-493F-9AF8-73F1148E0EAB}"/>
              </a:ext>
            </a:extLst>
          </p:cNvPr>
          <p:cNvSpPr txBox="1"/>
          <p:nvPr/>
        </p:nvSpPr>
        <p:spPr>
          <a:xfrm>
            <a:off x="5839689" y="4362551"/>
            <a:ext cx="895754" cy="276999"/>
          </a:xfrm>
          <a:prstGeom prst="rect">
            <a:avLst/>
          </a:prstGeom>
          <a:solidFill>
            <a:srgbClr val="A6A6A6"/>
          </a:solidFill>
          <a:ln>
            <a:solidFill>
              <a:schemeClr val="tx1"/>
            </a:solidFill>
          </a:ln>
        </p:spPr>
        <p:txBody>
          <a:bodyPr wrap="square" rtlCol="0">
            <a:spAutoFit/>
          </a:bodyPr>
          <a:lstStyle/>
          <a:p>
            <a:pPr algn="ctr"/>
            <a:r>
              <a:rPr lang="fr-FR" sz="1200"/>
              <a:t>Chauffer ()</a:t>
            </a:r>
          </a:p>
        </p:txBody>
      </p:sp>
      <p:sp>
        <p:nvSpPr>
          <p:cNvPr id="105" name="ZoneTexte 104">
            <a:extLst>
              <a:ext uri="{FF2B5EF4-FFF2-40B4-BE49-F238E27FC236}">
                <a16:creationId xmlns:a16="http://schemas.microsoft.com/office/drawing/2014/main" id="{F103A2E1-0FE2-4186-8063-B5E10D4512BB}"/>
              </a:ext>
            </a:extLst>
          </p:cNvPr>
          <p:cNvSpPr txBox="1"/>
          <p:nvPr/>
        </p:nvSpPr>
        <p:spPr>
          <a:xfrm>
            <a:off x="7508398" y="713704"/>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6" name="ZoneTexte 105">
            <a:extLst>
              <a:ext uri="{FF2B5EF4-FFF2-40B4-BE49-F238E27FC236}">
                <a16:creationId xmlns:a16="http://schemas.microsoft.com/office/drawing/2014/main" id="{C6999D69-165D-48FD-8499-B10A176CA363}"/>
              </a:ext>
            </a:extLst>
          </p:cNvPr>
          <p:cNvSpPr txBox="1"/>
          <p:nvPr/>
        </p:nvSpPr>
        <p:spPr>
          <a:xfrm>
            <a:off x="7606053" y="1210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107" name="ZoneTexte 106">
            <a:extLst>
              <a:ext uri="{FF2B5EF4-FFF2-40B4-BE49-F238E27FC236}">
                <a16:creationId xmlns:a16="http://schemas.microsoft.com/office/drawing/2014/main" id="{A8C9D7B9-7373-4A7B-9A70-26D9E61D5DE4}"/>
              </a:ext>
            </a:extLst>
          </p:cNvPr>
          <p:cNvSpPr txBox="1"/>
          <p:nvPr/>
        </p:nvSpPr>
        <p:spPr>
          <a:xfrm>
            <a:off x="7606053" y="169983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109" name="ZoneTexte 108">
            <a:extLst>
              <a:ext uri="{FF2B5EF4-FFF2-40B4-BE49-F238E27FC236}">
                <a16:creationId xmlns:a16="http://schemas.microsoft.com/office/drawing/2014/main" id="{D3D14677-696A-4188-B19A-21392E085932}"/>
              </a:ext>
            </a:extLst>
          </p:cNvPr>
          <p:cNvSpPr txBox="1"/>
          <p:nvPr/>
        </p:nvSpPr>
        <p:spPr>
          <a:xfrm>
            <a:off x="7409188" y="4092244"/>
            <a:ext cx="1148886"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c1</a:t>
            </a:r>
          </a:p>
          <a:p>
            <a:pPr algn="ctr"/>
            <a:endParaRPr lang="fr-FR" sz="1200"/>
          </a:p>
          <a:p>
            <a:pPr algn="ctr"/>
            <a:endParaRPr lang="fr-FR" sz="1200"/>
          </a:p>
          <a:p>
            <a:pPr algn="ctr"/>
            <a:endParaRPr lang="fr-FR" sz="1200"/>
          </a:p>
          <a:p>
            <a:pPr algn="ctr"/>
            <a:endParaRPr lang="fr-FR" sz="1200"/>
          </a:p>
        </p:txBody>
      </p:sp>
      <p:sp>
        <p:nvSpPr>
          <p:cNvPr id="111" name="ZoneTexte 110">
            <a:extLst>
              <a:ext uri="{FF2B5EF4-FFF2-40B4-BE49-F238E27FC236}">
                <a16:creationId xmlns:a16="http://schemas.microsoft.com/office/drawing/2014/main" id="{6556E131-6BE0-4991-BD89-5A5EF3E825B0}"/>
              </a:ext>
            </a:extLst>
          </p:cNvPr>
          <p:cNvSpPr txBox="1"/>
          <p:nvPr/>
        </p:nvSpPr>
        <p:spPr>
          <a:xfrm>
            <a:off x="7533481"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PS4</a:t>
            </a:r>
          </a:p>
        </p:txBody>
      </p:sp>
      <p:sp>
        <p:nvSpPr>
          <p:cNvPr id="112" name="ZoneTexte 111">
            <a:extLst>
              <a:ext uri="{FF2B5EF4-FFF2-40B4-BE49-F238E27FC236}">
                <a16:creationId xmlns:a16="http://schemas.microsoft.com/office/drawing/2014/main" id="{8464A016-0A41-407E-86E0-153CC75BC9F6}"/>
              </a:ext>
            </a:extLst>
          </p:cNvPr>
          <p:cNvSpPr txBox="1"/>
          <p:nvPr/>
        </p:nvSpPr>
        <p:spPr>
          <a:xfrm>
            <a:off x="7533481" y="4362551"/>
            <a:ext cx="895754" cy="276999"/>
          </a:xfrm>
          <a:prstGeom prst="rect">
            <a:avLst/>
          </a:prstGeom>
          <a:solidFill>
            <a:srgbClr val="A6A6A6"/>
          </a:solidFill>
          <a:ln>
            <a:solidFill>
              <a:schemeClr val="tx1"/>
            </a:solidFill>
          </a:ln>
        </p:spPr>
        <p:txBody>
          <a:bodyPr wrap="square" rtlCol="0">
            <a:spAutoFit/>
          </a:bodyPr>
          <a:lstStyle/>
          <a:p>
            <a:pPr algn="ctr"/>
            <a:r>
              <a:rPr lang="fr-FR" sz="1200"/>
              <a:t>Playstation</a:t>
            </a:r>
          </a:p>
        </p:txBody>
      </p:sp>
      <p:sp>
        <p:nvSpPr>
          <p:cNvPr id="115" name="ZoneTexte 114">
            <a:extLst>
              <a:ext uri="{FF2B5EF4-FFF2-40B4-BE49-F238E27FC236}">
                <a16:creationId xmlns:a16="http://schemas.microsoft.com/office/drawing/2014/main" id="{4214D43D-46DF-476F-B63A-5699D2D97683}"/>
              </a:ext>
            </a:extLst>
          </p:cNvPr>
          <p:cNvSpPr txBox="1"/>
          <p:nvPr/>
        </p:nvSpPr>
        <p:spPr>
          <a:xfrm>
            <a:off x="7851994" y="2351434"/>
            <a:ext cx="1653074"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116" name="ZoneTexte 115">
            <a:extLst>
              <a:ext uri="{FF2B5EF4-FFF2-40B4-BE49-F238E27FC236}">
                <a16:creationId xmlns:a16="http://schemas.microsoft.com/office/drawing/2014/main" id="{7C176D10-0A55-40F5-9341-492E8133E731}"/>
              </a:ext>
            </a:extLst>
          </p:cNvPr>
          <p:cNvSpPr txBox="1"/>
          <p:nvPr/>
        </p:nvSpPr>
        <p:spPr>
          <a:xfrm>
            <a:off x="7914140" y="284166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118" name="ZoneTexte 117">
            <a:extLst>
              <a:ext uri="{FF2B5EF4-FFF2-40B4-BE49-F238E27FC236}">
                <a16:creationId xmlns:a16="http://schemas.microsoft.com/office/drawing/2014/main" id="{32D471EE-9E49-444D-AC6E-A5281E2FA344}"/>
              </a:ext>
            </a:extLst>
          </p:cNvPr>
          <p:cNvSpPr txBox="1"/>
          <p:nvPr/>
        </p:nvSpPr>
        <p:spPr>
          <a:xfrm>
            <a:off x="7717251" y="5352635"/>
            <a:ext cx="1281967" cy="646331"/>
          </a:xfrm>
          <a:prstGeom prst="rect">
            <a:avLst/>
          </a:prstGeom>
          <a:solidFill>
            <a:schemeClr val="bg2">
              <a:lumMod val="90000"/>
            </a:schemeClr>
          </a:solidFill>
          <a:ln>
            <a:solidFill>
              <a:schemeClr val="tx1"/>
            </a:solidFill>
          </a:ln>
        </p:spPr>
        <p:txBody>
          <a:bodyPr wrap="square" rtlCol="0">
            <a:spAutoFit/>
          </a:bodyPr>
          <a:lstStyle/>
          <a:p>
            <a:pPr algn="ctr"/>
            <a:r>
              <a:rPr lang="fr-FR" sz="1200" b="1"/>
              <a:t>Milou</a:t>
            </a:r>
          </a:p>
          <a:p>
            <a:pPr algn="ctr"/>
            <a:endParaRPr lang="fr-FR" sz="1200"/>
          </a:p>
          <a:p>
            <a:pPr algn="ctr"/>
            <a:endParaRPr lang="fr-FR" sz="1200"/>
          </a:p>
        </p:txBody>
      </p:sp>
      <p:sp>
        <p:nvSpPr>
          <p:cNvPr id="119" name="ZoneTexte 118">
            <a:extLst>
              <a:ext uri="{FF2B5EF4-FFF2-40B4-BE49-F238E27FC236}">
                <a16:creationId xmlns:a16="http://schemas.microsoft.com/office/drawing/2014/main" id="{EEE0B249-E60D-4C2D-815C-CCB27D4B1E30}"/>
              </a:ext>
            </a:extLst>
          </p:cNvPr>
          <p:cNvSpPr txBox="1"/>
          <p:nvPr/>
        </p:nvSpPr>
        <p:spPr>
          <a:xfrm>
            <a:off x="7930322" y="5628650"/>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Fox-terrier</a:t>
            </a:r>
          </a:p>
        </p:txBody>
      </p:sp>
      <p:cxnSp>
        <p:nvCxnSpPr>
          <p:cNvPr id="127" name="Connecteur droit 126">
            <a:extLst>
              <a:ext uri="{FF2B5EF4-FFF2-40B4-BE49-F238E27FC236}">
                <a16:creationId xmlns:a16="http://schemas.microsoft.com/office/drawing/2014/main" id="{C5A76DFA-4C85-41EF-9E67-A3A25654ABF3}"/>
              </a:ext>
            </a:extLst>
          </p:cNvPr>
          <p:cNvCxnSpPr>
            <a:cxnSpLocks/>
          </p:cNvCxnSpPr>
          <p:nvPr/>
        </p:nvCxnSpPr>
        <p:spPr>
          <a:xfrm>
            <a:off x="22572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128" name="Connecteur droit 127">
            <a:extLst>
              <a:ext uri="{FF2B5EF4-FFF2-40B4-BE49-F238E27FC236}">
                <a16:creationId xmlns:a16="http://schemas.microsoft.com/office/drawing/2014/main" id="{38A396ED-99C6-437E-B9A8-9469ADE0BC01}"/>
              </a:ext>
            </a:extLst>
          </p:cNvPr>
          <p:cNvCxnSpPr>
            <a:cxnSpLocks/>
          </p:cNvCxnSpPr>
          <p:nvPr/>
        </p:nvCxnSpPr>
        <p:spPr>
          <a:xfrm>
            <a:off x="24096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186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F601D-4898-401E-AC2C-9F66E82C4035}"/>
              </a:ext>
            </a:extLst>
          </p:cNvPr>
          <p:cNvSpPr>
            <a:spLocks noGrp="1"/>
          </p:cNvSpPr>
          <p:nvPr>
            <p:ph type="title"/>
          </p:nvPr>
        </p:nvSpPr>
        <p:spPr>
          <a:xfrm>
            <a:off x="838200" y="365125"/>
            <a:ext cx="10515600" cy="1104335"/>
          </a:xfrm>
        </p:spPr>
        <p:txBody>
          <a:bodyPr/>
          <a:lstStyle/>
          <a:p>
            <a:r>
              <a:rPr lang="fr-FR"/>
              <a:t>Déclaration – Instanciation - Initialisation</a:t>
            </a:r>
          </a:p>
        </p:txBody>
      </p:sp>
      <p:sp>
        <p:nvSpPr>
          <p:cNvPr id="4" name="ZoneTexte 3">
            <a:extLst>
              <a:ext uri="{FF2B5EF4-FFF2-40B4-BE49-F238E27FC236}">
                <a16:creationId xmlns:a16="http://schemas.microsoft.com/office/drawing/2014/main" id="{EE5F7B0D-AFE1-487F-B358-CCC509B9D438}"/>
              </a:ext>
            </a:extLst>
          </p:cNvPr>
          <p:cNvSpPr txBox="1"/>
          <p:nvPr/>
        </p:nvSpPr>
        <p:spPr>
          <a:xfrm>
            <a:off x="852097" y="3870392"/>
            <a:ext cx="6276671" cy="2000548"/>
          </a:xfrm>
          <a:prstGeom prst="rect">
            <a:avLst/>
          </a:prstGeom>
          <a:noFill/>
        </p:spPr>
        <p:txBody>
          <a:bodyPr wrap="square" rtlCol="0">
            <a:spAutoFit/>
          </a:bodyPr>
          <a:lstStyle/>
          <a:p>
            <a:r>
              <a:rPr lang="fr-FR" sz="1400">
                <a:solidFill>
                  <a:srgbClr val="008000"/>
                </a:solidFill>
                <a:highlight>
                  <a:srgbClr val="FFFFFF"/>
                </a:highlight>
                <a:latin typeface="Consolas" panose="020B0609020204030204" pitchFamily="49" charset="0"/>
              </a:rPr>
              <a:t>// Instruction d'affectation </a:t>
            </a:r>
          </a:p>
          <a:p>
            <a:r>
              <a:rPr lang="fr-FR">
                <a:solidFill>
                  <a:srgbClr val="000000"/>
                </a:solidFill>
                <a:highlight>
                  <a:srgbClr val="FFFFFF"/>
                </a:highlight>
                <a:latin typeface="Consolas" panose="020B0609020204030204" pitchFamily="49" charset="0"/>
              </a:rPr>
              <a:t>i = 12; </a:t>
            </a:r>
          </a:p>
          <a:p>
            <a:endParaRPr lang="fr-FR" sz="1400">
              <a:solidFill>
                <a:srgbClr val="000000"/>
              </a:solidFill>
              <a:highlight>
                <a:srgbClr val="FFFFFF"/>
              </a:highlight>
              <a:latin typeface="Consolas" panose="020B0609020204030204" pitchFamily="49" charset="0"/>
            </a:endParaRPr>
          </a:p>
          <a:p>
            <a:r>
              <a:rPr lang="fr-FR" sz="1400">
                <a:solidFill>
                  <a:srgbClr val="008000"/>
                </a:solidFill>
                <a:highlight>
                  <a:srgbClr val="FFFFFF"/>
                </a:highlight>
                <a:latin typeface="Consolas" panose="020B0609020204030204" pitchFamily="49" charset="0"/>
              </a:rPr>
              <a:t>// Instanciation </a:t>
            </a:r>
          </a:p>
          <a:p>
            <a:r>
              <a:rPr lang="fr-FR">
                <a:solidFill>
                  <a:srgbClr val="000000"/>
                </a:solidFill>
                <a:highlight>
                  <a:srgbClr val="FFFFFF"/>
                </a:highlight>
                <a:latin typeface="Consolas" panose="020B0609020204030204" pitchFamily="49" charset="0"/>
              </a:rPr>
              <a:t>p = </a:t>
            </a:r>
            <a:r>
              <a:rPr lang="fr-FR">
                <a:solidFill>
                  <a:srgbClr val="0000FF"/>
                </a:solidFill>
                <a:highlight>
                  <a:srgbClr val="FFFFFF"/>
                </a:highlight>
                <a:latin typeface="Consolas" panose="020B0609020204030204" pitchFamily="49" charset="0"/>
              </a:rPr>
              <a:t>new</a:t>
            </a:r>
            <a:r>
              <a:rPr lang="fr-FR">
                <a:solidFill>
                  <a:srgbClr val="000000"/>
                </a:solidFill>
                <a:highlight>
                  <a:srgbClr val="FFFFFF"/>
                </a:highlight>
                <a:latin typeface="Consolas" panose="020B0609020204030204" pitchFamily="49" charset="0"/>
              </a:rPr>
              <a:t> Animal.Humain.</a:t>
            </a:r>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a:t>
            </a:r>
          </a:p>
          <a:p>
            <a:endParaRPr lang="fr-FR" sz="1400">
              <a:solidFill>
                <a:srgbClr val="000000"/>
              </a:solidFill>
              <a:highlight>
                <a:srgbClr val="FFFFFF"/>
              </a:highlight>
              <a:latin typeface="Consolas" panose="020B0609020204030204" pitchFamily="49" charset="0"/>
            </a:endParaRPr>
          </a:p>
          <a:p>
            <a:r>
              <a:rPr lang="fr-FR" sz="1400">
                <a:solidFill>
                  <a:srgbClr val="008000"/>
                </a:solidFill>
                <a:highlight>
                  <a:srgbClr val="FFFFFF"/>
                </a:highlight>
                <a:latin typeface="Consolas" panose="020B0609020204030204" pitchFamily="49" charset="0"/>
              </a:rPr>
              <a:t>// Initialisation partielle </a:t>
            </a:r>
          </a:p>
          <a:p>
            <a:r>
              <a:rPr lang="fr-FR">
                <a:solidFill>
                  <a:srgbClr val="000000"/>
                </a:solidFill>
                <a:highlight>
                  <a:srgbClr val="FFFFFF"/>
                </a:highlight>
                <a:latin typeface="Consolas" panose="020B0609020204030204" pitchFamily="49" charset="0"/>
              </a:rPr>
              <a:t>p.Prenom = </a:t>
            </a:r>
            <a:r>
              <a:rPr lang="fr-FR">
                <a:solidFill>
                  <a:srgbClr val="A31515"/>
                </a:solidFill>
                <a:highlight>
                  <a:srgbClr val="FFFFFF"/>
                </a:highlight>
                <a:latin typeface="Consolas" panose="020B0609020204030204" pitchFamily="49" charset="0"/>
              </a:rPr>
              <a:t>"Philippe"</a:t>
            </a:r>
            <a:r>
              <a:rPr lang="fr-FR">
                <a:solidFill>
                  <a:srgbClr val="000000"/>
                </a:solidFill>
                <a:highlight>
                  <a:srgbClr val="FFFFFF"/>
                </a:highlight>
                <a:latin typeface="Consolas" panose="020B0609020204030204" pitchFamily="49" charset="0"/>
              </a:rPr>
              <a:t>; </a:t>
            </a:r>
            <a:endParaRPr lang="fr-FR"/>
          </a:p>
        </p:txBody>
      </p:sp>
      <p:graphicFrame>
        <p:nvGraphicFramePr>
          <p:cNvPr id="5" name="Tableau 4">
            <a:extLst>
              <a:ext uri="{FF2B5EF4-FFF2-40B4-BE49-F238E27FC236}">
                <a16:creationId xmlns:a16="http://schemas.microsoft.com/office/drawing/2014/main" id="{08F4710A-39B6-4D44-8426-2905498341A1}"/>
              </a:ext>
            </a:extLst>
          </p:cNvPr>
          <p:cNvGraphicFramePr>
            <a:graphicFrameLocks noGrp="1"/>
          </p:cNvGraphicFramePr>
          <p:nvPr>
            <p:extLst>
              <p:ext uri="{D42A27DB-BD31-4B8C-83A1-F6EECF244321}">
                <p14:modId xmlns:p14="http://schemas.microsoft.com/office/powerpoint/2010/main" val="2514697850"/>
              </p:ext>
            </p:extLst>
          </p:nvPr>
        </p:nvGraphicFramePr>
        <p:xfrm>
          <a:off x="7989464" y="4613521"/>
          <a:ext cx="1113536" cy="1112520"/>
        </p:xfrm>
        <a:graphic>
          <a:graphicData uri="http://schemas.openxmlformats.org/drawingml/2006/table">
            <a:tbl>
              <a:tblPr firstRow="1" bandRow="1">
                <a:tableStyleId>{5C22544A-7EE6-4342-B048-85BDC9FD1C3A}</a:tableStyleId>
              </a:tblPr>
              <a:tblGrid>
                <a:gridCol w="1113536">
                  <a:extLst>
                    <a:ext uri="{9D8B030D-6E8A-4147-A177-3AD203B41FA5}">
                      <a16:colId xmlns:a16="http://schemas.microsoft.com/office/drawing/2014/main" val="437371964"/>
                    </a:ext>
                  </a:extLst>
                </a:gridCol>
              </a:tblGrid>
              <a:tr h="370840">
                <a:tc>
                  <a:txBody>
                    <a:bodyPr/>
                    <a:lstStyle/>
                    <a:p>
                      <a:pPr algn="ctr"/>
                      <a:r>
                        <a:rPr lang="fr-FR"/>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70840">
                <a:tc>
                  <a:txBody>
                    <a:bodyPr/>
                    <a:lstStyle/>
                    <a:p>
                      <a:r>
                        <a:rPr lang="fr-F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70840">
                <a:tc>
                  <a:txBody>
                    <a:bodyPr/>
                    <a:lstStyle/>
                    <a:p>
                      <a:r>
                        <a:rPr lang="fr-F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bl>
          </a:graphicData>
        </a:graphic>
      </p:graphicFrame>
      <p:cxnSp>
        <p:nvCxnSpPr>
          <p:cNvPr id="7" name="Connecteur : en angle 6">
            <a:extLst>
              <a:ext uri="{FF2B5EF4-FFF2-40B4-BE49-F238E27FC236}">
                <a16:creationId xmlns:a16="http://schemas.microsoft.com/office/drawing/2014/main" id="{103D65E4-4FEE-436D-8E0B-2B6273936086}"/>
              </a:ext>
            </a:extLst>
          </p:cNvPr>
          <p:cNvCxnSpPr>
            <a:cxnSpLocks/>
            <a:stCxn id="5" idx="3"/>
          </p:cNvCxnSpPr>
          <p:nvPr/>
        </p:nvCxnSpPr>
        <p:spPr>
          <a:xfrm flipV="1">
            <a:off x="9103000" y="4340889"/>
            <a:ext cx="979784" cy="82889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 name="Connecteur droit avec flèche 7">
            <a:extLst>
              <a:ext uri="{FF2B5EF4-FFF2-40B4-BE49-F238E27FC236}">
                <a16:creationId xmlns:a16="http://schemas.microsoft.com/office/drawing/2014/main" id="{AC8B22C5-3607-42AD-B787-57D67D7F4A7B}"/>
              </a:ext>
            </a:extLst>
          </p:cNvPr>
          <p:cNvCxnSpPr>
            <a:cxnSpLocks/>
          </p:cNvCxnSpPr>
          <p:nvPr/>
        </p:nvCxnSpPr>
        <p:spPr>
          <a:xfrm>
            <a:off x="9103000" y="5561774"/>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ZoneTexte 8">
            <a:extLst>
              <a:ext uri="{FF2B5EF4-FFF2-40B4-BE49-F238E27FC236}">
                <a16:creationId xmlns:a16="http://schemas.microsoft.com/office/drawing/2014/main" id="{8CDA4F2C-7A5F-4E7E-BBF2-6C763DE2C682}"/>
              </a:ext>
            </a:extLst>
          </p:cNvPr>
          <p:cNvSpPr txBox="1"/>
          <p:nvPr/>
        </p:nvSpPr>
        <p:spPr>
          <a:xfrm>
            <a:off x="880277" y="1605667"/>
            <a:ext cx="3861955" cy="1723549"/>
          </a:xfrm>
          <a:prstGeom prst="rect">
            <a:avLst/>
          </a:prstGeom>
          <a:noFill/>
        </p:spPr>
        <p:txBody>
          <a:bodyPr wrap="none" rtlCol="0">
            <a:spAutoFit/>
          </a:bodyPr>
          <a:lstStyle/>
          <a:p>
            <a:r>
              <a:rPr lang="fr-FR" sz="1400">
                <a:solidFill>
                  <a:srgbClr val="008000"/>
                </a:solidFill>
                <a:highlight>
                  <a:srgbClr val="FFFFFF"/>
                </a:highlight>
                <a:latin typeface="Consolas" panose="020B0609020204030204" pitchFamily="49" charset="0"/>
              </a:rPr>
              <a:t>// Déclaration</a:t>
            </a:r>
          </a:p>
          <a:p>
            <a:r>
              <a:rPr lang="fr-FR" sz="1400">
                <a:solidFill>
                  <a:srgbClr val="008000"/>
                </a:solidFill>
                <a:highlight>
                  <a:srgbClr val="FFFFFF"/>
                </a:highlight>
                <a:latin typeface="Consolas" panose="020B0609020204030204" pitchFamily="49" charset="0"/>
              </a:rPr>
              <a:t>// Instanciation sous entendue</a:t>
            </a:r>
          </a:p>
          <a:p>
            <a:r>
              <a:rPr lang="fr-FR" sz="1400">
                <a:solidFill>
                  <a:srgbClr val="008000"/>
                </a:solidFill>
                <a:highlight>
                  <a:srgbClr val="FFFFFF"/>
                </a:highlight>
                <a:latin typeface="Consolas" panose="020B0609020204030204" pitchFamily="49" charset="0"/>
              </a:rPr>
              <a:t>// Initialisation (= 0) sous entendue</a:t>
            </a:r>
            <a:endParaRPr lang="fr-FR" sz="1400">
              <a:solidFill>
                <a:schemeClr val="accent6"/>
              </a:solidFill>
              <a:highlight>
                <a:srgbClr val="FFFFFF"/>
              </a:highlight>
              <a:latin typeface="Consolas" panose="020B0609020204030204" pitchFamily="49" charset="0"/>
            </a:endParaRPr>
          </a:p>
          <a:p>
            <a:r>
              <a:rPr lang="fr-FR">
                <a:solidFill>
                  <a:srgbClr val="0000FF"/>
                </a:solidFill>
                <a:highlight>
                  <a:srgbClr val="FFFFFF"/>
                </a:highlight>
                <a:latin typeface="Consolas" panose="020B0609020204030204" pitchFamily="49" charset="0"/>
              </a:rPr>
              <a:t>int</a:t>
            </a:r>
            <a:r>
              <a:rPr lang="fr-FR">
                <a:solidFill>
                  <a:srgbClr val="000000"/>
                </a:solidFill>
                <a:highlight>
                  <a:srgbClr val="FFFFFF"/>
                </a:highlight>
                <a:latin typeface="Consolas" panose="020B0609020204030204" pitchFamily="49" charset="0"/>
              </a:rPr>
              <a:t> i; </a:t>
            </a:r>
          </a:p>
          <a:p>
            <a:endParaRPr lang="fr-FR" sz="1400">
              <a:solidFill>
                <a:srgbClr val="000000"/>
              </a:solidFill>
              <a:highlight>
                <a:srgbClr val="FFFFFF"/>
              </a:highlight>
              <a:latin typeface="Consolas" panose="020B0609020204030204" pitchFamily="49" charset="0"/>
            </a:endParaRPr>
          </a:p>
          <a:p>
            <a:r>
              <a:rPr lang="fr-FR" sz="1400">
                <a:solidFill>
                  <a:srgbClr val="008000"/>
                </a:solidFill>
                <a:highlight>
                  <a:srgbClr val="FFFFFF"/>
                </a:highlight>
                <a:latin typeface="Consolas" panose="020B0609020204030204" pitchFamily="49" charset="0"/>
              </a:rPr>
              <a:t>// Simple déclaration </a:t>
            </a:r>
          </a:p>
          <a:p>
            <a:r>
              <a:rPr lang="fr-FR">
                <a:solidFill>
                  <a:srgbClr val="000000"/>
                </a:solidFill>
                <a:highlight>
                  <a:srgbClr val="FFFFFF"/>
                </a:highlight>
                <a:latin typeface="Consolas" panose="020B0609020204030204" pitchFamily="49" charset="0"/>
              </a:rPr>
              <a:t>Animal.Humain.</a:t>
            </a:r>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p; </a:t>
            </a:r>
            <a:endParaRPr lang="fr-FR"/>
          </a:p>
        </p:txBody>
      </p:sp>
      <p:graphicFrame>
        <p:nvGraphicFramePr>
          <p:cNvPr id="10" name="Tableau 9">
            <a:extLst>
              <a:ext uri="{FF2B5EF4-FFF2-40B4-BE49-F238E27FC236}">
                <a16:creationId xmlns:a16="http://schemas.microsoft.com/office/drawing/2014/main" id="{AE2F2BA1-9C86-43B3-BE31-D146986CC45B}"/>
              </a:ext>
            </a:extLst>
          </p:cNvPr>
          <p:cNvGraphicFramePr>
            <a:graphicFrameLocks noGrp="1"/>
          </p:cNvGraphicFramePr>
          <p:nvPr>
            <p:extLst>
              <p:ext uri="{D42A27DB-BD31-4B8C-83A1-F6EECF244321}">
                <p14:modId xmlns:p14="http://schemas.microsoft.com/office/powerpoint/2010/main" val="1231223930"/>
              </p:ext>
            </p:extLst>
          </p:nvPr>
        </p:nvGraphicFramePr>
        <p:xfrm>
          <a:off x="7989464" y="1869156"/>
          <a:ext cx="1113536" cy="1112520"/>
        </p:xfrm>
        <a:graphic>
          <a:graphicData uri="http://schemas.openxmlformats.org/drawingml/2006/table">
            <a:tbl>
              <a:tblPr firstRow="1" bandRow="1">
                <a:tableStyleId>{5C22544A-7EE6-4342-B048-85BDC9FD1C3A}</a:tableStyleId>
              </a:tblPr>
              <a:tblGrid>
                <a:gridCol w="1113536">
                  <a:extLst>
                    <a:ext uri="{9D8B030D-6E8A-4147-A177-3AD203B41FA5}">
                      <a16:colId xmlns:a16="http://schemas.microsoft.com/office/drawing/2014/main" val="437371964"/>
                    </a:ext>
                  </a:extLst>
                </a:gridCol>
              </a:tblGrid>
              <a:tr h="370840">
                <a:tc>
                  <a:txBody>
                    <a:bodyPr/>
                    <a:lstStyle/>
                    <a:p>
                      <a:pPr algn="ctr"/>
                      <a:r>
                        <a:rPr lang="fr-FR"/>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70840">
                <a:tc>
                  <a:txBody>
                    <a:bodyPr/>
                    <a:lstStyle/>
                    <a:p>
                      <a:r>
                        <a:rPr lang="fr-F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70840">
                <a:tc>
                  <a:txBody>
                    <a:bodyPr/>
                    <a:lstStyle/>
                    <a:p>
                      <a:r>
                        <a:rPr lang="fr-F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bl>
          </a:graphicData>
        </a:graphic>
      </p:graphicFrame>
      <p:graphicFrame>
        <p:nvGraphicFramePr>
          <p:cNvPr id="16" name="Tableau 15">
            <a:extLst>
              <a:ext uri="{FF2B5EF4-FFF2-40B4-BE49-F238E27FC236}">
                <a16:creationId xmlns:a16="http://schemas.microsoft.com/office/drawing/2014/main" id="{F43B2B10-9DBB-4E00-8E09-393025EE4B66}"/>
              </a:ext>
            </a:extLst>
          </p:cNvPr>
          <p:cNvGraphicFramePr>
            <a:graphicFrameLocks noGrp="1"/>
          </p:cNvGraphicFramePr>
          <p:nvPr>
            <p:extLst>
              <p:ext uri="{D42A27DB-BD31-4B8C-83A1-F6EECF244321}">
                <p14:modId xmlns:p14="http://schemas.microsoft.com/office/powerpoint/2010/main" val="2512754644"/>
              </p:ext>
            </p:extLst>
          </p:nvPr>
        </p:nvGraphicFramePr>
        <p:xfrm>
          <a:off x="10094976" y="1605667"/>
          <a:ext cx="1188000" cy="152400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val="1565317603"/>
                    </a:ext>
                  </a:extLst>
                </a:gridCol>
              </a:tblGrid>
              <a:tr h="297000">
                <a:tc>
                  <a:txBody>
                    <a:bodyPr/>
                    <a:lstStyle/>
                    <a:p>
                      <a:pPr algn="ctr"/>
                      <a:r>
                        <a:rPr lang="fr-FR" sz="14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97000">
                <a:tc>
                  <a:txBody>
                    <a:bodyPr/>
                    <a:lstStyle/>
                    <a:p>
                      <a:pPr algn="ctr"/>
                      <a:r>
                        <a:rPr lang="fr-FR" sz="140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CFD5EA"/>
                    </a:solidFill>
                  </a:tcPr>
                </a:tc>
                <a:extLst>
                  <a:ext uri="{0D108BD9-81ED-4DB2-BD59-A6C34878D82A}">
                    <a16:rowId xmlns:a16="http://schemas.microsoft.com/office/drawing/2014/main" val="4094168886"/>
                  </a:ext>
                </a:extLst>
              </a:tr>
              <a:tr h="297000">
                <a:tc>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913788432"/>
                  </a:ext>
                </a:extLst>
              </a:tr>
            </a:tbl>
          </a:graphicData>
        </a:graphic>
      </p:graphicFrame>
      <p:graphicFrame>
        <p:nvGraphicFramePr>
          <p:cNvPr id="17" name="Tableau 16">
            <a:extLst>
              <a:ext uri="{FF2B5EF4-FFF2-40B4-BE49-F238E27FC236}">
                <a16:creationId xmlns:a16="http://schemas.microsoft.com/office/drawing/2014/main" id="{35B8885A-BBD9-4C4C-B877-A997503771E6}"/>
              </a:ext>
            </a:extLst>
          </p:cNvPr>
          <p:cNvGraphicFramePr>
            <a:graphicFrameLocks noGrp="1"/>
          </p:cNvGraphicFramePr>
          <p:nvPr>
            <p:extLst>
              <p:ext uri="{D42A27DB-BD31-4B8C-83A1-F6EECF244321}">
                <p14:modId xmlns:p14="http://schemas.microsoft.com/office/powerpoint/2010/main" val="1823445428"/>
              </p:ext>
            </p:extLst>
          </p:nvPr>
        </p:nvGraphicFramePr>
        <p:xfrm>
          <a:off x="10094976" y="3583511"/>
          <a:ext cx="1188000" cy="243840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val="1565317603"/>
                    </a:ext>
                  </a:extLst>
                </a:gridCol>
              </a:tblGrid>
              <a:tr h="297000">
                <a:tc>
                  <a:txBody>
                    <a:bodyPr/>
                    <a:lstStyle/>
                    <a:p>
                      <a:pPr algn="ctr"/>
                      <a:r>
                        <a:rPr lang="fr-FR" sz="14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97000">
                <a:tc>
                  <a:txBody>
                    <a:bodyPr/>
                    <a:lstStyle/>
                    <a:p>
                      <a:pPr algn="ctr"/>
                      <a:r>
                        <a:rPr lang="fr-FR" sz="14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97000">
                <a:tc>
                  <a:txBody>
                    <a:bodyPr/>
                    <a:lstStyle/>
                    <a:p>
                      <a:pPr algn="ctr"/>
                      <a:r>
                        <a:rPr lang="fr-FR" sz="14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913788432"/>
                  </a:ext>
                </a:extLst>
              </a:tr>
              <a:tr h="297000">
                <a:tc>
                  <a:txBody>
                    <a:bodyPr/>
                    <a:lstStyle/>
                    <a:p>
                      <a:pPr algn="ctr"/>
                      <a:r>
                        <a:rPr lang="fr-FR" sz="14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4201295936"/>
                  </a:ext>
                </a:extLst>
              </a:tr>
              <a:tr h="297000">
                <a:tc>
                  <a:txBody>
                    <a:bodyPr/>
                    <a:lstStyle/>
                    <a:p>
                      <a:pPr algn="ctr"/>
                      <a:r>
                        <a:rPr lang="fr-FR" sz="14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97000">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5850154"/>
                  </a:ext>
                </a:extLst>
              </a:tr>
            </a:tbl>
          </a:graphicData>
        </a:graphic>
      </p:graphicFrame>
      <p:cxnSp>
        <p:nvCxnSpPr>
          <p:cNvPr id="23" name="Connecteur droit avec flèche 22">
            <a:extLst>
              <a:ext uri="{FF2B5EF4-FFF2-40B4-BE49-F238E27FC236}">
                <a16:creationId xmlns:a16="http://schemas.microsoft.com/office/drawing/2014/main" id="{30A43F81-CC10-4CDC-90B3-E85C0922C99D}"/>
              </a:ext>
            </a:extLst>
          </p:cNvPr>
          <p:cNvCxnSpPr>
            <a:cxnSpLocks/>
          </p:cNvCxnSpPr>
          <p:nvPr/>
        </p:nvCxnSpPr>
        <p:spPr>
          <a:xfrm>
            <a:off x="9089799" y="2425416"/>
            <a:ext cx="10051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Flèche : droite 12">
            <a:extLst>
              <a:ext uri="{FF2B5EF4-FFF2-40B4-BE49-F238E27FC236}">
                <a16:creationId xmlns:a16="http://schemas.microsoft.com/office/drawing/2014/main" id="{AA755501-1BD1-4946-8171-94DED5522F99}"/>
              </a:ext>
            </a:extLst>
          </p:cNvPr>
          <p:cNvSpPr/>
          <p:nvPr/>
        </p:nvSpPr>
        <p:spPr>
          <a:xfrm>
            <a:off x="5569581" y="1804941"/>
            <a:ext cx="1564354" cy="1263671"/>
          </a:xfrm>
          <a:prstGeom prst="rightArrow">
            <a:avLst/>
          </a:prstGeom>
          <a:solidFill>
            <a:srgbClr val="4472C4">
              <a:alpha val="0"/>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45041BCC-8E5E-4B33-B1DD-1B0EF7E2F6FC}"/>
              </a:ext>
            </a:extLst>
          </p:cNvPr>
          <p:cNvSpPr/>
          <p:nvPr/>
        </p:nvSpPr>
        <p:spPr>
          <a:xfrm>
            <a:off x="5576606" y="4238830"/>
            <a:ext cx="1564354" cy="1263671"/>
          </a:xfrm>
          <a:prstGeom prst="rightArrow">
            <a:avLst/>
          </a:prstGeom>
          <a:solidFill>
            <a:srgbClr val="4472C4">
              <a:alpha val="0"/>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72083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5"/>
            <a:ext cx="8912860" cy="1325563"/>
          </a:xfrm>
        </p:spPr>
        <p:txBody>
          <a:bodyPr/>
          <a:lstStyle/>
          <a:p>
            <a:r>
              <a:rPr lang="fr-FR"/>
              <a:t>L’instanciation</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1849" y="1736408"/>
            <a:ext cx="10318503" cy="3477875"/>
          </a:xfrm>
          <a:prstGeom prst="rect">
            <a:avLst/>
          </a:prstGeom>
          <a:noFill/>
        </p:spPr>
        <p:txBody>
          <a:bodyPr wrap="square" rtlCol="0">
            <a:spAutoFit/>
          </a:bodyPr>
          <a:lstStyle/>
          <a:p>
            <a:pPr marL="285750" indent="-285750">
              <a:buFont typeface="Arial" panose="020B0604020202020204" pitchFamily="34" charset="0"/>
              <a:buChar char="•"/>
            </a:pPr>
            <a:r>
              <a:rPr lang="fr-FR" sz="2800"/>
              <a:t>Une instanciation permet de construire un objet</a:t>
            </a:r>
          </a:p>
          <a:p>
            <a:pPr marL="285750" indent="-285750">
              <a:buFont typeface="Arial" panose="020B0604020202020204" pitchFamily="34" charset="0"/>
              <a:buChar char="•"/>
            </a:pPr>
            <a:r>
              <a:rPr lang="fr-FR" sz="2800"/>
              <a:t>Un objet est référencé par son nom, son symbole</a:t>
            </a:r>
          </a:p>
          <a:p>
            <a:pPr marL="285750" indent="-285750">
              <a:buFont typeface="Arial" panose="020B0604020202020204" pitchFamily="34" charset="0"/>
              <a:buChar char="•"/>
            </a:pPr>
            <a:r>
              <a:rPr lang="fr-FR" sz="2800"/>
              <a:t>Après instanciation (ou construction) son corps se trouve en mémoire</a:t>
            </a:r>
          </a:p>
          <a:p>
            <a:pPr marL="285750" indent="-285750">
              <a:buFont typeface="Arial" panose="020B0604020202020204" pitchFamily="34" charset="0"/>
              <a:buChar char="•"/>
            </a:pPr>
            <a:r>
              <a:rPr lang="fr-FR" sz="2800"/>
              <a:t>Instanciation pour les classes de type valeur (int, string, …)</a:t>
            </a:r>
          </a:p>
          <a:p>
            <a:pPr marL="1200150" lvl="2" indent="-285750">
              <a:buFont typeface="Arial" panose="020B0604020202020204" pitchFamily="34" charset="0"/>
              <a:buChar char="•"/>
            </a:pPr>
            <a:r>
              <a:rPr lang="fr-FR" sz="2400"/>
              <a:t>Elle est sous entendue (non dite) lors de la déclaration</a:t>
            </a:r>
          </a:p>
          <a:p>
            <a:pPr marL="285750" indent="-285750">
              <a:buFont typeface="Arial" panose="020B0604020202020204" pitchFamily="34" charset="0"/>
              <a:buChar char="•"/>
            </a:pPr>
            <a:r>
              <a:rPr lang="fr-FR" sz="2800"/>
              <a:t>Instanciation pour les classes de type référence (les autres)</a:t>
            </a:r>
          </a:p>
          <a:p>
            <a:pPr marL="1200150" lvl="2" indent="-285750">
              <a:buFont typeface="Arial" panose="020B0604020202020204" pitchFamily="34" charset="0"/>
              <a:buChar char="•"/>
            </a:pPr>
            <a:r>
              <a:rPr lang="fr-FR" sz="2400"/>
              <a:t>Elle passe par l’utilisation de l’opérateur new</a:t>
            </a:r>
          </a:p>
        </p:txBody>
      </p:sp>
    </p:spTree>
    <p:extLst>
      <p:ext uri="{BB962C8B-B14F-4D97-AF65-F5344CB8AC3E}">
        <p14:creationId xmlns:p14="http://schemas.microsoft.com/office/powerpoint/2010/main" val="2186031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730BE-C140-4BAC-9F86-87AAFE859A16}"/>
              </a:ext>
            </a:extLst>
          </p:cNvPr>
          <p:cNvSpPr>
            <a:spLocks noGrp="1"/>
          </p:cNvSpPr>
          <p:nvPr>
            <p:ph type="title"/>
          </p:nvPr>
        </p:nvSpPr>
        <p:spPr>
          <a:xfrm>
            <a:off x="838200" y="365126"/>
            <a:ext cx="10515600" cy="923330"/>
          </a:xfrm>
        </p:spPr>
        <p:txBody>
          <a:bodyPr/>
          <a:lstStyle/>
          <a:p>
            <a:r>
              <a:rPr lang="fr-FR"/>
              <a:t>Comparaison type valeur et type référence</a:t>
            </a:r>
          </a:p>
        </p:txBody>
      </p:sp>
      <p:graphicFrame>
        <p:nvGraphicFramePr>
          <p:cNvPr id="4" name="Tableau 3">
            <a:extLst>
              <a:ext uri="{FF2B5EF4-FFF2-40B4-BE49-F238E27FC236}">
                <a16:creationId xmlns:a16="http://schemas.microsoft.com/office/drawing/2014/main" id="{408D06FE-F82F-4419-BD36-09C752FE0D23}"/>
              </a:ext>
            </a:extLst>
          </p:cNvPr>
          <p:cNvGraphicFramePr>
            <a:graphicFrameLocks noGrp="1"/>
          </p:cNvGraphicFramePr>
          <p:nvPr>
            <p:extLst>
              <p:ext uri="{D42A27DB-BD31-4B8C-83A1-F6EECF244321}">
                <p14:modId xmlns:p14="http://schemas.microsoft.com/office/powerpoint/2010/main" val="1885061914"/>
              </p:ext>
            </p:extLst>
          </p:nvPr>
        </p:nvGraphicFramePr>
        <p:xfrm>
          <a:off x="838200" y="1413763"/>
          <a:ext cx="4572000" cy="1063758"/>
        </p:xfrm>
        <a:graphic>
          <a:graphicData uri="http://schemas.openxmlformats.org/drawingml/2006/table">
            <a:tbl>
              <a:tblPr firstRow="1" bandRow="1">
                <a:tableStyleId>{5C22544A-7EE6-4342-B048-85BDC9FD1C3A}</a:tableStyleId>
              </a:tblPr>
              <a:tblGrid>
                <a:gridCol w="1210588">
                  <a:extLst>
                    <a:ext uri="{9D8B030D-6E8A-4147-A177-3AD203B41FA5}">
                      <a16:colId xmlns:a16="http://schemas.microsoft.com/office/drawing/2014/main" val="2681370616"/>
                    </a:ext>
                  </a:extLst>
                </a:gridCol>
                <a:gridCol w="1784342">
                  <a:extLst>
                    <a:ext uri="{9D8B030D-6E8A-4147-A177-3AD203B41FA5}">
                      <a16:colId xmlns:a16="http://schemas.microsoft.com/office/drawing/2014/main" val="1379646006"/>
                    </a:ext>
                  </a:extLst>
                </a:gridCol>
                <a:gridCol w="1577070">
                  <a:extLst>
                    <a:ext uri="{9D8B030D-6E8A-4147-A177-3AD203B41FA5}">
                      <a16:colId xmlns:a16="http://schemas.microsoft.com/office/drawing/2014/main" val="1632500102"/>
                    </a:ext>
                  </a:extLst>
                </a:gridCol>
              </a:tblGrid>
              <a:tr h="325063">
                <a:tc>
                  <a:txBody>
                    <a:bodyPr/>
                    <a:lstStyle/>
                    <a:p>
                      <a:endParaRPr lang="fr-FR" sz="1200"/>
                    </a:p>
                  </a:txBody>
                  <a:tcPr/>
                </a:tc>
                <a:tc>
                  <a:txBody>
                    <a:bodyPr/>
                    <a:lstStyle/>
                    <a:p>
                      <a:pPr algn="ctr"/>
                      <a:r>
                        <a:rPr lang="fr-FR" sz="1200"/>
                        <a:t>Type valeur </a:t>
                      </a:r>
                    </a:p>
                  </a:txBody>
                  <a:tcPr/>
                </a:tc>
                <a:tc>
                  <a:txBody>
                    <a:bodyPr/>
                    <a:lstStyle/>
                    <a:p>
                      <a:pPr algn="ctr"/>
                      <a:r>
                        <a:rPr lang="fr-FR" sz="1200"/>
                        <a:t>Type référence</a:t>
                      </a:r>
                    </a:p>
                  </a:txBody>
                  <a:tcPr/>
                </a:tc>
                <a:extLst>
                  <a:ext uri="{0D108BD9-81ED-4DB2-BD59-A6C34878D82A}">
                    <a16:rowId xmlns:a16="http://schemas.microsoft.com/office/drawing/2014/main" val="4233069435"/>
                  </a:ext>
                </a:extLst>
              </a:tr>
              <a:tr h="464375">
                <a:tc>
                  <a:txBody>
                    <a:bodyPr/>
                    <a:lstStyle/>
                    <a:p>
                      <a:pPr algn="ctr"/>
                      <a:r>
                        <a:rPr lang="fr-FR" sz="1200"/>
                        <a:t>Mémoire</a:t>
                      </a:r>
                    </a:p>
                  </a:txBody>
                  <a:tcPr/>
                </a:tc>
                <a:tc>
                  <a:txBody>
                    <a:bodyPr/>
                    <a:lstStyle/>
                    <a:p>
                      <a:pPr algn="ctr"/>
                      <a:r>
                        <a:rPr lang="fr-FR" sz="1200"/>
                        <a:t>Du processeur (Mo)</a:t>
                      </a:r>
                    </a:p>
                    <a:p>
                      <a:pPr algn="ctr"/>
                      <a:r>
                        <a:rPr lang="fr-FR" sz="1200"/>
                        <a:t>Accès + rapide</a:t>
                      </a:r>
                    </a:p>
                  </a:txBody>
                  <a:tcPr/>
                </a:tc>
                <a:tc>
                  <a:txBody>
                    <a:bodyPr/>
                    <a:lstStyle/>
                    <a:p>
                      <a:pPr algn="ctr"/>
                      <a:r>
                        <a:rPr lang="fr-FR" sz="1200"/>
                        <a:t>RAM (Go)</a:t>
                      </a:r>
                    </a:p>
                  </a:txBody>
                  <a:tcPr/>
                </a:tc>
                <a:extLst>
                  <a:ext uri="{0D108BD9-81ED-4DB2-BD59-A6C34878D82A}">
                    <a16:rowId xmlns:a16="http://schemas.microsoft.com/office/drawing/2014/main" val="2301999516"/>
                  </a:ext>
                </a:extLst>
              </a:tr>
              <a:tr h="271281">
                <a:tc>
                  <a:txBody>
                    <a:bodyPr/>
                    <a:lstStyle/>
                    <a:p>
                      <a:pPr algn="ctr"/>
                      <a:r>
                        <a:rPr lang="fr-FR" sz="1200"/>
                        <a:t>Affectation</a:t>
                      </a:r>
                    </a:p>
                  </a:txBody>
                  <a:tcPr/>
                </a:tc>
                <a:tc>
                  <a:txBody>
                    <a:bodyPr/>
                    <a:lstStyle/>
                    <a:p>
                      <a:pPr algn="ctr"/>
                      <a:r>
                        <a:rPr lang="fr-FR" sz="1200"/>
                        <a:t>Une copie</a:t>
                      </a:r>
                    </a:p>
                  </a:txBody>
                  <a:tcPr/>
                </a:tc>
                <a:tc>
                  <a:txBody>
                    <a:bodyPr/>
                    <a:lstStyle/>
                    <a:p>
                      <a:pPr algn="ctr"/>
                      <a:r>
                        <a:rPr lang="fr-FR" sz="1200"/>
                        <a:t>Une référence</a:t>
                      </a:r>
                    </a:p>
                  </a:txBody>
                  <a:tcPr/>
                </a:tc>
                <a:extLst>
                  <a:ext uri="{0D108BD9-81ED-4DB2-BD59-A6C34878D82A}">
                    <a16:rowId xmlns:a16="http://schemas.microsoft.com/office/drawing/2014/main" val="2065918737"/>
                  </a:ext>
                </a:extLst>
              </a:tr>
            </a:tbl>
          </a:graphicData>
        </a:graphic>
      </p:graphicFrame>
      <p:sp>
        <p:nvSpPr>
          <p:cNvPr id="7" name="ZoneTexte 6">
            <a:extLst>
              <a:ext uri="{FF2B5EF4-FFF2-40B4-BE49-F238E27FC236}">
                <a16:creationId xmlns:a16="http://schemas.microsoft.com/office/drawing/2014/main" id="{882B7958-B3E4-456F-91FA-6FE671213BE6}"/>
              </a:ext>
            </a:extLst>
          </p:cNvPr>
          <p:cNvSpPr txBox="1"/>
          <p:nvPr/>
        </p:nvSpPr>
        <p:spPr>
          <a:xfrm>
            <a:off x="838200" y="5448133"/>
            <a:ext cx="3983783" cy="923330"/>
          </a:xfrm>
          <a:prstGeom prst="rect">
            <a:avLst/>
          </a:prstGeom>
          <a:noFill/>
        </p:spPr>
        <p:txBody>
          <a:bodyPr wrap="none" rtlCol="0">
            <a:spAutoFit/>
          </a:bodyPr>
          <a:lstStyle/>
          <a:p>
            <a:r>
              <a:rPr lang="fr-FR">
                <a:solidFill>
                  <a:srgbClr val="000000"/>
                </a:solidFill>
                <a:highlight>
                  <a:srgbClr val="FFFFFF"/>
                </a:highlight>
                <a:latin typeface="Consolas" panose="020B0609020204030204" pitchFamily="49" charset="0"/>
              </a:rPr>
              <a:t>int i = 12; </a:t>
            </a:r>
          </a:p>
          <a:p>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p1 = </a:t>
            </a:r>
            <a:r>
              <a:rPr lang="fr-FR">
                <a:solidFill>
                  <a:srgbClr val="0000FF"/>
                </a:solidFill>
                <a:highlight>
                  <a:srgbClr val="FFFFFF"/>
                </a:highlight>
                <a:latin typeface="Consolas" panose="020B0609020204030204" pitchFamily="49" charset="0"/>
              </a:rPr>
              <a:t>new</a:t>
            </a:r>
            <a:r>
              <a:rPr lang="fr-FR">
                <a:solidFill>
                  <a:srgbClr val="000000"/>
                </a:solidFill>
                <a:highlight>
                  <a:srgbClr val="FFFFFF"/>
                </a:highlight>
                <a:latin typeface="Consolas" panose="020B0609020204030204" pitchFamily="49" charset="0"/>
              </a:rPr>
              <a:t> </a:t>
            </a:r>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a:t>
            </a:r>
          </a:p>
          <a:p>
            <a:r>
              <a:rPr lang="fr-FR">
                <a:solidFill>
                  <a:srgbClr val="000000"/>
                </a:solidFill>
                <a:highlight>
                  <a:srgbClr val="FFFFFF"/>
                </a:highlight>
                <a:latin typeface="Consolas" panose="020B0609020204030204" pitchFamily="49" charset="0"/>
              </a:rPr>
              <a:t>p1.Prenom = </a:t>
            </a:r>
            <a:r>
              <a:rPr lang="fr-FR">
                <a:solidFill>
                  <a:srgbClr val="A31515"/>
                </a:solidFill>
                <a:highlight>
                  <a:srgbClr val="FFFFFF"/>
                </a:highlight>
                <a:latin typeface="Consolas" panose="020B0609020204030204" pitchFamily="49" charset="0"/>
              </a:rPr>
              <a:t>"Philippe"</a:t>
            </a:r>
            <a:r>
              <a:rPr lang="fr-FR">
                <a:solidFill>
                  <a:srgbClr val="000000"/>
                </a:solidFill>
                <a:highlight>
                  <a:srgbClr val="FFFFFF"/>
                </a:highlight>
                <a:latin typeface="Consolas" panose="020B0609020204030204" pitchFamily="49" charset="0"/>
              </a:rPr>
              <a:t>; </a:t>
            </a:r>
            <a:endParaRPr lang="fr-FR">
              <a:solidFill>
                <a:srgbClr val="008000"/>
              </a:solidFill>
              <a:highlight>
                <a:srgbClr val="FFFFFF"/>
              </a:highlight>
              <a:latin typeface="Consolas" panose="020B0609020204030204" pitchFamily="49" charset="0"/>
            </a:endParaRPr>
          </a:p>
        </p:txBody>
      </p:sp>
      <p:sp>
        <p:nvSpPr>
          <p:cNvPr id="12" name="ZoneTexte 11">
            <a:extLst>
              <a:ext uri="{FF2B5EF4-FFF2-40B4-BE49-F238E27FC236}">
                <a16:creationId xmlns:a16="http://schemas.microsoft.com/office/drawing/2014/main" id="{4AF7A43C-1F2A-4EBA-B586-F76656AA0FF6}"/>
              </a:ext>
            </a:extLst>
          </p:cNvPr>
          <p:cNvSpPr txBox="1"/>
          <p:nvPr/>
        </p:nvSpPr>
        <p:spPr>
          <a:xfrm>
            <a:off x="6025237" y="5448133"/>
            <a:ext cx="3983782" cy="923330"/>
          </a:xfrm>
          <a:prstGeom prst="rect">
            <a:avLst/>
          </a:prstGeom>
          <a:noFill/>
        </p:spPr>
        <p:txBody>
          <a:bodyPr wrap="square" rtlCol="0">
            <a:spAutoFit/>
          </a:bodyPr>
          <a:lstStyle/>
          <a:p>
            <a:r>
              <a:rPr lang="fr-FR">
                <a:solidFill>
                  <a:srgbClr val="000000"/>
                </a:solidFill>
                <a:highlight>
                  <a:srgbClr val="FFFFFF"/>
                </a:highlight>
                <a:latin typeface="Consolas" panose="020B0609020204030204" pitchFamily="49" charset="0"/>
              </a:rPr>
              <a:t>int j = i; </a:t>
            </a:r>
          </a:p>
          <a:p>
            <a:r>
              <a:rPr lang="fr-FR">
                <a:solidFill>
                  <a:srgbClr val="2B91AF"/>
                </a:solidFill>
                <a:highlight>
                  <a:srgbClr val="FFFFFF"/>
                </a:highlight>
                <a:latin typeface="Consolas" panose="020B0609020204030204" pitchFamily="49" charset="0"/>
              </a:rPr>
              <a:t>Personne</a:t>
            </a:r>
            <a:r>
              <a:rPr lang="fr-FR">
                <a:solidFill>
                  <a:srgbClr val="000000"/>
                </a:solidFill>
                <a:highlight>
                  <a:srgbClr val="FFFFFF"/>
                </a:highlight>
                <a:latin typeface="Consolas" panose="020B0609020204030204" pitchFamily="49" charset="0"/>
              </a:rPr>
              <a:t> p2, p3; </a:t>
            </a:r>
          </a:p>
          <a:p>
            <a:r>
              <a:rPr lang="fr-FR">
                <a:solidFill>
                  <a:srgbClr val="000000"/>
                </a:solidFill>
                <a:highlight>
                  <a:srgbClr val="FFFFFF"/>
                </a:highlight>
                <a:latin typeface="Consolas" panose="020B0609020204030204" pitchFamily="49" charset="0"/>
              </a:rPr>
              <a:t>p2 = p1; </a:t>
            </a:r>
            <a:endParaRPr lang="fr-FR">
              <a:solidFill>
                <a:srgbClr val="008000"/>
              </a:solidFill>
              <a:highlight>
                <a:srgbClr val="FFFFFF"/>
              </a:highlight>
              <a:latin typeface="Consolas" panose="020B0609020204030204" pitchFamily="49" charset="0"/>
            </a:endParaRPr>
          </a:p>
        </p:txBody>
      </p:sp>
      <p:cxnSp>
        <p:nvCxnSpPr>
          <p:cNvPr id="15" name="Connecteur droit avec flèche 14">
            <a:extLst>
              <a:ext uri="{FF2B5EF4-FFF2-40B4-BE49-F238E27FC236}">
                <a16:creationId xmlns:a16="http://schemas.microsoft.com/office/drawing/2014/main" id="{B9D13711-1B00-4C8E-8D90-97683E428593}"/>
              </a:ext>
            </a:extLst>
          </p:cNvPr>
          <p:cNvCxnSpPr>
            <a:cxnSpLocks/>
          </p:cNvCxnSpPr>
          <p:nvPr/>
        </p:nvCxnSpPr>
        <p:spPr>
          <a:xfrm>
            <a:off x="7440172" y="4212272"/>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BA85B7C9-F45C-44C5-B9D3-505DAE372518}"/>
              </a:ext>
            </a:extLst>
          </p:cNvPr>
          <p:cNvCxnSpPr>
            <a:cxnSpLocks/>
          </p:cNvCxnSpPr>
          <p:nvPr/>
        </p:nvCxnSpPr>
        <p:spPr>
          <a:xfrm flipV="1">
            <a:off x="7455412" y="3447583"/>
            <a:ext cx="976736" cy="4737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eur droit avec flèche 27">
            <a:extLst>
              <a:ext uri="{FF2B5EF4-FFF2-40B4-BE49-F238E27FC236}">
                <a16:creationId xmlns:a16="http://schemas.microsoft.com/office/drawing/2014/main" id="{AF8CF5CA-90EA-46FB-B2BB-1A77B617C277}"/>
              </a:ext>
            </a:extLst>
          </p:cNvPr>
          <p:cNvCxnSpPr>
            <a:cxnSpLocks/>
          </p:cNvCxnSpPr>
          <p:nvPr/>
        </p:nvCxnSpPr>
        <p:spPr>
          <a:xfrm>
            <a:off x="7455412" y="4520120"/>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eur : en angle 30">
            <a:extLst>
              <a:ext uri="{FF2B5EF4-FFF2-40B4-BE49-F238E27FC236}">
                <a16:creationId xmlns:a16="http://schemas.microsoft.com/office/drawing/2014/main" id="{06888A0A-548C-4BA3-B5FB-7B2487321042}"/>
              </a:ext>
            </a:extLst>
          </p:cNvPr>
          <p:cNvCxnSpPr>
            <a:cxnSpLocks/>
          </p:cNvCxnSpPr>
          <p:nvPr/>
        </p:nvCxnSpPr>
        <p:spPr>
          <a:xfrm>
            <a:off x="7460582" y="4813503"/>
            <a:ext cx="971566" cy="27593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9" name="Tableau 48">
            <a:extLst>
              <a:ext uri="{FF2B5EF4-FFF2-40B4-BE49-F238E27FC236}">
                <a16:creationId xmlns:a16="http://schemas.microsoft.com/office/drawing/2014/main" id="{42021246-9065-4E19-835C-91F538E84278}"/>
              </a:ext>
            </a:extLst>
          </p:cNvPr>
          <p:cNvGraphicFramePr>
            <a:graphicFrameLocks noGrp="1"/>
          </p:cNvGraphicFramePr>
          <p:nvPr>
            <p:extLst>
              <p:ext uri="{D42A27DB-BD31-4B8C-83A1-F6EECF244321}">
                <p14:modId xmlns:p14="http://schemas.microsoft.com/office/powerpoint/2010/main" val="3034491072"/>
              </p:ext>
            </p:extLst>
          </p:nvPr>
        </p:nvGraphicFramePr>
        <p:xfrm>
          <a:off x="838200" y="3447583"/>
          <a:ext cx="1425096" cy="15240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763959"/>
                  </a:ext>
                </a:extLst>
              </a:tr>
              <a:tr h="302400">
                <a:tc>
                  <a:txBody>
                    <a:bodyPr/>
                    <a:lstStyle/>
                    <a:p>
                      <a:endParaRPr lang="fr-FR" sz="14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876509"/>
                  </a:ext>
                </a:extLst>
              </a:tr>
            </a:tbl>
          </a:graphicData>
        </a:graphic>
      </p:graphicFrame>
      <p:cxnSp>
        <p:nvCxnSpPr>
          <p:cNvPr id="50" name="Connecteur droit avec flèche 49">
            <a:extLst>
              <a:ext uri="{FF2B5EF4-FFF2-40B4-BE49-F238E27FC236}">
                <a16:creationId xmlns:a16="http://schemas.microsoft.com/office/drawing/2014/main" id="{0E05EBED-8364-4022-9B73-47962AC71372}"/>
              </a:ext>
            </a:extLst>
          </p:cNvPr>
          <p:cNvCxnSpPr>
            <a:cxnSpLocks/>
          </p:cNvCxnSpPr>
          <p:nvPr/>
        </p:nvCxnSpPr>
        <p:spPr>
          <a:xfrm>
            <a:off x="2246860" y="4212272"/>
            <a:ext cx="9919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au 50">
            <a:extLst>
              <a:ext uri="{FF2B5EF4-FFF2-40B4-BE49-F238E27FC236}">
                <a16:creationId xmlns:a16="http://schemas.microsoft.com/office/drawing/2014/main" id="{E7577E6A-786B-4B39-853C-1768093B295F}"/>
              </a:ext>
            </a:extLst>
          </p:cNvPr>
          <p:cNvGraphicFramePr>
            <a:graphicFrameLocks noGrp="1"/>
          </p:cNvGraphicFramePr>
          <p:nvPr>
            <p:extLst>
              <p:ext uri="{D42A27DB-BD31-4B8C-83A1-F6EECF244321}">
                <p14:modId xmlns:p14="http://schemas.microsoft.com/office/powerpoint/2010/main" val="475712126"/>
              </p:ext>
            </p:extLst>
          </p:nvPr>
        </p:nvGraphicFramePr>
        <p:xfrm>
          <a:off x="3255271" y="2701037"/>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5850154"/>
                  </a:ext>
                </a:extLst>
              </a:tr>
              <a:tr h="273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1372088262"/>
                  </a:ext>
                </a:extLst>
              </a:tr>
              <a:tr h="273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585012500"/>
                  </a:ext>
                </a:extLst>
              </a:tr>
            </a:tbl>
          </a:graphicData>
        </a:graphic>
      </p:graphicFrame>
      <p:cxnSp>
        <p:nvCxnSpPr>
          <p:cNvPr id="52" name="Connecteur : en angle 51">
            <a:extLst>
              <a:ext uri="{FF2B5EF4-FFF2-40B4-BE49-F238E27FC236}">
                <a16:creationId xmlns:a16="http://schemas.microsoft.com/office/drawing/2014/main" id="{0F679956-61D0-4696-9BE0-486FCD977679}"/>
              </a:ext>
            </a:extLst>
          </p:cNvPr>
          <p:cNvCxnSpPr>
            <a:cxnSpLocks/>
          </p:cNvCxnSpPr>
          <p:nvPr/>
        </p:nvCxnSpPr>
        <p:spPr>
          <a:xfrm flipV="1">
            <a:off x="2262100" y="3447583"/>
            <a:ext cx="976736" cy="4737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6" name="Flèche : droite 55">
            <a:extLst>
              <a:ext uri="{FF2B5EF4-FFF2-40B4-BE49-F238E27FC236}">
                <a16:creationId xmlns:a16="http://schemas.microsoft.com/office/drawing/2014/main" id="{F27E2635-35C5-4EE8-9125-9B78D54B0638}"/>
              </a:ext>
            </a:extLst>
          </p:cNvPr>
          <p:cNvSpPr/>
          <p:nvPr/>
        </p:nvSpPr>
        <p:spPr>
          <a:xfrm>
            <a:off x="4984768" y="3447583"/>
            <a:ext cx="894539" cy="683484"/>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graphicFrame>
        <p:nvGraphicFramePr>
          <p:cNvPr id="19" name="Tableau 18">
            <a:extLst>
              <a:ext uri="{FF2B5EF4-FFF2-40B4-BE49-F238E27FC236}">
                <a16:creationId xmlns:a16="http://schemas.microsoft.com/office/drawing/2014/main" id="{6236C605-9E33-4166-9727-726D68ECB279}"/>
              </a:ext>
            </a:extLst>
          </p:cNvPr>
          <p:cNvGraphicFramePr>
            <a:graphicFrameLocks noGrp="1"/>
          </p:cNvGraphicFramePr>
          <p:nvPr>
            <p:extLst>
              <p:ext uri="{D42A27DB-BD31-4B8C-83A1-F6EECF244321}">
                <p14:modId xmlns:p14="http://schemas.microsoft.com/office/powerpoint/2010/main" val="1103440132"/>
              </p:ext>
            </p:extLst>
          </p:nvPr>
        </p:nvGraphicFramePr>
        <p:xfrm>
          <a:off x="8439467" y="2686771"/>
          <a:ext cx="1586758" cy="2743200"/>
        </p:xfrm>
        <a:graphic>
          <a:graphicData uri="http://schemas.openxmlformats.org/drawingml/2006/table">
            <a:tbl>
              <a:tblPr firstRow="1" bandRow="1">
                <a:tableStyleId>{5C22544A-7EE6-4342-B048-85BDC9FD1C3A}</a:tableStyleId>
              </a:tblPr>
              <a:tblGrid>
                <a:gridCol w="793379">
                  <a:extLst>
                    <a:ext uri="{9D8B030D-6E8A-4147-A177-3AD203B41FA5}">
                      <a16:colId xmlns:a16="http://schemas.microsoft.com/office/drawing/2014/main" val="1565317603"/>
                    </a:ext>
                  </a:extLst>
                </a:gridCol>
                <a:gridCol w="793379">
                  <a:extLst>
                    <a:ext uri="{9D8B030D-6E8A-4147-A177-3AD203B41FA5}">
                      <a16:colId xmlns:a16="http://schemas.microsoft.com/office/drawing/2014/main" val="448719523"/>
                    </a:ext>
                  </a:extLst>
                </a:gridCol>
              </a:tblGrid>
              <a:tr h="273600">
                <a:tc gridSpan="2">
                  <a:txBody>
                    <a:bodyPr/>
                    <a:lstStyle/>
                    <a:p>
                      <a:pPr algn="ctr"/>
                      <a:r>
                        <a:rPr lang="fr-FR" sz="1200"/>
                        <a:t>Mémoire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4344670"/>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4467561"/>
                  </a:ext>
                </a:extLst>
              </a:tr>
              <a:tr h="273600">
                <a:tc>
                  <a:txBody>
                    <a:bodyPr/>
                    <a:lstStyle/>
                    <a:p>
                      <a:pPr algn="ctr"/>
                      <a:r>
                        <a:rPr lang="fr-FR" sz="12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95457171"/>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168886"/>
                  </a:ext>
                </a:extLst>
              </a:tr>
              <a:tr h="273600">
                <a:tc rowSpan="3">
                  <a:txBody>
                    <a:bodyPr/>
                    <a:lstStyle/>
                    <a:p>
                      <a:pPr algn="r"/>
                      <a:endParaRPr lang="fr-FR" sz="1200">
                        <a:solidFill>
                          <a:schemeClr val="accent4">
                            <a:lumMod val="50000"/>
                          </a:schemeClr>
                        </a:solidFill>
                      </a:endParaRPr>
                    </a:p>
                    <a:p>
                      <a:pPr algn="r"/>
                      <a:r>
                        <a:rPr lang="fr-FR" sz="12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913788432"/>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fr-FR" sz="1200"/>
                        <a:t>Philippe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4201295936"/>
                  </a:ext>
                </a:extLst>
              </a:tr>
              <a:tr h="273600">
                <a:tc vMerge="1">
                  <a:txBody>
                    <a:bodyPr/>
                    <a:lstStyle/>
                    <a:p>
                      <a:pPr algn="ctr"/>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fr-FR"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19664557"/>
                  </a:ext>
                </a:extLst>
              </a:tr>
              <a:tr h="273600">
                <a:tc>
                  <a:txBody>
                    <a:bodyPr/>
                    <a:lstStyle/>
                    <a:p>
                      <a:endParaRPr lang="fr-FR" sz="120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850154"/>
                  </a:ext>
                </a:extLst>
              </a:tr>
              <a:tr h="273600">
                <a:tc>
                  <a:txBody>
                    <a:bodyPr/>
                    <a:lstStyle/>
                    <a:p>
                      <a:pPr marL="0" algn="ctr" defTabSz="914400" rtl="0" eaLnBrk="1" latinLnBrk="0" hangingPunct="1"/>
                      <a:r>
                        <a:rPr lang="fr-FR" sz="1200" kern="1200">
                          <a:solidFill>
                            <a:schemeClr val="accent4">
                              <a:lumMod val="50000"/>
                            </a:schemeClr>
                          </a:solidFill>
                          <a:latin typeface="+mn-lt"/>
                          <a:ea typeface="+mn-ea"/>
                          <a:cs typeface="+mn-cs"/>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tc>
                  <a:txBody>
                    <a:bodyPr/>
                    <a:lstStyle/>
                    <a:p>
                      <a:pPr marL="0" algn="ctr" defTabSz="914400" rtl="0" eaLnBrk="1" latinLnBrk="0" hangingPunct="1"/>
                      <a:r>
                        <a:rPr lang="fr-FR" sz="1200" kern="1200">
                          <a:solidFill>
                            <a:schemeClr val="dk1"/>
                          </a:solidFill>
                          <a:latin typeface="+mn-lt"/>
                          <a:ea typeface="+mn-ea"/>
                          <a:cs typeface="+mn-cs"/>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4"/>
                    </a:solidFill>
                  </a:tcPr>
                </a:tc>
                <a:extLst>
                  <a:ext uri="{0D108BD9-81ED-4DB2-BD59-A6C34878D82A}">
                    <a16:rowId xmlns:a16="http://schemas.microsoft.com/office/drawing/2014/main" val="1372088262"/>
                  </a:ext>
                </a:extLst>
              </a:tr>
              <a:tr h="273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accent4">
                            <a:lumMod val="50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5012500"/>
                  </a:ext>
                </a:extLst>
              </a:tr>
            </a:tbl>
          </a:graphicData>
        </a:graphic>
      </p:graphicFrame>
      <p:graphicFrame>
        <p:nvGraphicFramePr>
          <p:cNvPr id="20" name="Tableau 19">
            <a:extLst>
              <a:ext uri="{FF2B5EF4-FFF2-40B4-BE49-F238E27FC236}">
                <a16:creationId xmlns:a16="http://schemas.microsoft.com/office/drawing/2014/main" id="{C5DAE195-B56F-4AA4-BA9F-3A9D0F3B3A03}"/>
              </a:ext>
            </a:extLst>
          </p:cNvPr>
          <p:cNvGraphicFramePr>
            <a:graphicFrameLocks noGrp="1"/>
          </p:cNvGraphicFramePr>
          <p:nvPr>
            <p:extLst>
              <p:ext uri="{D42A27DB-BD31-4B8C-83A1-F6EECF244321}">
                <p14:modId xmlns:p14="http://schemas.microsoft.com/office/powerpoint/2010/main" val="3364854626"/>
              </p:ext>
            </p:extLst>
          </p:nvPr>
        </p:nvGraphicFramePr>
        <p:xfrm>
          <a:off x="6025237" y="3447583"/>
          <a:ext cx="1425096" cy="1828800"/>
        </p:xfrm>
        <a:graphic>
          <a:graphicData uri="http://schemas.openxmlformats.org/drawingml/2006/table">
            <a:tbl>
              <a:tblPr firstRow="1" bandRow="1">
                <a:tableStyleId>{5C22544A-7EE6-4342-B048-85BDC9FD1C3A}</a:tableStyleId>
              </a:tblPr>
              <a:tblGrid>
                <a:gridCol w="917697">
                  <a:extLst>
                    <a:ext uri="{9D8B030D-6E8A-4147-A177-3AD203B41FA5}">
                      <a16:colId xmlns:a16="http://schemas.microsoft.com/office/drawing/2014/main" val="437371964"/>
                    </a:ext>
                  </a:extLst>
                </a:gridCol>
                <a:gridCol w="507399">
                  <a:extLst>
                    <a:ext uri="{9D8B030D-6E8A-4147-A177-3AD203B41FA5}">
                      <a16:colId xmlns:a16="http://schemas.microsoft.com/office/drawing/2014/main" val="2673845491"/>
                    </a:ext>
                  </a:extLst>
                </a:gridCol>
              </a:tblGrid>
              <a:tr h="302400">
                <a:tc gridSpan="2">
                  <a:txBody>
                    <a:bodyPr/>
                    <a:lstStyle/>
                    <a:p>
                      <a:pPr algn="ctr"/>
                      <a:r>
                        <a:rPr lang="fr-FR" sz="1400"/>
                        <a:t>Symboles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fr-FR"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06968"/>
                  </a:ext>
                </a:extLst>
              </a:tr>
              <a:tr h="302400">
                <a:tc>
                  <a:txBody>
                    <a:bodyPr/>
                    <a:lstStyle/>
                    <a:p>
                      <a:r>
                        <a:rPr lang="fr-FR" sz="1400">
                          <a:solidFill>
                            <a:schemeClr val="accent4">
                              <a:lumMod val="50000"/>
                            </a:schemeClr>
                          </a:solidFill>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424174"/>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38276"/>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763959"/>
                  </a:ext>
                </a:extLst>
              </a:tr>
              <a:tr h="302400">
                <a:tc>
                  <a:txBody>
                    <a:bodyPr/>
                    <a:lstStyle/>
                    <a:p>
                      <a:r>
                        <a:rPr lang="fr-FR" sz="1400">
                          <a:solidFill>
                            <a:schemeClr val="accent4">
                              <a:lumMod val="50000"/>
                            </a:schemeClr>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76509"/>
                  </a:ext>
                </a:extLst>
              </a:tr>
              <a:tr h="302400">
                <a:tc>
                  <a:txBody>
                    <a:bodyPr/>
                    <a:lstStyle/>
                    <a:p>
                      <a:r>
                        <a:rPr lang="fr-FR" sz="1400">
                          <a:solidFill>
                            <a:schemeClr val="accent4">
                              <a:lumMod val="50000"/>
                            </a:schemeClr>
                          </a:solidFill>
                        </a:rPr>
                        <a:t>Personne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089157"/>
                  </a:ext>
                </a:extLst>
              </a:tr>
            </a:tbl>
          </a:graphicData>
        </a:graphic>
      </p:graphicFrame>
      <p:grpSp>
        <p:nvGrpSpPr>
          <p:cNvPr id="21" name="Groupe 20">
            <a:extLst>
              <a:ext uri="{FF2B5EF4-FFF2-40B4-BE49-F238E27FC236}">
                <a16:creationId xmlns:a16="http://schemas.microsoft.com/office/drawing/2014/main" id="{EEA9340F-3A62-472B-BC26-936BF93F7EEB}"/>
              </a:ext>
            </a:extLst>
          </p:cNvPr>
          <p:cNvGrpSpPr/>
          <p:nvPr/>
        </p:nvGrpSpPr>
        <p:grpSpPr>
          <a:xfrm>
            <a:off x="3446504" y="4831877"/>
            <a:ext cx="498936" cy="515112"/>
            <a:chOff x="11002913" y="4095510"/>
            <a:chExt cx="498936" cy="515112"/>
          </a:xfrm>
        </p:grpSpPr>
        <p:pic>
          <p:nvPicPr>
            <p:cNvPr id="22" name="Image 21">
              <a:extLst>
                <a:ext uri="{FF2B5EF4-FFF2-40B4-BE49-F238E27FC236}">
                  <a16:creationId xmlns:a16="http://schemas.microsoft.com/office/drawing/2014/main" id="{E0BF92E5-C36C-4204-8F3B-1C1F00ABF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913" y="4095510"/>
              <a:ext cx="487680" cy="487680"/>
            </a:xfrm>
            <a:prstGeom prst="rect">
              <a:avLst/>
            </a:prstGeom>
          </p:spPr>
        </p:pic>
        <p:sp>
          <p:nvSpPr>
            <p:cNvPr id="23" name="ZoneTexte 22">
              <a:extLst>
                <a:ext uri="{FF2B5EF4-FFF2-40B4-BE49-F238E27FC236}">
                  <a16:creationId xmlns:a16="http://schemas.microsoft.com/office/drawing/2014/main" id="{030A64B5-AEEC-4D37-8BEA-D2DFB55EB004}"/>
                </a:ext>
              </a:extLst>
            </p:cNvPr>
            <p:cNvSpPr txBox="1"/>
            <p:nvPr/>
          </p:nvSpPr>
          <p:spPr>
            <a:xfrm>
              <a:off x="11200163" y="4241290"/>
              <a:ext cx="301686" cy="369332"/>
            </a:xfrm>
            <a:prstGeom prst="rect">
              <a:avLst/>
            </a:prstGeom>
            <a:noFill/>
          </p:spPr>
          <p:txBody>
            <a:bodyPr wrap="none" rtlCol="0">
              <a:spAutoFit/>
            </a:bodyPr>
            <a:lstStyle/>
            <a:p>
              <a:r>
                <a:rPr lang="fr-FR">
                  <a:solidFill>
                    <a:srgbClr val="E9A42B"/>
                  </a:solidFill>
                </a:rPr>
                <a:t>3</a:t>
              </a:r>
            </a:p>
          </p:txBody>
        </p:sp>
      </p:grpSp>
      <p:grpSp>
        <p:nvGrpSpPr>
          <p:cNvPr id="24" name="Groupe 23">
            <a:extLst>
              <a:ext uri="{FF2B5EF4-FFF2-40B4-BE49-F238E27FC236}">
                <a16:creationId xmlns:a16="http://schemas.microsoft.com/office/drawing/2014/main" id="{E3DBDF43-D871-4DDD-809E-B51F718CC34D}"/>
              </a:ext>
            </a:extLst>
          </p:cNvPr>
          <p:cNvGrpSpPr/>
          <p:nvPr/>
        </p:nvGrpSpPr>
        <p:grpSpPr>
          <a:xfrm>
            <a:off x="1051812" y="4418368"/>
            <a:ext cx="498936" cy="515112"/>
            <a:chOff x="11002913" y="4095510"/>
            <a:chExt cx="498936" cy="515112"/>
          </a:xfrm>
        </p:grpSpPr>
        <p:pic>
          <p:nvPicPr>
            <p:cNvPr id="25" name="Image 24">
              <a:extLst>
                <a:ext uri="{FF2B5EF4-FFF2-40B4-BE49-F238E27FC236}">
                  <a16:creationId xmlns:a16="http://schemas.microsoft.com/office/drawing/2014/main" id="{096C34AE-4982-4A53-B203-AB80444B1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913" y="4095510"/>
              <a:ext cx="487680" cy="487680"/>
            </a:xfrm>
            <a:prstGeom prst="rect">
              <a:avLst/>
            </a:prstGeom>
          </p:spPr>
        </p:pic>
        <p:sp>
          <p:nvSpPr>
            <p:cNvPr id="26" name="ZoneTexte 25">
              <a:extLst>
                <a:ext uri="{FF2B5EF4-FFF2-40B4-BE49-F238E27FC236}">
                  <a16:creationId xmlns:a16="http://schemas.microsoft.com/office/drawing/2014/main" id="{3D5A2ABB-F6E7-4A1B-AFAC-6B3AD41FB654}"/>
                </a:ext>
              </a:extLst>
            </p:cNvPr>
            <p:cNvSpPr txBox="1"/>
            <p:nvPr/>
          </p:nvSpPr>
          <p:spPr>
            <a:xfrm>
              <a:off x="11200163" y="4241290"/>
              <a:ext cx="301686" cy="369332"/>
            </a:xfrm>
            <a:prstGeom prst="rect">
              <a:avLst/>
            </a:prstGeom>
            <a:noFill/>
          </p:spPr>
          <p:txBody>
            <a:bodyPr wrap="none" rtlCol="0">
              <a:spAutoFit/>
            </a:bodyPr>
            <a:lstStyle/>
            <a:p>
              <a:r>
                <a:rPr lang="fr-FR">
                  <a:solidFill>
                    <a:srgbClr val="E9A42B"/>
                  </a:solidFill>
                </a:rPr>
                <a:t>3</a:t>
              </a:r>
            </a:p>
          </p:txBody>
        </p:sp>
      </p:grpSp>
    </p:spTree>
    <p:extLst>
      <p:ext uri="{BB962C8B-B14F-4D97-AF65-F5344CB8AC3E}">
        <p14:creationId xmlns:p14="http://schemas.microsoft.com/office/powerpoint/2010/main" val="365362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4256C-0785-4E49-8671-6C434B8953E7}"/>
              </a:ext>
            </a:extLst>
          </p:cNvPr>
          <p:cNvSpPr>
            <a:spLocks noGrp="1"/>
          </p:cNvSpPr>
          <p:nvPr>
            <p:ph type="title"/>
          </p:nvPr>
        </p:nvSpPr>
        <p:spPr/>
        <p:txBody>
          <a:bodyPr/>
          <a:lstStyle/>
          <a:p>
            <a:r>
              <a:rPr lang="fr-FR"/>
              <a:t>Présentation de Visual Studio</a:t>
            </a:r>
          </a:p>
        </p:txBody>
      </p:sp>
      <p:sp>
        <p:nvSpPr>
          <p:cNvPr id="3" name="Espace réservé du texte 2">
            <a:extLst>
              <a:ext uri="{FF2B5EF4-FFF2-40B4-BE49-F238E27FC236}">
                <a16:creationId xmlns:a16="http://schemas.microsoft.com/office/drawing/2014/main" id="{5D22D087-FFA7-4B78-B39D-570CF4469761}"/>
              </a:ext>
            </a:extLst>
          </p:cNvPr>
          <p:cNvSpPr>
            <a:spLocks noGrp="1"/>
          </p:cNvSpPr>
          <p:nvPr>
            <p:ph type="body" idx="1"/>
          </p:nvPr>
        </p:nvSpPr>
        <p:spPr/>
        <p:txBody>
          <a:bodyPr/>
          <a:lstStyle/>
          <a:p>
            <a:r>
              <a:rPr lang="fr-FR"/>
              <a:t>L'outil de développement Microsoft</a:t>
            </a:r>
          </a:p>
        </p:txBody>
      </p:sp>
      <p:pic>
        <p:nvPicPr>
          <p:cNvPr id="8" name="Image 7">
            <a:extLst>
              <a:ext uri="{FF2B5EF4-FFF2-40B4-BE49-F238E27FC236}">
                <a16:creationId xmlns:a16="http://schemas.microsoft.com/office/drawing/2014/main" id="{F04CFE7F-F94E-41FD-944A-A39304CA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286809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instanciation pour type référence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sz="6000" i="1">
                <a:solidFill>
                  <a:schemeClr val="bg2">
                    <a:lumMod val="50000"/>
                  </a:schemeClr>
                </a:solidFill>
              </a:rPr>
              <a:t>classe objet = </a:t>
            </a:r>
            <a:r>
              <a:rPr lang="fr-FR" sz="6000">
                <a:solidFill>
                  <a:srgbClr val="0000FF"/>
                </a:solidFill>
                <a:highlight>
                  <a:srgbClr val="FFFFFF"/>
                </a:highlight>
                <a:latin typeface="Consolas" panose="020B0609020204030204" pitchFamily="49" charset="0"/>
              </a:rPr>
              <a:t>new</a:t>
            </a:r>
            <a:r>
              <a:rPr lang="fr-FR" sz="6000" i="1">
                <a:solidFill>
                  <a:schemeClr val="bg2">
                    <a:lumMod val="50000"/>
                  </a:schemeClr>
                </a:solidFill>
              </a:rPr>
              <a:t> classe</a:t>
            </a:r>
            <a:r>
              <a:rPr lang="fr-FR" sz="6000"/>
              <a:t>() ;</a:t>
            </a:r>
          </a:p>
        </p:txBody>
      </p:sp>
    </p:spTree>
    <p:extLst>
      <p:ext uri="{BB962C8B-B14F-4D97-AF65-F5344CB8AC3E}">
        <p14:creationId xmlns:p14="http://schemas.microsoft.com/office/powerpoint/2010/main" val="84248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L’instanciation</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CSharp105_Instanciation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21388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classes Valeur</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
        <p:nvSpPr>
          <p:cNvPr id="4" name="Espace réservé du texte 2">
            <a:extLst>
              <a:ext uri="{FF2B5EF4-FFF2-40B4-BE49-F238E27FC236}">
                <a16:creationId xmlns:a16="http://schemas.microsoft.com/office/drawing/2014/main" id="{6FA69B14-EDE9-48DE-B6F1-FCBC354254E8}"/>
              </a:ext>
            </a:extLst>
          </p:cNvPr>
          <p:cNvSpPr>
            <a:spLocks noGrp="1"/>
          </p:cNvSpPr>
          <p:nvPr>
            <p:ph type="body" idx="1"/>
          </p:nvPr>
        </p:nvSpPr>
        <p:spPr>
          <a:xfrm>
            <a:off x="831850" y="4589463"/>
            <a:ext cx="10515600" cy="1500187"/>
          </a:xfrm>
        </p:spPr>
        <p:txBody>
          <a:bodyPr/>
          <a:lstStyle/>
          <a:p>
            <a:endParaRPr lang="fr-FR"/>
          </a:p>
        </p:txBody>
      </p:sp>
    </p:spTree>
    <p:extLst>
      <p:ext uri="{BB962C8B-B14F-4D97-AF65-F5344CB8AC3E}">
        <p14:creationId xmlns:p14="http://schemas.microsoft.com/office/powerpoint/2010/main" val="3548222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 coins arrondis 86">
            <a:extLst>
              <a:ext uri="{FF2B5EF4-FFF2-40B4-BE49-F238E27FC236}">
                <a16:creationId xmlns:a16="http://schemas.microsoft.com/office/drawing/2014/main" id="{A125E6DB-4F27-477C-BA82-97261BBE6158}"/>
              </a:ext>
            </a:extLst>
          </p:cNvPr>
          <p:cNvSpPr/>
          <p:nvPr/>
        </p:nvSpPr>
        <p:spPr>
          <a:xfrm>
            <a:off x="346228" y="472009"/>
            <a:ext cx="10963923" cy="3379400"/>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42" name="Rectangle : coins arrondis 41">
            <a:extLst>
              <a:ext uri="{FF2B5EF4-FFF2-40B4-BE49-F238E27FC236}">
                <a16:creationId xmlns:a16="http://schemas.microsoft.com/office/drawing/2014/main" id="{08AC5A8A-FE5A-439A-94C1-A3CC60A0BB03}"/>
              </a:ext>
            </a:extLst>
          </p:cNvPr>
          <p:cNvSpPr/>
          <p:nvPr/>
        </p:nvSpPr>
        <p:spPr>
          <a:xfrm>
            <a:off x="342278" y="3941749"/>
            <a:ext cx="10963923" cy="2748451"/>
          </a:xfrm>
          <a:prstGeom prst="round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23" name="ZoneTexte 22">
            <a:extLst>
              <a:ext uri="{FF2B5EF4-FFF2-40B4-BE49-F238E27FC236}">
                <a16:creationId xmlns:a16="http://schemas.microsoft.com/office/drawing/2014/main" id="{150A1AD3-E05A-406C-A7FD-44FBE11EB3AB}"/>
              </a:ext>
            </a:extLst>
          </p:cNvPr>
          <p:cNvSpPr txBox="1"/>
          <p:nvPr/>
        </p:nvSpPr>
        <p:spPr>
          <a:xfrm>
            <a:off x="9458710" y="722406"/>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25" name="ZoneTexte 24">
            <a:extLst>
              <a:ext uri="{FF2B5EF4-FFF2-40B4-BE49-F238E27FC236}">
                <a16:creationId xmlns:a16="http://schemas.microsoft.com/office/drawing/2014/main" id="{71EA8EA2-02E2-474B-818E-3EB924916D29}"/>
              </a:ext>
            </a:extLst>
          </p:cNvPr>
          <p:cNvSpPr txBox="1"/>
          <p:nvPr/>
        </p:nvSpPr>
        <p:spPr>
          <a:xfrm>
            <a:off x="9458710" y="1218879"/>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cxnSp>
        <p:nvCxnSpPr>
          <p:cNvPr id="50" name="Connecteur droit 49">
            <a:extLst>
              <a:ext uri="{FF2B5EF4-FFF2-40B4-BE49-F238E27FC236}">
                <a16:creationId xmlns:a16="http://schemas.microsoft.com/office/drawing/2014/main" id="{D9749839-C381-4A5A-9301-DE23FC3397C1}"/>
              </a:ext>
            </a:extLst>
          </p:cNvPr>
          <p:cNvCxnSpPr>
            <a:cxnSpLocks/>
          </p:cNvCxnSpPr>
          <p:nvPr/>
        </p:nvCxnSpPr>
        <p:spPr>
          <a:xfrm>
            <a:off x="5431211" y="3772408"/>
            <a:ext cx="0" cy="1597983"/>
          </a:xfrm>
          <a:prstGeom prst="line">
            <a:avLst/>
          </a:prstGeom>
          <a:ln w="28575"/>
        </p:spPr>
        <p:style>
          <a:lnRef idx="3">
            <a:schemeClr val="dk1"/>
          </a:lnRef>
          <a:fillRef idx="0">
            <a:schemeClr val="dk1"/>
          </a:fillRef>
          <a:effectRef idx="2">
            <a:schemeClr val="dk1"/>
          </a:effectRef>
          <a:fontRef idx="minor">
            <a:schemeClr val="tx1"/>
          </a:fontRef>
        </p:style>
      </p:cxnSp>
      <p:cxnSp>
        <p:nvCxnSpPr>
          <p:cNvPr id="52" name="Connecteur droit 51">
            <a:extLst>
              <a:ext uri="{FF2B5EF4-FFF2-40B4-BE49-F238E27FC236}">
                <a16:creationId xmlns:a16="http://schemas.microsoft.com/office/drawing/2014/main" id="{91D97254-853A-49AF-90E5-7C80F4D9A351}"/>
              </a:ext>
            </a:extLst>
          </p:cNvPr>
          <p:cNvCxnSpPr>
            <a:cxnSpLocks/>
          </p:cNvCxnSpPr>
          <p:nvPr/>
        </p:nvCxnSpPr>
        <p:spPr>
          <a:xfrm>
            <a:off x="3675421" y="2191032"/>
            <a:ext cx="8344" cy="1901212"/>
          </a:xfrm>
          <a:prstGeom prst="line">
            <a:avLst/>
          </a:prstGeom>
          <a:ln w="28575"/>
        </p:spPr>
        <p:style>
          <a:lnRef idx="3">
            <a:schemeClr val="dk1"/>
          </a:lnRef>
          <a:fillRef idx="0">
            <a:schemeClr val="dk1"/>
          </a:fillRef>
          <a:effectRef idx="2">
            <a:schemeClr val="dk1"/>
          </a:effectRef>
          <a:fontRef idx="minor">
            <a:schemeClr val="tx1"/>
          </a:fontRef>
        </p:style>
      </p:cxnSp>
      <p:cxnSp>
        <p:nvCxnSpPr>
          <p:cNvPr id="57" name="Connecteur droit 56">
            <a:extLst>
              <a:ext uri="{FF2B5EF4-FFF2-40B4-BE49-F238E27FC236}">
                <a16:creationId xmlns:a16="http://schemas.microsoft.com/office/drawing/2014/main" id="{81D0F804-0439-40C7-8D9A-A5756845A5CF}"/>
              </a:ext>
            </a:extLst>
          </p:cNvPr>
          <p:cNvCxnSpPr>
            <a:cxnSpLocks/>
          </p:cNvCxnSpPr>
          <p:nvPr/>
        </p:nvCxnSpPr>
        <p:spPr>
          <a:xfrm flipH="1">
            <a:off x="5839689" y="2747953"/>
            <a:ext cx="10294" cy="1344291"/>
          </a:xfrm>
          <a:prstGeom prst="line">
            <a:avLst/>
          </a:prstGeom>
          <a:ln w="28575"/>
        </p:spPr>
        <p:style>
          <a:lnRef idx="3">
            <a:schemeClr val="dk1"/>
          </a:lnRef>
          <a:fillRef idx="0">
            <a:schemeClr val="dk1"/>
          </a:fillRef>
          <a:effectRef idx="2">
            <a:schemeClr val="dk1"/>
          </a:effectRef>
          <a:fontRef idx="minor">
            <a:schemeClr val="tx1"/>
          </a:fontRef>
        </p:style>
      </p:cxnSp>
      <p:cxnSp>
        <p:nvCxnSpPr>
          <p:cNvPr id="63" name="Connecteur droit 62">
            <a:extLst>
              <a:ext uri="{FF2B5EF4-FFF2-40B4-BE49-F238E27FC236}">
                <a16:creationId xmlns:a16="http://schemas.microsoft.com/office/drawing/2014/main" id="{6AE63AA0-B6BA-4B9E-BFD0-70C20308FFBB}"/>
              </a:ext>
            </a:extLst>
          </p:cNvPr>
          <p:cNvCxnSpPr>
            <a:cxnSpLocks/>
          </p:cNvCxnSpPr>
          <p:nvPr/>
        </p:nvCxnSpPr>
        <p:spPr>
          <a:xfrm>
            <a:off x="7630590" y="2208951"/>
            <a:ext cx="0" cy="1883293"/>
          </a:xfrm>
          <a:prstGeom prst="line">
            <a:avLst/>
          </a:prstGeom>
          <a:ln w="28575"/>
        </p:spPr>
        <p:style>
          <a:lnRef idx="3">
            <a:schemeClr val="dk1"/>
          </a:lnRef>
          <a:fillRef idx="0">
            <a:schemeClr val="dk1"/>
          </a:fillRef>
          <a:effectRef idx="2">
            <a:schemeClr val="dk1"/>
          </a:effectRef>
          <a:fontRef idx="minor">
            <a:schemeClr val="tx1"/>
          </a:fontRef>
        </p:style>
      </p:cxnSp>
      <p:cxnSp>
        <p:nvCxnSpPr>
          <p:cNvPr id="70" name="Connecteur droit 69">
            <a:extLst>
              <a:ext uri="{FF2B5EF4-FFF2-40B4-BE49-F238E27FC236}">
                <a16:creationId xmlns:a16="http://schemas.microsoft.com/office/drawing/2014/main" id="{3CFF6F72-CAB2-43BA-A5CC-5E8141E6829B}"/>
              </a:ext>
            </a:extLst>
          </p:cNvPr>
          <p:cNvCxnSpPr>
            <a:cxnSpLocks/>
          </p:cNvCxnSpPr>
          <p:nvPr/>
        </p:nvCxnSpPr>
        <p:spPr>
          <a:xfrm>
            <a:off x="8890539" y="3274764"/>
            <a:ext cx="0" cy="2077871"/>
          </a:xfrm>
          <a:prstGeom prst="line">
            <a:avLst/>
          </a:prstGeom>
          <a:ln w="28575"/>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E99466A4-42CA-4471-A3DF-49341324A48E}"/>
              </a:ext>
            </a:extLst>
          </p:cNvPr>
          <p:cNvSpPr txBox="1"/>
          <p:nvPr/>
        </p:nvSpPr>
        <p:spPr>
          <a:xfrm rot="16200000">
            <a:off x="-73469" y="4760791"/>
            <a:ext cx="1813189" cy="830997"/>
          </a:xfrm>
          <a:prstGeom prst="rect">
            <a:avLst/>
          </a:prstGeom>
          <a:noFill/>
        </p:spPr>
        <p:txBody>
          <a:bodyPr wrap="none" rtlCol="0">
            <a:spAutoFit/>
          </a:bodyPr>
          <a:lstStyle/>
          <a:p>
            <a:r>
              <a:rPr lang="fr-FR" sz="4800"/>
              <a:t>Objets</a:t>
            </a:r>
          </a:p>
        </p:txBody>
      </p:sp>
      <p:sp>
        <p:nvSpPr>
          <p:cNvPr id="49" name="ZoneTexte 48">
            <a:extLst>
              <a:ext uri="{FF2B5EF4-FFF2-40B4-BE49-F238E27FC236}">
                <a16:creationId xmlns:a16="http://schemas.microsoft.com/office/drawing/2014/main" id="{CD126F5C-8249-460A-ADD6-5DBDAD0F510F}"/>
              </a:ext>
            </a:extLst>
          </p:cNvPr>
          <p:cNvSpPr txBox="1"/>
          <p:nvPr/>
        </p:nvSpPr>
        <p:spPr>
          <a:xfrm>
            <a:off x="1290745" y="725721"/>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51" name="ZoneTexte 50">
            <a:extLst>
              <a:ext uri="{FF2B5EF4-FFF2-40B4-BE49-F238E27FC236}">
                <a16:creationId xmlns:a16="http://schemas.microsoft.com/office/drawing/2014/main" id="{DD89C8D9-B396-4B61-A315-9DE917FFFD17}"/>
              </a:ext>
            </a:extLst>
          </p:cNvPr>
          <p:cNvSpPr txBox="1"/>
          <p:nvPr/>
        </p:nvSpPr>
        <p:spPr>
          <a:xfrm>
            <a:off x="1415038" y="218148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53" name="ZoneTexte 52">
            <a:extLst>
              <a:ext uri="{FF2B5EF4-FFF2-40B4-BE49-F238E27FC236}">
                <a16:creationId xmlns:a16="http://schemas.microsoft.com/office/drawing/2014/main" id="{8782F315-AAA6-47B1-9920-2455BEC779E8}"/>
              </a:ext>
            </a:extLst>
          </p:cNvPr>
          <p:cNvSpPr txBox="1"/>
          <p:nvPr/>
        </p:nvSpPr>
        <p:spPr>
          <a:xfrm>
            <a:off x="1415038" y="1672352"/>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a:t>
            </a:r>
          </a:p>
        </p:txBody>
      </p:sp>
      <p:sp>
        <p:nvSpPr>
          <p:cNvPr id="55" name="ZoneTexte 54">
            <a:extLst>
              <a:ext uri="{FF2B5EF4-FFF2-40B4-BE49-F238E27FC236}">
                <a16:creationId xmlns:a16="http://schemas.microsoft.com/office/drawing/2014/main" id="{E4736899-519A-41D7-9F40-5D1199BD022F}"/>
              </a:ext>
            </a:extLst>
          </p:cNvPr>
          <p:cNvSpPr txBox="1"/>
          <p:nvPr/>
        </p:nvSpPr>
        <p:spPr>
          <a:xfrm>
            <a:off x="1415038" y="1182695"/>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56" name="ZoneTexte 55">
            <a:extLst>
              <a:ext uri="{FF2B5EF4-FFF2-40B4-BE49-F238E27FC236}">
                <a16:creationId xmlns:a16="http://schemas.microsoft.com/office/drawing/2014/main" id="{223C7D95-90FC-41EC-A1EA-AFF5D6FE678F}"/>
              </a:ext>
            </a:extLst>
          </p:cNvPr>
          <p:cNvSpPr txBox="1"/>
          <p:nvPr/>
        </p:nvSpPr>
        <p:spPr>
          <a:xfrm>
            <a:off x="1306759"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p1</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58" name="ZoneTexte 57">
            <a:extLst>
              <a:ext uri="{FF2B5EF4-FFF2-40B4-BE49-F238E27FC236}">
                <a16:creationId xmlns:a16="http://schemas.microsoft.com/office/drawing/2014/main" id="{B57702BE-E9A3-4845-B24F-5AECCEF53E56}"/>
              </a:ext>
            </a:extLst>
          </p:cNvPr>
          <p:cNvSpPr txBox="1"/>
          <p:nvPr/>
        </p:nvSpPr>
        <p:spPr>
          <a:xfrm>
            <a:off x="1431052"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Mercedes</a:t>
            </a:r>
          </a:p>
        </p:txBody>
      </p:sp>
      <p:sp>
        <p:nvSpPr>
          <p:cNvPr id="59" name="ZoneTexte 58">
            <a:extLst>
              <a:ext uri="{FF2B5EF4-FFF2-40B4-BE49-F238E27FC236}">
                <a16:creationId xmlns:a16="http://schemas.microsoft.com/office/drawing/2014/main" id="{05462A5C-22E1-4B63-BE56-F034DA3301F0}"/>
              </a:ext>
            </a:extLst>
          </p:cNvPr>
          <p:cNvSpPr txBox="1"/>
          <p:nvPr/>
        </p:nvSpPr>
        <p:spPr>
          <a:xfrm>
            <a:off x="1431052"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1" name="ZoneTexte 60">
            <a:extLst>
              <a:ext uri="{FF2B5EF4-FFF2-40B4-BE49-F238E27FC236}">
                <a16:creationId xmlns:a16="http://schemas.microsoft.com/office/drawing/2014/main" id="{F4570429-7216-4F6E-A402-4C6D77B1620E}"/>
              </a:ext>
            </a:extLst>
          </p:cNvPr>
          <p:cNvSpPr txBox="1"/>
          <p:nvPr/>
        </p:nvSpPr>
        <p:spPr>
          <a:xfrm>
            <a:off x="1431052"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64" name="ZoneTexte 63">
            <a:extLst>
              <a:ext uri="{FF2B5EF4-FFF2-40B4-BE49-F238E27FC236}">
                <a16:creationId xmlns:a16="http://schemas.microsoft.com/office/drawing/2014/main" id="{974100E9-8876-4C6D-B06A-70ABD058BF7B}"/>
              </a:ext>
            </a:extLst>
          </p:cNvPr>
          <p:cNvSpPr txBox="1"/>
          <p:nvPr/>
        </p:nvSpPr>
        <p:spPr>
          <a:xfrm>
            <a:off x="2433933" y="4092244"/>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p2</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65" name="ZoneTexte 64">
            <a:extLst>
              <a:ext uri="{FF2B5EF4-FFF2-40B4-BE49-F238E27FC236}">
                <a16:creationId xmlns:a16="http://schemas.microsoft.com/office/drawing/2014/main" id="{028D33F8-C61A-4717-8D42-E17EC04D0FD1}"/>
              </a:ext>
            </a:extLst>
          </p:cNvPr>
          <p:cNvSpPr txBox="1"/>
          <p:nvPr/>
        </p:nvSpPr>
        <p:spPr>
          <a:xfrm>
            <a:off x="2558226"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Philippe</a:t>
            </a:r>
          </a:p>
        </p:txBody>
      </p:sp>
      <p:sp>
        <p:nvSpPr>
          <p:cNvPr id="66" name="ZoneTexte 65">
            <a:extLst>
              <a:ext uri="{FF2B5EF4-FFF2-40B4-BE49-F238E27FC236}">
                <a16:creationId xmlns:a16="http://schemas.microsoft.com/office/drawing/2014/main" id="{66EE8304-8B72-4DBA-ADAF-542488493561}"/>
              </a:ext>
            </a:extLst>
          </p:cNvPr>
          <p:cNvSpPr txBox="1"/>
          <p:nvPr/>
        </p:nvSpPr>
        <p:spPr>
          <a:xfrm>
            <a:off x="2558226"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67" name="ZoneTexte 66">
            <a:extLst>
              <a:ext uri="{FF2B5EF4-FFF2-40B4-BE49-F238E27FC236}">
                <a16:creationId xmlns:a16="http://schemas.microsoft.com/office/drawing/2014/main" id="{312EB768-E58F-4859-B2D7-BA201EEB08FC}"/>
              </a:ext>
            </a:extLst>
          </p:cNvPr>
          <p:cNvSpPr txBox="1"/>
          <p:nvPr/>
        </p:nvSpPr>
        <p:spPr>
          <a:xfrm>
            <a:off x="2558226" y="4362551"/>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sp>
        <p:nvSpPr>
          <p:cNvPr id="71" name="ZoneTexte 70">
            <a:extLst>
              <a:ext uri="{FF2B5EF4-FFF2-40B4-BE49-F238E27FC236}">
                <a16:creationId xmlns:a16="http://schemas.microsoft.com/office/drawing/2014/main" id="{7FEAA7E6-D8C5-438E-965B-BF4D4BB9FE48}"/>
              </a:ext>
            </a:extLst>
          </p:cNvPr>
          <p:cNvSpPr txBox="1"/>
          <p:nvPr/>
        </p:nvSpPr>
        <p:spPr>
          <a:xfrm>
            <a:off x="1293816" y="5352635"/>
            <a:ext cx="1098912" cy="1200329"/>
          </a:xfrm>
          <a:prstGeom prst="rect">
            <a:avLst/>
          </a:prstGeom>
          <a:solidFill>
            <a:schemeClr val="bg2">
              <a:lumMod val="90000"/>
            </a:schemeClr>
          </a:solidFill>
          <a:ln>
            <a:solidFill>
              <a:schemeClr val="tx1"/>
            </a:solidFill>
          </a:ln>
        </p:spPr>
        <p:txBody>
          <a:bodyPr wrap="square" rtlCol="0">
            <a:spAutoFit/>
          </a:bodyPr>
          <a:lstStyle/>
          <a:p>
            <a:pPr algn="ctr"/>
            <a:r>
              <a:rPr lang="fr-FR" sz="1200" b="1"/>
              <a:t>p3</a:t>
            </a: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72" name="ZoneTexte 71">
            <a:extLst>
              <a:ext uri="{FF2B5EF4-FFF2-40B4-BE49-F238E27FC236}">
                <a16:creationId xmlns:a16="http://schemas.microsoft.com/office/drawing/2014/main" id="{54BE430F-ABD6-4DAB-BB7A-BB6F7C792693}"/>
              </a:ext>
            </a:extLst>
          </p:cNvPr>
          <p:cNvSpPr txBox="1"/>
          <p:nvPr/>
        </p:nvSpPr>
        <p:spPr>
          <a:xfrm>
            <a:off x="1418109" y="622793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Ludovic</a:t>
            </a:r>
          </a:p>
        </p:txBody>
      </p:sp>
      <p:sp>
        <p:nvSpPr>
          <p:cNvPr id="73" name="ZoneTexte 72">
            <a:extLst>
              <a:ext uri="{FF2B5EF4-FFF2-40B4-BE49-F238E27FC236}">
                <a16:creationId xmlns:a16="http://schemas.microsoft.com/office/drawing/2014/main" id="{14BFE131-2A38-4600-874F-3DBCC995855D}"/>
              </a:ext>
            </a:extLst>
          </p:cNvPr>
          <p:cNvSpPr txBox="1"/>
          <p:nvPr/>
        </p:nvSpPr>
        <p:spPr>
          <a:xfrm>
            <a:off x="1418109" y="5931874"/>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3</a:t>
            </a:r>
          </a:p>
        </p:txBody>
      </p:sp>
      <p:sp>
        <p:nvSpPr>
          <p:cNvPr id="74" name="ZoneTexte 73">
            <a:extLst>
              <a:ext uri="{FF2B5EF4-FFF2-40B4-BE49-F238E27FC236}">
                <a16:creationId xmlns:a16="http://schemas.microsoft.com/office/drawing/2014/main" id="{9DA808B4-8D83-468C-BDE0-914E9CA89B26}"/>
              </a:ext>
            </a:extLst>
          </p:cNvPr>
          <p:cNvSpPr txBox="1"/>
          <p:nvPr/>
        </p:nvSpPr>
        <p:spPr>
          <a:xfrm>
            <a:off x="1418109" y="5628650"/>
            <a:ext cx="895754" cy="276999"/>
          </a:xfrm>
          <a:prstGeom prst="rect">
            <a:avLst/>
          </a:prstGeom>
          <a:solidFill>
            <a:srgbClr val="A6A6A6"/>
          </a:solidFill>
          <a:ln>
            <a:solidFill>
              <a:schemeClr val="tx1"/>
            </a:solidFill>
          </a:ln>
        </p:spPr>
        <p:txBody>
          <a:bodyPr wrap="square" rtlCol="0">
            <a:spAutoFit/>
          </a:bodyPr>
          <a:lstStyle/>
          <a:p>
            <a:pPr algn="ctr"/>
            <a:r>
              <a:rPr lang="fr-FR" sz="1200"/>
              <a:t>Marcher ()</a:t>
            </a:r>
          </a:p>
        </p:txBody>
      </p:sp>
      <p:cxnSp>
        <p:nvCxnSpPr>
          <p:cNvPr id="75" name="Connecteur droit 74">
            <a:extLst>
              <a:ext uri="{FF2B5EF4-FFF2-40B4-BE49-F238E27FC236}">
                <a16:creationId xmlns:a16="http://schemas.microsoft.com/office/drawing/2014/main" id="{6352FC08-E1A6-4B99-BE62-CDCFC4E289FD}"/>
              </a:ext>
            </a:extLst>
          </p:cNvPr>
          <p:cNvCxnSpPr>
            <a:cxnSpLocks/>
          </p:cNvCxnSpPr>
          <p:nvPr/>
        </p:nvCxnSpPr>
        <p:spPr>
          <a:xfrm>
            <a:off x="21048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76" name="Connecteur droit 75">
            <a:extLst>
              <a:ext uri="{FF2B5EF4-FFF2-40B4-BE49-F238E27FC236}">
                <a16:creationId xmlns:a16="http://schemas.microsoft.com/office/drawing/2014/main" id="{16C85B11-596B-4954-8632-F9F97B52B248}"/>
              </a:ext>
            </a:extLst>
          </p:cNvPr>
          <p:cNvCxnSpPr>
            <a:cxnSpLocks/>
          </p:cNvCxnSpPr>
          <p:nvPr/>
        </p:nvCxnSpPr>
        <p:spPr>
          <a:xfrm>
            <a:off x="1306759" y="4054785"/>
            <a:ext cx="2226086" cy="0"/>
          </a:xfrm>
          <a:prstGeom prst="line">
            <a:avLst/>
          </a:prstGeom>
          <a:ln w="28575"/>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2C4C4B6D-FAA4-40A1-9BA1-8BB865B09192}"/>
              </a:ext>
            </a:extLst>
          </p:cNvPr>
          <p:cNvSpPr txBox="1"/>
          <p:nvPr/>
        </p:nvSpPr>
        <p:spPr>
          <a:xfrm>
            <a:off x="3532845" y="722406"/>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Voiture</a:t>
            </a:r>
          </a:p>
          <a:p>
            <a:pPr algn="ctr"/>
            <a:endParaRPr lang="fr-FR"/>
          </a:p>
          <a:p>
            <a:pPr algn="ctr"/>
            <a:endParaRPr lang="fr-FR"/>
          </a:p>
          <a:p>
            <a:pPr algn="ctr"/>
            <a:endParaRPr lang="fr-FR"/>
          </a:p>
          <a:p>
            <a:pPr algn="ctr"/>
            <a:endParaRPr lang="fr-FR"/>
          </a:p>
        </p:txBody>
      </p:sp>
      <p:sp>
        <p:nvSpPr>
          <p:cNvPr id="78" name="ZoneTexte 77">
            <a:extLst>
              <a:ext uri="{FF2B5EF4-FFF2-40B4-BE49-F238E27FC236}">
                <a16:creationId xmlns:a16="http://schemas.microsoft.com/office/drawing/2014/main" id="{96BDE0F5-95CF-4D9F-BAC3-6AC61FD07FA1}"/>
              </a:ext>
            </a:extLst>
          </p:cNvPr>
          <p:cNvSpPr txBox="1"/>
          <p:nvPr/>
        </p:nvSpPr>
        <p:spPr>
          <a:xfrm>
            <a:off x="3683765" y="167302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79" name="ZoneTexte 78">
            <a:extLst>
              <a:ext uri="{FF2B5EF4-FFF2-40B4-BE49-F238E27FC236}">
                <a16:creationId xmlns:a16="http://schemas.microsoft.com/office/drawing/2014/main" id="{326E3082-8EC0-4DDC-B1C6-36B22355380E}"/>
              </a:ext>
            </a:extLst>
          </p:cNvPr>
          <p:cNvSpPr txBox="1"/>
          <p:nvPr/>
        </p:nvSpPr>
        <p:spPr>
          <a:xfrm>
            <a:off x="3683765" y="1183367"/>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2" name="ZoneTexte 81">
            <a:extLst>
              <a:ext uri="{FF2B5EF4-FFF2-40B4-BE49-F238E27FC236}">
                <a16:creationId xmlns:a16="http://schemas.microsoft.com/office/drawing/2014/main" id="{55898D80-DA4C-485D-9C7F-D4E1782CE4FE}"/>
              </a:ext>
            </a:extLst>
          </p:cNvPr>
          <p:cNvSpPr txBox="1"/>
          <p:nvPr/>
        </p:nvSpPr>
        <p:spPr>
          <a:xfrm>
            <a:off x="3738231" y="2295080"/>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Moto</a:t>
            </a:r>
          </a:p>
          <a:p>
            <a:pPr algn="ctr"/>
            <a:endParaRPr lang="fr-FR"/>
          </a:p>
          <a:p>
            <a:pPr algn="ctr"/>
            <a:endParaRPr lang="fr-FR"/>
          </a:p>
          <a:p>
            <a:pPr algn="ctr"/>
            <a:endParaRPr lang="fr-FR"/>
          </a:p>
          <a:p>
            <a:pPr algn="ctr"/>
            <a:endParaRPr lang="fr-FR"/>
          </a:p>
        </p:txBody>
      </p:sp>
      <p:sp>
        <p:nvSpPr>
          <p:cNvPr id="83" name="ZoneTexte 82">
            <a:extLst>
              <a:ext uri="{FF2B5EF4-FFF2-40B4-BE49-F238E27FC236}">
                <a16:creationId xmlns:a16="http://schemas.microsoft.com/office/drawing/2014/main" id="{2F52B5B0-6A2D-4432-A94B-65BA6CCEF3DA}"/>
              </a:ext>
            </a:extLst>
          </p:cNvPr>
          <p:cNvSpPr txBox="1"/>
          <p:nvPr/>
        </p:nvSpPr>
        <p:spPr>
          <a:xfrm>
            <a:off x="3895006" y="2798226"/>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84" name="ZoneTexte 83">
            <a:extLst>
              <a:ext uri="{FF2B5EF4-FFF2-40B4-BE49-F238E27FC236}">
                <a16:creationId xmlns:a16="http://schemas.microsoft.com/office/drawing/2014/main" id="{8EC7BDCE-A892-4A2D-A403-D979F7C2DF57}"/>
              </a:ext>
            </a:extLst>
          </p:cNvPr>
          <p:cNvSpPr txBox="1"/>
          <p:nvPr/>
        </p:nvSpPr>
        <p:spPr>
          <a:xfrm>
            <a:off x="3895006" y="3256769"/>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89" name="ZoneTexte 88">
            <a:extLst>
              <a:ext uri="{FF2B5EF4-FFF2-40B4-BE49-F238E27FC236}">
                <a16:creationId xmlns:a16="http://schemas.microsoft.com/office/drawing/2014/main" id="{9C07BAEB-7F65-4375-9323-BE13D6F2EBCE}"/>
              </a:ext>
            </a:extLst>
          </p:cNvPr>
          <p:cNvSpPr txBox="1"/>
          <p:nvPr/>
        </p:nvSpPr>
        <p:spPr>
          <a:xfrm>
            <a:off x="3586458" y="4092244"/>
            <a:ext cx="1760700" cy="1011185"/>
          </a:xfrm>
          <a:prstGeom prst="rect">
            <a:avLst/>
          </a:prstGeom>
          <a:solidFill>
            <a:schemeClr val="bg2">
              <a:lumMod val="90000"/>
            </a:schemeClr>
          </a:solidFill>
          <a:ln>
            <a:solidFill>
              <a:schemeClr val="tx1"/>
            </a:solidFill>
          </a:ln>
        </p:spPr>
        <p:txBody>
          <a:bodyPr wrap="square" rtlCol="0">
            <a:spAutoFit/>
          </a:bodyPr>
          <a:lstStyle/>
          <a:p>
            <a:pPr algn="ctr"/>
            <a:r>
              <a:rPr lang="fr-FR" sz="1200" b="1"/>
              <a:t>v1</a:t>
            </a:r>
          </a:p>
          <a:p>
            <a:pPr algn="ctr"/>
            <a:endParaRPr lang="fr-FR" sz="1200"/>
          </a:p>
          <a:p>
            <a:pPr algn="ctr"/>
            <a:endParaRPr lang="fr-FR" sz="1200"/>
          </a:p>
          <a:p>
            <a:pPr algn="ctr"/>
            <a:endParaRPr lang="fr-FR" sz="1200"/>
          </a:p>
          <a:p>
            <a:pPr algn="ctr"/>
            <a:endParaRPr lang="fr-FR" sz="1200"/>
          </a:p>
        </p:txBody>
      </p:sp>
      <p:sp>
        <p:nvSpPr>
          <p:cNvPr id="91" name="ZoneTexte 90">
            <a:extLst>
              <a:ext uri="{FF2B5EF4-FFF2-40B4-BE49-F238E27FC236}">
                <a16:creationId xmlns:a16="http://schemas.microsoft.com/office/drawing/2014/main" id="{46A32B5F-EEB1-46A5-BFFE-9F3599203392}"/>
              </a:ext>
            </a:extLst>
          </p:cNvPr>
          <p:cNvSpPr txBox="1"/>
          <p:nvPr/>
        </p:nvSpPr>
        <p:spPr>
          <a:xfrm>
            <a:off x="3728507" y="4665775"/>
            <a:ext cx="1561698"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b="1"/>
              <a:t>Marque.Mercedes (1)</a:t>
            </a:r>
          </a:p>
        </p:txBody>
      </p:sp>
      <p:sp>
        <p:nvSpPr>
          <p:cNvPr id="92" name="ZoneTexte 91">
            <a:extLst>
              <a:ext uri="{FF2B5EF4-FFF2-40B4-BE49-F238E27FC236}">
                <a16:creationId xmlns:a16="http://schemas.microsoft.com/office/drawing/2014/main" id="{1A45632E-F3F6-48DB-A7B3-C12F38B6ED5C}"/>
              </a:ext>
            </a:extLst>
          </p:cNvPr>
          <p:cNvSpPr txBox="1"/>
          <p:nvPr/>
        </p:nvSpPr>
        <p:spPr>
          <a:xfrm>
            <a:off x="3728507" y="4362551"/>
            <a:ext cx="1561698"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3" name="ZoneTexte 92">
            <a:extLst>
              <a:ext uri="{FF2B5EF4-FFF2-40B4-BE49-F238E27FC236}">
                <a16:creationId xmlns:a16="http://schemas.microsoft.com/office/drawing/2014/main" id="{B9F84F4B-990A-4C51-9ADB-E4102395FA00}"/>
              </a:ext>
            </a:extLst>
          </p:cNvPr>
          <p:cNvSpPr txBox="1"/>
          <p:nvPr/>
        </p:nvSpPr>
        <p:spPr>
          <a:xfrm>
            <a:off x="3586458" y="5352635"/>
            <a:ext cx="1944963"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m1</a:t>
            </a:r>
          </a:p>
          <a:p>
            <a:pPr algn="ctr"/>
            <a:endParaRPr lang="fr-FR" sz="1200"/>
          </a:p>
          <a:p>
            <a:pPr algn="ctr"/>
            <a:endParaRPr lang="fr-FR" sz="1200"/>
          </a:p>
          <a:p>
            <a:pPr algn="ctr"/>
            <a:endParaRPr lang="fr-FR" sz="1200"/>
          </a:p>
          <a:p>
            <a:pPr algn="ctr"/>
            <a:endParaRPr lang="fr-FR" sz="1200"/>
          </a:p>
        </p:txBody>
      </p:sp>
      <p:sp>
        <p:nvSpPr>
          <p:cNvPr id="94" name="ZoneTexte 93">
            <a:extLst>
              <a:ext uri="{FF2B5EF4-FFF2-40B4-BE49-F238E27FC236}">
                <a16:creationId xmlns:a16="http://schemas.microsoft.com/office/drawing/2014/main" id="{2E271B81-CB2D-466E-AD6D-4B335B5683C9}"/>
              </a:ext>
            </a:extLst>
          </p:cNvPr>
          <p:cNvSpPr txBox="1"/>
          <p:nvPr/>
        </p:nvSpPr>
        <p:spPr>
          <a:xfrm>
            <a:off x="3738231" y="5931874"/>
            <a:ext cx="1714325"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b="1"/>
              <a:t>Marque.Kawasaki (2)</a:t>
            </a:r>
          </a:p>
        </p:txBody>
      </p:sp>
      <p:sp>
        <p:nvSpPr>
          <p:cNvPr id="95" name="ZoneTexte 94">
            <a:extLst>
              <a:ext uri="{FF2B5EF4-FFF2-40B4-BE49-F238E27FC236}">
                <a16:creationId xmlns:a16="http://schemas.microsoft.com/office/drawing/2014/main" id="{F083B14A-C524-4866-AB2C-999780099D28}"/>
              </a:ext>
            </a:extLst>
          </p:cNvPr>
          <p:cNvSpPr txBox="1"/>
          <p:nvPr/>
        </p:nvSpPr>
        <p:spPr>
          <a:xfrm>
            <a:off x="3738231" y="5628650"/>
            <a:ext cx="1714325" cy="276999"/>
          </a:xfrm>
          <a:prstGeom prst="rect">
            <a:avLst/>
          </a:prstGeom>
          <a:solidFill>
            <a:srgbClr val="A6A6A6"/>
          </a:solidFill>
          <a:ln>
            <a:solidFill>
              <a:schemeClr val="tx1"/>
            </a:solidFill>
          </a:ln>
        </p:spPr>
        <p:txBody>
          <a:bodyPr wrap="square" rtlCol="0">
            <a:spAutoFit/>
          </a:bodyPr>
          <a:lstStyle/>
          <a:p>
            <a:pPr algn="ctr"/>
            <a:r>
              <a:rPr lang="fr-FR" sz="1200"/>
              <a:t>Rouler ()</a:t>
            </a:r>
          </a:p>
        </p:txBody>
      </p:sp>
      <p:sp>
        <p:nvSpPr>
          <p:cNvPr id="96" name="ZoneTexte 95">
            <a:extLst>
              <a:ext uri="{FF2B5EF4-FFF2-40B4-BE49-F238E27FC236}">
                <a16:creationId xmlns:a16="http://schemas.microsoft.com/office/drawing/2014/main" id="{1FB6CFCA-C72B-41B3-86F9-4CB9656BEEE7}"/>
              </a:ext>
            </a:extLst>
          </p:cNvPr>
          <p:cNvSpPr txBox="1"/>
          <p:nvPr/>
        </p:nvSpPr>
        <p:spPr>
          <a:xfrm>
            <a:off x="5685684" y="716628"/>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97" name="ZoneTexte 96">
            <a:extLst>
              <a:ext uri="{FF2B5EF4-FFF2-40B4-BE49-F238E27FC236}">
                <a16:creationId xmlns:a16="http://schemas.microsoft.com/office/drawing/2014/main" id="{5A5EB8A1-597B-4A5B-8622-0BF319A502A6}"/>
              </a:ext>
            </a:extLst>
          </p:cNvPr>
          <p:cNvSpPr txBox="1"/>
          <p:nvPr/>
        </p:nvSpPr>
        <p:spPr>
          <a:xfrm>
            <a:off x="5793957" y="169982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98" name="ZoneTexte 97">
            <a:extLst>
              <a:ext uri="{FF2B5EF4-FFF2-40B4-BE49-F238E27FC236}">
                <a16:creationId xmlns:a16="http://schemas.microsoft.com/office/drawing/2014/main" id="{CAD6812D-E1DC-4CE0-A4EE-F776884CD42F}"/>
              </a:ext>
            </a:extLst>
          </p:cNvPr>
          <p:cNvSpPr txBox="1"/>
          <p:nvPr/>
        </p:nvSpPr>
        <p:spPr>
          <a:xfrm>
            <a:off x="5793957" y="2208951"/>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99" name="ZoneTexte 98">
            <a:extLst>
              <a:ext uri="{FF2B5EF4-FFF2-40B4-BE49-F238E27FC236}">
                <a16:creationId xmlns:a16="http://schemas.microsoft.com/office/drawing/2014/main" id="{0C022FE2-0854-4D69-995B-2AD152F0F0A3}"/>
              </a:ext>
            </a:extLst>
          </p:cNvPr>
          <p:cNvSpPr txBox="1"/>
          <p:nvPr/>
        </p:nvSpPr>
        <p:spPr>
          <a:xfrm>
            <a:off x="5793957" y="1210164"/>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101" name="ZoneTexte 100">
            <a:extLst>
              <a:ext uri="{FF2B5EF4-FFF2-40B4-BE49-F238E27FC236}">
                <a16:creationId xmlns:a16="http://schemas.microsoft.com/office/drawing/2014/main" id="{DC6C2222-F7CB-4C1E-93C8-907A22C1EBEF}"/>
              </a:ext>
            </a:extLst>
          </p:cNvPr>
          <p:cNvSpPr txBox="1"/>
          <p:nvPr/>
        </p:nvSpPr>
        <p:spPr>
          <a:xfrm>
            <a:off x="5715395" y="4092244"/>
            <a:ext cx="1281967" cy="1384995"/>
          </a:xfrm>
          <a:prstGeom prst="rect">
            <a:avLst/>
          </a:prstGeom>
          <a:solidFill>
            <a:schemeClr val="bg2">
              <a:lumMod val="90000"/>
            </a:schemeClr>
          </a:solidFill>
          <a:ln>
            <a:solidFill>
              <a:schemeClr val="tx1"/>
            </a:solidFill>
          </a:ln>
        </p:spPr>
        <p:txBody>
          <a:bodyPr wrap="square" rtlCol="0">
            <a:spAutoFit/>
          </a:bodyPr>
          <a:lstStyle/>
          <a:p>
            <a:pPr algn="ctr"/>
            <a:r>
              <a:rPr lang="fr-FR" sz="1200" b="1"/>
              <a:t>HuitPlaceDuPré</a:t>
            </a:r>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p:txBody>
      </p:sp>
      <p:sp>
        <p:nvSpPr>
          <p:cNvPr id="102" name="ZoneTexte 101">
            <a:extLst>
              <a:ext uri="{FF2B5EF4-FFF2-40B4-BE49-F238E27FC236}">
                <a16:creationId xmlns:a16="http://schemas.microsoft.com/office/drawing/2014/main" id="{00A2371F-56A8-4C9D-9065-E62FA34BB07E}"/>
              </a:ext>
            </a:extLst>
          </p:cNvPr>
          <p:cNvSpPr txBox="1"/>
          <p:nvPr/>
        </p:nvSpPr>
        <p:spPr>
          <a:xfrm>
            <a:off x="5839689" y="4967543"/>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A8B4</a:t>
            </a:r>
          </a:p>
        </p:txBody>
      </p:sp>
      <p:sp>
        <p:nvSpPr>
          <p:cNvPr id="103" name="ZoneTexte 102">
            <a:extLst>
              <a:ext uri="{FF2B5EF4-FFF2-40B4-BE49-F238E27FC236}">
                <a16:creationId xmlns:a16="http://schemas.microsoft.com/office/drawing/2014/main" id="{78ABB57E-12F5-44B7-8814-7C038C761696}"/>
              </a:ext>
            </a:extLst>
          </p:cNvPr>
          <p:cNvSpPr txBox="1"/>
          <p:nvPr/>
        </p:nvSpPr>
        <p:spPr>
          <a:xfrm>
            <a:off x="5839689"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null</a:t>
            </a:r>
          </a:p>
        </p:txBody>
      </p:sp>
      <p:sp>
        <p:nvSpPr>
          <p:cNvPr id="104" name="ZoneTexte 103">
            <a:extLst>
              <a:ext uri="{FF2B5EF4-FFF2-40B4-BE49-F238E27FC236}">
                <a16:creationId xmlns:a16="http://schemas.microsoft.com/office/drawing/2014/main" id="{A4F53C65-3282-493F-9AF8-73F1148E0EAB}"/>
              </a:ext>
            </a:extLst>
          </p:cNvPr>
          <p:cNvSpPr txBox="1"/>
          <p:nvPr/>
        </p:nvSpPr>
        <p:spPr>
          <a:xfrm>
            <a:off x="5839689" y="4362551"/>
            <a:ext cx="895754" cy="276999"/>
          </a:xfrm>
          <a:prstGeom prst="rect">
            <a:avLst/>
          </a:prstGeom>
          <a:solidFill>
            <a:srgbClr val="A6A6A6"/>
          </a:solidFill>
          <a:ln>
            <a:solidFill>
              <a:schemeClr val="tx1"/>
            </a:solidFill>
          </a:ln>
        </p:spPr>
        <p:txBody>
          <a:bodyPr wrap="square" rtlCol="0">
            <a:spAutoFit/>
          </a:bodyPr>
          <a:lstStyle/>
          <a:p>
            <a:pPr algn="ctr"/>
            <a:r>
              <a:rPr lang="fr-FR" sz="1200"/>
              <a:t>Chauffer ()</a:t>
            </a:r>
          </a:p>
        </p:txBody>
      </p:sp>
      <p:sp>
        <p:nvSpPr>
          <p:cNvPr id="105" name="ZoneTexte 104">
            <a:extLst>
              <a:ext uri="{FF2B5EF4-FFF2-40B4-BE49-F238E27FC236}">
                <a16:creationId xmlns:a16="http://schemas.microsoft.com/office/drawing/2014/main" id="{F103A2E1-0FE2-4186-8063-B5E10D4512BB}"/>
              </a:ext>
            </a:extLst>
          </p:cNvPr>
          <p:cNvSpPr txBox="1"/>
          <p:nvPr/>
        </p:nvSpPr>
        <p:spPr>
          <a:xfrm>
            <a:off x="7508398" y="713704"/>
            <a:ext cx="1773772" cy="1477328"/>
          </a:xfrm>
          <a:prstGeom prst="rect">
            <a:avLst/>
          </a:prstGeom>
          <a:solidFill>
            <a:srgbClr val="CC66FF"/>
          </a:solidFill>
          <a:ln>
            <a:solidFill>
              <a:schemeClr val="tx1"/>
            </a:solidFill>
          </a:ln>
        </p:spPr>
        <p:txBody>
          <a:bodyPr wrap="square" rtlCol="0">
            <a:spAutoFit/>
          </a:bodyPr>
          <a:lstStyle/>
          <a:p>
            <a:pPr algn="ctr"/>
            <a:r>
              <a:rPr lang="fr-FR"/>
              <a:t>Console</a:t>
            </a:r>
          </a:p>
          <a:p>
            <a:pPr algn="ctr"/>
            <a:endParaRPr lang="fr-FR"/>
          </a:p>
          <a:p>
            <a:pPr algn="ctr"/>
            <a:endParaRPr lang="fr-FR"/>
          </a:p>
          <a:p>
            <a:pPr algn="ctr"/>
            <a:endParaRPr lang="fr-FR"/>
          </a:p>
          <a:p>
            <a:pPr algn="ctr"/>
            <a:endParaRPr lang="fr-FR"/>
          </a:p>
        </p:txBody>
      </p:sp>
      <p:sp>
        <p:nvSpPr>
          <p:cNvPr id="106" name="ZoneTexte 105">
            <a:extLst>
              <a:ext uri="{FF2B5EF4-FFF2-40B4-BE49-F238E27FC236}">
                <a16:creationId xmlns:a16="http://schemas.microsoft.com/office/drawing/2014/main" id="{C6999D69-165D-48FD-8499-B10A176CA363}"/>
              </a:ext>
            </a:extLst>
          </p:cNvPr>
          <p:cNvSpPr txBox="1"/>
          <p:nvPr/>
        </p:nvSpPr>
        <p:spPr>
          <a:xfrm>
            <a:off x="7606053" y="1210177"/>
            <a:ext cx="1504365" cy="369332"/>
          </a:xfrm>
          <a:prstGeom prst="rect">
            <a:avLst/>
          </a:prstGeom>
          <a:solidFill>
            <a:srgbClr val="CC00CC"/>
          </a:solidFill>
          <a:ln>
            <a:solidFill>
              <a:schemeClr val="tx1"/>
            </a:solidFill>
          </a:ln>
        </p:spPr>
        <p:txBody>
          <a:bodyPr wrap="square" rtlCol="0">
            <a:spAutoFit/>
          </a:bodyPr>
          <a:lstStyle>
            <a:defPPr>
              <a:defRPr lang="fr-FR"/>
            </a:defPPr>
            <a:lvl1pPr algn="ctr"/>
          </a:lstStyle>
          <a:p>
            <a:r>
              <a:rPr lang="fr-FR"/>
              <a:t>Marque</a:t>
            </a:r>
          </a:p>
        </p:txBody>
      </p:sp>
      <p:sp>
        <p:nvSpPr>
          <p:cNvPr id="107" name="ZoneTexte 106">
            <a:extLst>
              <a:ext uri="{FF2B5EF4-FFF2-40B4-BE49-F238E27FC236}">
                <a16:creationId xmlns:a16="http://schemas.microsoft.com/office/drawing/2014/main" id="{A8C9D7B9-7373-4A7B-9A70-26D9E61D5DE4}"/>
              </a:ext>
            </a:extLst>
          </p:cNvPr>
          <p:cNvSpPr txBox="1"/>
          <p:nvPr/>
        </p:nvSpPr>
        <p:spPr>
          <a:xfrm>
            <a:off x="7606053" y="1699834"/>
            <a:ext cx="1504365" cy="369332"/>
          </a:xfrm>
          <a:prstGeom prst="rect">
            <a:avLst/>
          </a:prstGeom>
          <a:solidFill>
            <a:srgbClr val="CC00CC"/>
          </a:solidFill>
          <a:ln>
            <a:solidFill>
              <a:schemeClr val="tx1"/>
            </a:solidFill>
          </a:ln>
        </p:spPr>
        <p:txBody>
          <a:bodyPr wrap="square" rtlCol="0">
            <a:spAutoFit/>
          </a:bodyPr>
          <a:lstStyle>
            <a:defPPr>
              <a:defRPr lang="fr-FR"/>
            </a:defPPr>
            <a:lvl1pPr algn="ctr"/>
          </a:lstStyle>
          <a:p>
            <a:r>
              <a:rPr lang="fr-FR"/>
              <a:t>Modele</a:t>
            </a:r>
          </a:p>
        </p:txBody>
      </p:sp>
      <p:sp>
        <p:nvSpPr>
          <p:cNvPr id="109" name="ZoneTexte 108">
            <a:extLst>
              <a:ext uri="{FF2B5EF4-FFF2-40B4-BE49-F238E27FC236}">
                <a16:creationId xmlns:a16="http://schemas.microsoft.com/office/drawing/2014/main" id="{D3D14677-696A-4188-B19A-21392E085932}"/>
              </a:ext>
            </a:extLst>
          </p:cNvPr>
          <p:cNvSpPr txBox="1"/>
          <p:nvPr/>
        </p:nvSpPr>
        <p:spPr>
          <a:xfrm>
            <a:off x="7409188" y="4092244"/>
            <a:ext cx="1148886" cy="1015663"/>
          </a:xfrm>
          <a:prstGeom prst="rect">
            <a:avLst/>
          </a:prstGeom>
          <a:solidFill>
            <a:schemeClr val="bg2">
              <a:lumMod val="90000"/>
            </a:schemeClr>
          </a:solidFill>
          <a:ln>
            <a:solidFill>
              <a:schemeClr val="tx1"/>
            </a:solidFill>
          </a:ln>
        </p:spPr>
        <p:txBody>
          <a:bodyPr wrap="square" rtlCol="0">
            <a:spAutoFit/>
          </a:bodyPr>
          <a:lstStyle/>
          <a:p>
            <a:pPr algn="ctr"/>
            <a:r>
              <a:rPr lang="fr-FR" sz="1200" b="1"/>
              <a:t>c1</a:t>
            </a:r>
          </a:p>
          <a:p>
            <a:pPr algn="ctr"/>
            <a:endParaRPr lang="fr-FR" sz="1200"/>
          </a:p>
          <a:p>
            <a:pPr algn="ctr"/>
            <a:endParaRPr lang="fr-FR" sz="1200"/>
          </a:p>
          <a:p>
            <a:pPr algn="ctr"/>
            <a:endParaRPr lang="fr-FR" sz="1200"/>
          </a:p>
          <a:p>
            <a:pPr algn="ctr"/>
            <a:endParaRPr lang="fr-FR" sz="1200"/>
          </a:p>
        </p:txBody>
      </p:sp>
      <p:sp>
        <p:nvSpPr>
          <p:cNvPr id="111" name="ZoneTexte 110">
            <a:extLst>
              <a:ext uri="{FF2B5EF4-FFF2-40B4-BE49-F238E27FC236}">
                <a16:creationId xmlns:a16="http://schemas.microsoft.com/office/drawing/2014/main" id="{6556E131-6BE0-4991-BD89-5A5EF3E825B0}"/>
              </a:ext>
            </a:extLst>
          </p:cNvPr>
          <p:cNvSpPr txBox="1"/>
          <p:nvPr/>
        </p:nvSpPr>
        <p:spPr>
          <a:xfrm>
            <a:off x="7533481" y="4665775"/>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PS4</a:t>
            </a:r>
          </a:p>
        </p:txBody>
      </p:sp>
      <p:sp>
        <p:nvSpPr>
          <p:cNvPr id="112" name="ZoneTexte 111">
            <a:extLst>
              <a:ext uri="{FF2B5EF4-FFF2-40B4-BE49-F238E27FC236}">
                <a16:creationId xmlns:a16="http://schemas.microsoft.com/office/drawing/2014/main" id="{8464A016-0A41-407E-86E0-153CC75BC9F6}"/>
              </a:ext>
            </a:extLst>
          </p:cNvPr>
          <p:cNvSpPr txBox="1"/>
          <p:nvPr/>
        </p:nvSpPr>
        <p:spPr>
          <a:xfrm>
            <a:off x="7533481" y="4362551"/>
            <a:ext cx="895754" cy="276999"/>
          </a:xfrm>
          <a:prstGeom prst="rect">
            <a:avLst/>
          </a:prstGeom>
          <a:solidFill>
            <a:srgbClr val="A6A6A6"/>
          </a:solidFill>
          <a:ln>
            <a:solidFill>
              <a:schemeClr val="tx1"/>
            </a:solidFill>
          </a:ln>
        </p:spPr>
        <p:txBody>
          <a:bodyPr wrap="square" rtlCol="0">
            <a:spAutoFit/>
          </a:bodyPr>
          <a:lstStyle/>
          <a:p>
            <a:pPr algn="ctr"/>
            <a:r>
              <a:rPr lang="fr-FR" sz="1200"/>
              <a:t>Playstation</a:t>
            </a:r>
          </a:p>
        </p:txBody>
      </p:sp>
      <p:sp>
        <p:nvSpPr>
          <p:cNvPr id="115" name="ZoneTexte 114">
            <a:extLst>
              <a:ext uri="{FF2B5EF4-FFF2-40B4-BE49-F238E27FC236}">
                <a16:creationId xmlns:a16="http://schemas.microsoft.com/office/drawing/2014/main" id="{4214D43D-46DF-476F-B63A-5699D2D97683}"/>
              </a:ext>
            </a:extLst>
          </p:cNvPr>
          <p:cNvSpPr txBox="1"/>
          <p:nvPr/>
        </p:nvSpPr>
        <p:spPr>
          <a:xfrm>
            <a:off x="7851994" y="2351434"/>
            <a:ext cx="1653074" cy="923330"/>
          </a:xfrm>
          <a:prstGeom prst="rect">
            <a:avLst/>
          </a:prstGeom>
          <a:solidFill>
            <a:srgbClr val="CC66FF"/>
          </a:solidFill>
          <a:ln>
            <a:solidFill>
              <a:schemeClr val="tx1"/>
            </a:solidFill>
          </a:ln>
        </p:spPr>
        <p:txBody>
          <a:bodyPr wrap="square" rtlCol="0">
            <a:spAutoFit/>
          </a:bodyPr>
          <a:lstStyle/>
          <a:p>
            <a:pPr algn="ctr"/>
            <a:r>
              <a:rPr lang="fr-FR"/>
              <a:t>Chien</a:t>
            </a:r>
          </a:p>
          <a:p>
            <a:pPr algn="ctr"/>
            <a:endParaRPr lang="fr-FR"/>
          </a:p>
          <a:p>
            <a:pPr algn="ctr"/>
            <a:endParaRPr lang="fr-FR"/>
          </a:p>
        </p:txBody>
      </p:sp>
      <p:sp>
        <p:nvSpPr>
          <p:cNvPr id="116" name="ZoneTexte 115">
            <a:extLst>
              <a:ext uri="{FF2B5EF4-FFF2-40B4-BE49-F238E27FC236}">
                <a16:creationId xmlns:a16="http://schemas.microsoft.com/office/drawing/2014/main" id="{7C176D10-0A55-40F5-9341-492E8133E731}"/>
              </a:ext>
            </a:extLst>
          </p:cNvPr>
          <p:cNvSpPr txBox="1"/>
          <p:nvPr/>
        </p:nvSpPr>
        <p:spPr>
          <a:xfrm>
            <a:off x="7914140" y="2841663"/>
            <a:ext cx="1504365" cy="369332"/>
          </a:xfrm>
          <a:prstGeom prst="rect">
            <a:avLst/>
          </a:prstGeom>
          <a:solidFill>
            <a:srgbClr val="CC00CC"/>
          </a:solidFill>
          <a:ln>
            <a:solidFill>
              <a:schemeClr val="tx1"/>
            </a:solidFill>
          </a:ln>
        </p:spPr>
        <p:txBody>
          <a:bodyPr wrap="square" rtlCol="0">
            <a:spAutoFit/>
          </a:bodyPr>
          <a:lstStyle>
            <a:defPPr>
              <a:defRPr lang="fr-FR"/>
            </a:defPPr>
            <a:lvl1pPr algn="ctr"/>
          </a:lstStyle>
          <a:p>
            <a:r>
              <a:rPr lang="fr-FR"/>
              <a:t>Race</a:t>
            </a:r>
          </a:p>
        </p:txBody>
      </p:sp>
      <p:sp>
        <p:nvSpPr>
          <p:cNvPr id="118" name="ZoneTexte 117">
            <a:extLst>
              <a:ext uri="{FF2B5EF4-FFF2-40B4-BE49-F238E27FC236}">
                <a16:creationId xmlns:a16="http://schemas.microsoft.com/office/drawing/2014/main" id="{32D471EE-9E49-444D-AC6E-A5281E2FA344}"/>
              </a:ext>
            </a:extLst>
          </p:cNvPr>
          <p:cNvSpPr txBox="1"/>
          <p:nvPr/>
        </p:nvSpPr>
        <p:spPr>
          <a:xfrm>
            <a:off x="7717251" y="5352635"/>
            <a:ext cx="1281967" cy="646331"/>
          </a:xfrm>
          <a:prstGeom prst="rect">
            <a:avLst/>
          </a:prstGeom>
          <a:solidFill>
            <a:schemeClr val="bg2">
              <a:lumMod val="90000"/>
            </a:schemeClr>
          </a:solidFill>
          <a:ln>
            <a:solidFill>
              <a:schemeClr val="tx1"/>
            </a:solidFill>
          </a:ln>
        </p:spPr>
        <p:txBody>
          <a:bodyPr wrap="square" rtlCol="0">
            <a:spAutoFit/>
          </a:bodyPr>
          <a:lstStyle/>
          <a:p>
            <a:pPr algn="ctr"/>
            <a:r>
              <a:rPr lang="fr-FR" sz="1200" b="1"/>
              <a:t>Milou</a:t>
            </a:r>
          </a:p>
          <a:p>
            <a:pPr algn="ctr"/>
            <a:endParaRPr lang="fr-FR" sz="1200"/>
          </a:p>
          <a:p>
            <a:pPr algn="ctr"/>
            <a:endParaRPr lang="fr-FR" sz="1200"/>
          </a:p>
        </p:txBody>
      </p:sp>
      <p:sp>
        <p:nvSpPr>
          <p:cNvPr id="119" name="ZoneTexte 118">
            <a:extLst>
              <a:ext uri="{FF2B5EF4-FFF2-40B4-BE49-F238E27FC236}">
                <a16:creationId xmlns:a16="http://schemas.microsoft.com/office/drawing/2014/main" id="{EEE0B249-E60D-4C2D-815C-CCB27D4B1E30}"/>
              </a:ext>
            </a:extLst>
          </p:cNvPr>
          <p:cNvSpPr txBox="1"/>
          <p:nvPr/>
        </p:nvSpPr>
        <p:spPr>
          <a:xfrm>
            <a:off x="7930322" y="5628650"/>
            <a:ext cx="895754" cy="276999"/>
          </a:xfrm>
          <a:prstGeom prst="rect">
            <a:avLst/>
          </a:prstGeom>
          <a:solidFill>
            <a:srgbClr val="A6A6A6"/>
          </a:solidFill>
          <a:ln>
            <a:solidFill>
              <a:schemeClr val="tx1"/>
            </a:solidFill>
          </a:ln>
        </p:spPr>
        <p:txBody>
          <a:bodyPr wrap="square" rtlCol="0">
            <a:spAutoFit/>
          </a:bodyPr>
          <a:lstStyle>
            <a:defPPr>
              <a:defRPr lang="fr-FR"/>
            </a:defPPr>
            <a:lvl1pPr algn="ctr"/>
          </a:lstStyle>
          <a:p>
            <a:r>
              <a:rPr lang="fr-FR" sz="1200"/>
              <a:t>Fox-terrier</a:t>
            </a:r>
          </a:p>
        </p:txBody>
      </p:sp>
      <p:cxnSp>
        <p:nvCxnSpPr>
          <p:cNvPr id="127" name="Connecteur droit 126">
            <a:extLst>
              <a:ext uri="{FF2B5EF4-FFF2-40B4-BE49-F238E27FC236}">
                <a16:creationId xmlns:a16="http://schemas.microsoft.com/office/drawing/2014/main" id="{C5A76DFA-4C85-41EF-9E67-A3A25654ABF3}"/>
              </a:ext>
            </a:extLst>
          </p:cNvPr>
          <p:cNvCxnSpPr>
            <a:cxnSpLocks/>
          </p:cNvCxnSpPr>
          <p:nvPr/>
        </p:nvCxnSpPr>
        <p:spPr>
          <a:xfrm>
            <a:off x="22572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cxnSp>
        <p:nvCxnSpPr>
          <p:cNvPr id="128" name="Connecteur droit 127">
            <a:extLst>
              <a:ext uri="{FF2B5EF4-FFF2-40B4-BE49-F238E27FC236}">
                <a16:creationId xmlns:a16="http://schemas.microsoft.com/office/drawing/2014/main" id="{38A396ED-99C6-437E-B9A8-9469ADE0BC01}"/>
              </a:ext>
            </a:extLst>
          </p:cNvPr>
          <p:cNvCxnSpPr>
            <a:cxnSpLocks/>
          </p:cNvCxnSpPr>
          <p:nvPr/>
        </p:nvCxnSpPr>
        <p:spPr>
          <a:xfrm>
            <a:off x="2409619" y="2760005"/>
            <a:ext cx="0" cy="1304081"/>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581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F749D-BDE4-4ED0-9E5C-501E4FD1070D}"/>
              </a:ext>
            </a:extLst>
          </p:cNvPr>
          <p:cNvSpPr>
            <a:spLocks noGrp="1"/>
          </p:cNvSpPr>
          <p:nvPr>
            <p:ph type="title"/>
          </p:nvPr>
        </p:nvSpPr>
        <p:spPr/>
        <p:txBody>
          <a:bodyPr/>
          <a:lstStyle/>
          <a:p>
            <a:r>
              <a:rPr lang="fr-FR"/>
              <a:t>Les classes Valeur personnalisées</a:t>
            </a:r>
          </a:p>
        </p:txBody>
      </p:sp>
      <p:sp>
        <p:nvSpPr>
          <p:cNvPr id="3" name="Espace réservé du contenu 2">
            <a:extLst>
              <a:ext uri="{FF2B5EF4-FFF2-40B4-BE49-F238E27FC236}">
                <a16:creationId xmlns:a16="http://schemas.microsoft.com/office/drawing/2014/main" id="{05FAF572-648F-4AC3-AC1B-B062E59AE5A4}"/>
              </a:ext>
            </a:extLst>
          </p:cNvPr>
          <p:cNvSpPr>
            <a:spLocks noGrp="1"/>
          </p:cNvSpPr>
          <p:nvPr>
            <p:ph idx="1"/>
          </p:nvPr>
        </p:nvSpPr>
        <p:spPr>
          <a:xfrm>
            <a:off x="838200" y="1825625"/>
            <a:ext cx="9149179" cy="4351338"/>
          </a:xfrm>
        </p:spPr>
        <p:txBody>
          <a:bodyPr>
            <a:normAutofit/>
          </a:bodyPr>
          <a:lstStyle/>
          <a:p>
            <a:r>
              <a:rPr lang="fr-FR"/>
              <a:t>Pour déclarer une classe, le mot clé </a:t>
            </a:r>
            <a:r>
              <a:rPr lang="fr-FR">
                <a:solidFill>
                  <a:srgbClr val="4472C4"/>
                </a:solidFill>
              </a:rPr>
              <a:t>class</a:t>
            </a:r>
            <a:r>
              <a:rPr lang="fr-FR"/>
              <a:t> est utilisé mais d'autre mots clés existent (</a:t>
            </a:r>
            <a:r>
              <a:rPr lang="fr-FR" sz="2400"/>
              <a:t>delegate, enum, struct, event...</a:t>
            </a:r>
            <a:r>
              <a:rPr lang="fr-FR"/>
              <a:t>) </a:t>
            </a:r>
          </a:p>
          <a:p>
            <a:r>
              <a:rPr lang="fr-FR"/>
              <a:t>Une classe déclarée est toujours de type référence sauf les mots clés suivants sont utilisés :</a:t>
            </a:r>
          </a:p>
          <a:p>
            <a:pPr lvl="1"/>
            <a:r>
              <a:rPr lang="fr-FR"/>
              <a:t>enum</a:t>
            </a:r>
          </a:p>
          <a:p>
            <a:pPr lvl="1"/>
            <a:r>
              <a:rPr lang="fr-FR"/>
              <a:t>struct</a:t>
            </a:r>
          </a:p>
        </p:txBody>
      </p:sp>
    </p:spTree>
    <p:extLst>
      <p:ext uri="{BB962C8B-B14F-4D97-AF65-F5344CB8AC3E}">
        <p14:creationId xmlns:p14="http://schemas.microsoft.com/office/powerpoint/2010/main" val="2778718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43FC2-9C4D-4ED4-BCBD-A9A28D22A0A8}"/>
              </a:ext>
            </a:extLst>
          </p:cNvPr>
          <p:cNvSpPr>
            <a:spLocks noGrp="1"/>
          </p:cNvSpPr>
          <p:nvPr>
            <p:ph type="title"/>
          </p:nvPr>
        </p:nvSpPr>
        <p:spPr/>
        <p:txBody>
          <a:bodyPr/>
          <a:lstStyle/>
          <a:p>
            <a:r>
              <a:rPr lang="fr-FR"/>
              <a:t>enum</a:t>
            </a:r>
          </a:p>
        </p:txBody>
      </p:sp>
      <p:sp>
        <p:nvSpPr>
          <p:cNvPr id="3" name="Espace réservé du contenu 2">
            <a:extLst>
              <a:ext uri="{FF2B5EF4-FFF2-40B4-BE49-F238E27FC236}">
                <a16:creationId xmlns:a16="http://schemas.microsoft.com/office/drawing/2014/main" id="{1B0F3127-29AD-4135-B652-6560788A48EA}"/>
              </a:ext>
            </a:extLst>
          </p:cNvPr>
          <p:cNvSpPr>
            <a:spLocks noGrp="1"/>
          </p:cNvSpPr>
          <p:nvPr>
            <p:ph idx="1"/>
          </p:nvPr>
        </p:nvSpPr>
        <p:spPr>
          <a:xfrm>
            <a:off x="838200" y="1825625"/>
            <a:ext cx="10515600" cy="1254926"/>
          </a:xfrm>
        </p:spPr>
        <p:txBody>
          <a:bodyPr>
            <a:normAutofit fontScale="25000" lnSpcReduction="20000"/>
          </a:bodyPr>
          <a:lstStyle/>
          <a:p>
            <a:r>
              <a:rPr lang="fr-FR" sz="11200"/>
              <a:t>Un enum est une sorte d'entier avec une liste de valeur prédéfinie.</a:t>
            </a:r>
          </a:p>
          <a:p>
            <a:r>
              <a:rPr lang="fr-FR" sz="11200"/>
              <a:t>Chaque valeur est identifiée par un libellé.</a:t>
            </a:r>
          </a:p>
          <a:p>
            <a:endParaRPr lang="fr-FR" sz="11200"/>
          </a:p>
          <a:p>
            <a:endParaRPr lang="fr-FR" sz="11200"/>
          </a:p>
          <a:p>
            <a:endParaRPr lang="fr-FR" sz="11200"/>
          </a:p>
          <a:p>
            <a:endParaRPr lang="fr-FR" sz="11200"/>
          </a:p>
          <a:p>
            <a:endParaRPr lang="fr-FR" sz="11200"/>
          </a:p>
          <a:p>
            <a:endParaRPr lang="fr-FR" sz="11200"/>
          </a:p>
          <a:p>
            <a:endParaRPr lang="fr-FR" sz="11200"/>
          </a:p>
          <a:p>
            <a:r>
              <a:rPr lang="fr-FR" sz="11200"/>
              <a:t>Utilisation</a:t>
            </a:r>
          </a:p>
          <a:p>
            <a:pPr marL="457200" lvl="1" indent="0">
              <a:buNone/>
            </a:pPr>
            <a:endParaRPr lang="fr-FR"/>
          </a:p>
        </p:txBody>
      </p:sp>
      <p:grpSp>
        <p:nvGrpSpPr>
          <p:cNvPr id="21" name="Groupe 20">
            <a:extLst>
              <a:ext uri="{FF2B5EF4-FFF2-40B4-BE49-F238E27FC236}">
                <a16:creationId xmlns:a16="http://schemas.microsoft.com/office/drawing/2014/main" id="{190C9477-ED29-4BD6-B678-3745600BC7F1}"/>
              </a:ext>
            </a:extLst>
          </p:cNvPr>
          <p:cNvGrpSpPr/>
          <p:nvPr/>
        </p:nvGrpSpPr>
        <p:grpSpPr>
          <a:xfrm>
            <a:off x="941034" y="2914095"/>
            <a:ext cx="11325504" cy="2441776"/>
            <a:chOff x="941034" y="3429000"/>
            <a:chExt cx="11325504" cy="2441776"/>
          </a:xfrm>
        </p:grpSpPr>
        <p:sp>
          <p:nvSpPr>
            <p:cNvPr id="4" name="ZoneTexte 3">
              <a:extLst>
                <a:ext uri="{FF2B5EF4-FFF2-40B4-BE49-F238E27FC236}">
                  <a16:creationId xmlns:a16="http://schemas.microsoft.com/office/drawing/2014/main" id="{B1C8DF2C-5C88-453F-9C61-CC3ED435720D}"/>
                </a:ext>
              </a:extLst>
            </p:cNvPr>
            <p:cNvSpPr txBox="1"/>
            <p:nvPr/>
          </p:nvSpPr>
          <p:spPr>
            <a:xfrm>
              <a:off x="1899822" y="3429000"/>
              <a:ext cx="7643439" cy="584775"/>
            </a:xfrm>
            <a:prstGeom prst="rect">
              <a:avLst/>
            </a:prstGeom>
            <a:noFill/>
          </p:spPr>
          <p:txBody>
            <a:bodyPr wrap="none" rtlCol="0">
              <a:spAutoFit/>
            </a:bodyPr>
            <a:lstStyle/>
            <a:p>
              <a:r>
                <a:rPr lang="fr-FR" sz="3200">
                  <a:solidFill>
                    <a:srgbClr val="0000FF"/>
                  </a:solidFill>
                  <a:latin typeface="Consolas" panose="020B0609020204030204" pitchFamily="49" charset="0"/>
                </a:rPr>
                <a:t>enum</a:t>
              </a:r>
              <a:r>
                <a:rPr lang="fr-FR" sz="3200">
                  <a:solidFill>
                    <a:srgbClr val="000000"/>
                  </a:solidFill>
                  <a:latin typeface="Consolas" panose="020B0609020204030204" pitchFamily="49" charset="0"/>
                </a:rPr>
                <a:t> </a:t>
              </a:r>
              <a:r>
                <a:rPr lang="fr-FR" sz="3200">
                  <a:solidFill>
                    <a:srgbClr val="2B91AF"/>
                  </a:solidFill>
                  <a:latin typeface="Consolas" panose="020B0609020204030204" pitchFamily="49" charset="0"/>
                </a:rPr>
                <a:t>Couleur</a:t>
              </a:r>
              <a:r>
                <a:rPr lang="fr-FR" sz="3200">
                  <a:solidFill>
                    <a:srgbClr val="000000"/>
                  </a:solidFill>
                  <a:latin typeface="Consolas" panose="020B0609020204030204" pitchFamily="49" charset="0"/>
                </a:rPr>
                <a:t> { Rouge, Vert, Bleu}</a:t>
              </a:r>
              <a:endParaRPr lang="fr-FR" sz="3200"/>
            </a:p>
          </p:txBody>
        </p:sp>
        <p:sp>
          <p:nvSpPr>
            <p:cNvPr id="5" name="ZoneTexte 4">
              <a:extLst>
                <a:ext uri="{FF2B5EF4-FFF2-40B4-BE49-F238E27FC236}">
                  <a16:creationId xmlns:a16="http://schemas.microsoft.com/office/drawing/2014/main" id="{4EA9CD28-141E-4968-AC99-0E13C9AF1308}"/>
                </a:ext>
              </a:extLst>
            </p:cNvPr>
            <p:cNvSpPr txBox="1"/>
            <p:nvPr/>
          </p:nvSpPr>
          <p:spPr>
            <a:xfrm>
              <a:off x="941034" y="4497196"/>
              <a:ext cx="3011722" cy="369332"/>
            </a:xfrm>
            <a:prstGeom prst="rect">
              <a:avLst/>
            </a:prstGeom>
            <a:noFill/>
          </p:spPr>
          <p:txBody>
            <a:bodyPr wrap="none" rtlCol="0">
              <a:spAutoFit/>
            </a:bodyPr>
            <a:lstStyle/>
            <a:p>
              <a:r>
                <a:rPr lang="fr-FR">
                  <a:solidFill>
                    <a:srgbClr val="0000FF"/>
                  </a:solidFill>
                </a:rPr>
                <a:t>mot clé enum plutôt que class</a:t>
              </a:r>
            </a:p>
          </p:txBody>
        </p:sp>
        <p:sp>
          <p:nvSpPr>
            <p:cNvPr id="6" name="ZoneTexte 5">
              <a:extLst>
                <a:ext uri="{FF2B5EF4-FFF2-40B4-BE49-F238E27FC236}">
                  <a16:creationId xmlns:a16="http://schemas.microsoft.com/office/drawing/2014/main" id="{45E872A7-551B-4029-9410-431B256C7913}"/>
                </a:ext>
              </a:extLst>
            </p:cNvPr>
            <p:cNvSpPr txBox="1"/>
            <p:nvPr/>
          </p:nvSpPr>
          <p:spPr>
            <a:xfrm>
              <a:off x="2446895" y="5501444"/>
              <a:ext cx="3991927" cy="369332"/>
            </a:xfrm>
            <a:prstGeom prst="rect">
              <a:avLst/>
            </a:prstGeom>
            <a:noFill/>
          </p:spPr>
          <p:txBody>
            <a:bodyPr wrap="none" rtlCol="0">
              <a:spAutoFit/>
            </a:bodyPr>
            <a:lstStyle/>
            <a:p>
              <a:r>
                <a:rPr lang="fr-FR">
                  <a:solidFill>
                    <a:srgbClr val="2B91AF"/>
                  </a:solidFill>
                </a:rPr>
                <a:t>nom de la classe à trois valeurs possibles</a:t>
              </a:r>
            </a:p>
          </p:txBody>
        </p:sp>
        <p:sp>
          <p:nvSpPr>
            <p:cNvPr id="7" name="ZoneTexte 6">
              <a:extLst>
                <a:ext uri="{FF2B5EF4-FFF2-40B4-BE49-F238E27FC236}">
                  <a16:creationId xmlns:a16="http://schemas.microsoft.com/office/drawing/2014/main" id="{80EA69BF-0E0C-442C-87B0-7827A44E5E1A}"/>
                </a:ext>
              </a:extLst>
            </p:cNvPr>
            <p:cNvSpPr txBox="1"/>
            <p:nvPr/>
          </p:nvSpPr>
          <p:spPr>
            <a:xfrm>
              <a:off x="5231821" y="5037171"/>
              <a:ext cx="4846968" cy="369332"/>
            </a:xfrm>
            <a:prstGeom prst="rect">
              <a:avLst/>
            </a:prstGeom>
            <a:noFill/>
          </p:spPr>
          <p:txBody>
            <a:bodyPr wrap="none" rtlCol="0">
              <a:spAutoFit/>
            </a:bodyPr>
            <a:lstStyle/>
            <a:p>
              <a:r>
                <a:rPr lang="fr-FR"/>
                <a:t>Libellé de la première valeur. Valeur par défaut 0</a:t>
              </a:r>
            </a:p>
          </p:txBody>
        </p:sp>
        <p:sp>
          <p:nvSpPr>
            <p:cNvPr id="8" name="ZoneTexte 7">
              <a:extLst>
                <a:ext uri="{FF2B5EF4-FFF2-40B4-BE49-F238E27FC236}">
                  <a16:creationId xmlns:a16="http://schemas.microsoft.com/office/drawing/2014/main" id="{D966B91B-9056-4A16-87A1-0AB1AE3A18A5}"/>
                </a:ext>
              </a:extLst>
            </p:cNvPr>
            <p:cNvSpPr txBox="1"/>
            <p:nvPr/>
          </p:nvSpPr>
          <p:spPr>
            <a:xfrm>
              <a:off x="6902303" y="4667839"/>
              <a:ext cx="4655633" cy="369332"/>
            </a:xfrm>
            <a:prstGeom prst="rect">
              <a:avLst/>
            </a:prstGeom>
            <a:noFill/>
          </p:spPr>
          <p:txBody>
            <a:bodyPr wrap="none" rtlCol="0">
              <a:spAutoFit/>
            </a:bodyPr>
            <a:lstStyle/>
            <a:p>
              <a:r>
                <a:rPr lang="fr-FR"/>
                <a:t>Libellé de la seconde valeur. Valeur par défaut 1</a:t>
              </a:r>
            </a:p>
          </p:txBody>
        </p:sp>
        <p:sp>
          <p:nvSpPr>
            <p:cNvPr id="9" name="ZoneTexte 8">
              <a:extLst>
                <a:ext uri="{FF2B5EF4-FFF2-40B4-BE49-F238E27FC236}">
                  <a16:creationId xmlns:a16="http://schemas.microsoft.com/office/drawing/2014/main" id="{DD8AB9BD-4337-416A-86DA-B05FC44C269A}"/>
                </a:ext>
              </a:extLst>
            </p:cNvPr>
            <p:cNvSpPr txBox="1"/>
            <p:nvPr/>
          </p:nvSpPr>
          <p:spPr>
            <a:xfrm>
              <a:off x="7506902" y="4306740"/>
              <a:ext cx="4759636" cy="369332"/>
            </a:xfrm>
            <a:prstGeom prst="rect">
              <a:avLst/>
            </a:prstGeom>
            <a:noFill/>
          </p:spPr>
          <p:txBody>
            <a:bodyPr wrap="none" rtlCol="0">
              <a:spAutoFit/>
            </a:bodyPr>
            <a:lstStyle/>
            <a:p>
              <a:r>
                <a:rPr lang="fr-FR"/>
                <a:t>Libellé de la troisième valeur. Valeur par défaut 2</a:t>
              </a:r>
            </a:p>
          </p:txBody>
        </p:sp>
        <p:cxnSp>
          <p:nvCxnSpPr>
            <p:cNvPr id="11" name="Connecteur droit 10">
              <a:extLst>
                <a:ext uri="{FF2B5EF4-FFF2-40B4-BE49-F238E27FC236}">
                  <a16:creationId xmlns:a16="http://schemas.microsoft.com/office/drawing/2014/main" id="{A7266DE9-EB6C-483E-AEE0-83EF6B31F878}"/>
                </a:ext>
              </a:extLst>
            </p:cNvPr>
            <p:cNvCxnSpPr/>
            <p:nvPr/>
          </p:nvCxnSpPr>
          <p:spPr>
            <a:xfrm>
              <a:off x="2446895" y="3975592"/>
              <a:ext cx="0" cy="483421"/>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13" name="Connecteur droit 12">
              <a:extLst>
                <a:ext uri="{FF2B5EF4-FFF2-40B4-BE49-F238E27FC236}">
                  <a16:creationId xmlns:a16="http://schemas.microsoft.com/office/drawing/2014/main" id="{30640E1D-4093-4B24-89AA-3B6B63CF6EFF}"/>
                </a:ext>
              </a:extLst>
            </p:cNvPr>
            <p:cNvCxnSpPr/>
            <p:nvPr/>
          </p:nvCxnSpPr>
          <p:spPr>
            <a:xfrm>
              <a:off x="4279037" y="3975592"/>
              <a:ext cx="0" cy="1487669"/>
            </a:xfrm>
            <a:prstGeom prst="line">
              <a:avLst/>
            </a:prstGeom>
            <a:ln>
              <a:solidFill>
                <a:srgbClr val="2B91AF"/>
              </a:solidFill>
            </a:ln>
          </p:spPr>
          <p:style>
            <a:lnRef idx="3">
              <a:schemeClr val="accent1"/>
            </a:lnRef>
            <a:fillRef idx="0">
              <a:schemeClr val="accent1"/>
            </a:fillRef>
            <a:effectRef idx="2">
              <a:schemeClr val="accent1"/>
            </a:effectRef>
            <a:fontRef idx="minor">
              <a:schemeClr val="tx1"/>
            </a:fontRef>
          </p:style>
        </p:cxnSp>
        <p:cxnSp>
          <p:nvCxnSpPr>
            <p:cNvPr id="15" name="Connecteur droit 14">
              <a:extLst>
                <a:ext uri="{FF2B5EF4-FFF2-40B4-BE49-F238E27FC236}">
                  <a16:creationId xmlns:a16="http://schemas.microsoft.com/office/drawing/2014/main" id="{FD9FF743-480B-483F-B677-839C6B143584}"/>
                </a:ext>
              </a:extLst>
            </p:cNvPr>
            <p:cNvCxnSpPr/>
            <p:nvPr/>
          </p:nvCxnSpPr>
          <p:spPr>
            <a:xfrm flipH="1">
              <a:off x="5721541" y="3975592"/>
              <a:ext cx="1" cy="1023396"/>
            </a:xfrm>
            <a:prstGeom prst="line">
              <a:avLst/>
            </a:prstGeom>
          </p:spPr>
          <p:style>
            <a:lnRef idx="3">
              <a:schemeClr val="dk1"/>
            </a:lnRef>
            <a:fillRef idx="0">
              <a:schemeClr val="dk1"/>
            </a:fillRef>
            <a:effectRef idx="2">
              <a:schemeClr val="dk1"/>
            </a:effectRef>
            <a:fontRef idx="minor">
              <a:schemeClr val="tx1"/>
            </a:fontRef>
          </p:style>
        </p:cxnSp>
        <p:cxnSp>
          <p:nvCxnSpPr>
            <p:cNvPr id="17" name="Connecteur droit 16">
              <a:extLst>
                <a:ext uri="{FF2B5EF4-FFF2-40B4-BE49-F238E27FC236}">
                  <a16:creationId xmlns:a16="http://schemas.microsoft.com/office/drawing/2014/main" id="{4E30908C-9501-4042-AF0F-FBBE71A4414E}"/>
                </a:ext>
              </a:extLst>
            </p:cNvPr>
            <p:cNvCxnSpPr/>
            <p:nvPr/>
          </p:nvCxnSpPr>
          <p:spPr>
            <a:xfrm flipV="1">
              <a:off x="7261935" y="3975592"/>
              <a:ext cx="0" cy="662297"/>
            </a:xfrm>
            <a:prstGeom prst="line">
              <a:avLst/>
            </a:prstGeom>
          </p:spPr>
          <p:style>
            <a:lnRef idx="3">
              <a:schemeClr val="dk1"/>
            </a:lnRef>
            <a:fillRef idx="0">
              <a:schemeClr val="dk1"/>
            </a:fillRef>
            <a:effectRef idx="2">
              <a:schemeClr val="dk1"/>
            </a:effectRef>
            <a:fontRef idx="minor">
              <a:schemeClr val="tx1"/>
            </a:fontRef>
          </p:style>
        </p:cxnSp>
        <p:cxnSp>
          <p:nvCxnSpPr>
            <p:cNvPr id="18" name="Connecteur droit 17">
              <a:extLst>
                <a:ext uri="{FF2B5EF4-FFF2-40B4-BE49-F238E27FC236}">
                  <a16:creationId xmlns:a16="http://schemas.microsoft.com/office/drawing/2014/main" id="{B983B42C-58E1-478F-8831-8CC28A7CBFD6}"/>
                </a:ext>
              </a:extLst>
            </p:cNvPr>
            <p:cNvCxnSpPr>
              <a:cxnSpLocks/>
            </p:cNvCxnSpPr>
            <p:nvPr/>
          </p:nvCxnSpPr>
          <p:spPr>
            <a:xfrm flipV="1">
              <a:off x="8745985" y="3975592"/>
              <a:ext cx="0" cy="331148"/>
            </a:xfrm>
            <a:prstGeom prst="line">
              <a:avLst/>
            </a:prstGeom>
          </p:spPr>
          <p:style>
            <a:lnRef idx="3">
              <a:schemeClr val="dk1"/>
            </a:lnRef>
            <a:fillRef idx="0">
              <a:schemeClr val="dk1"/>
            </a:fillRef>
            <a:effectRef idx="2">
              <a:schemeClr val="dk1"/>
            </a:effectRef>
            <a:fontRef idx="minor">
              <a:schemeClr val="tx1"/>
            </a:fontRef>
          </p:style>
        </p:cxnSp>
      </p:grpSp>
      <p:sp>
        <p:nvSpPr>
          <p:cNvPr id="20" name="ZoneTexte 19">
            <a:extLst>
              <a:ext uri="{FF2B5EF4-FFF2-40B4-BE49-F238E27FC236}">
                <a16:creationId xmlns:a16="http://schemas.microsoft.com/office/drawing/2014/main" id="{B8D24F9A-9632-43FA-B2DF-7330A54DD73C}"/>
              </a:ext>
            </a:extLst>
          </p:cNvPr>
          <p:cNvSpPr txBox="1"/>
          <p:nvPr/>
        </p:nvSpPr>
        <p:spPr>
          <a:xfrm>
            <a:off x="2050742" y="6045255"/>
            <a:ext cx="6061275" cy="584775"/>
          </a:xfrm>
          <a:prstGeom prst="rect">
            <a:avLst/>
          </a:prstGeom>
          <a:noFill/>
        </p:spPr>
        <p:txBody>
          <a:bodyPr wrap="none" rtlCol="0">
            <a:spAutoFit/>
          </a:bodyPr>
          <a:lstStyle/>
          <a:p>
            <a:r>
              <a:rPr lang="fr-FR" sz="3200">
                <a:solidFill>
                  <a:srgbClr val="2B91AF"/>
                </a:solidFill>
                <a:latin typeface="Consolas" panose="020B0609020204030204" pitchFamily="49" charset="0"/>
              </a:rPr>
              <a:t>Couleur </a:t>
            </a:r>
            <a:r>
              <a:rPr lang="fr-FR" sz="3200">
                <a:ln w="0"/>
                <a:effectLst>
                  <a:outerShdw blurRad="38100" dist="19050" dir="2700000" algn="tl" rotWithShape="0">
                    <a:schemeClr val="dk1">
                      <a:alpha val="40000"/>
                    </a:schemeClr>
                  </a:outerShdw>
                </a:effectLst>
                <a:latin typeface="Consolas" panose="020B0609020204030204" pitchFamily="49" charset="0"/>
              </a:rPr>
              <a:t>c1</a:t>
            </a:r>
            <a:r>
              <a:rPr lang="fr-FR" sz="3200">
                <a:solidFill>
                  <a:srgbClr val="2B91AF"/>
                </a:solidFill>
                <a:latin typeface="Consolas" panose="020B0609020204030204" pitchFamily="49" charset="0"/>
              </a:rPr>
              <a:t> = Couleur.</a:t>
            </a:r>
            <a:r>
              <a:rPr lang="fr-FR" sz="3200">
                <a:solidFill>
                  <a:srgbClr val="000000"/>
                </a:solidFill>
                <a:latin typeface="Consolas" panose="020B0609020204030204" pitchFamily="49" charset="0"/>
              </a:rPr>
              <a:t>Vert;</a:t>
            </a:r>
            <a:endParaRPr lang="fr-FR" sz="3200"/>
          </a:p>
        </p:txBody>
      </p:sp>
    </p:spTree>
    <p:extLst>
      <p:ext uri="{BB962C8B-B14F-4D97-AF65-F5344CB8AC3E}">
        <p14:creationId xmlns:p14="http://schemas.microsoft.com/office/powerpoint/2010/main" val="470812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26D57-3D52-4D7E-8114-3401E8F2A395}"/>
              </a:ext>
            </a:extLst>
          </p:cNvPr>
          <p:cNvSpPr>
            <a:spLocks noGrp="1"/>
          </p:cNvSpPr>
          <p:nvPr>
            <p:ph type="title"/>
          </p:nvPr>
        </p:nvSpPr>
        <p:spPr/>
        <p:txBody>
          <a:bodyPr/>
          <a:lstStyle/>
          <a:p>
            <a:r>
              <a:rPr lang="fr-FR"/>
              <a:t>struct</a:t>
            </a:r>
          </a:p>
        </p:txBody>
      </p:sp>
      <p:sp>
        <p:nvSpPr>
          <p:cNvPr id="5" name="Espace réservé du contenu 4">
            <a:extLst>
              <a:ext uri="{FF2B5EF4-FFF2-40B4-BE49-F238E27FC236}">
                <a16:creationId xmlns:a16="http://schemas.microsoft.com/office/drawing/2014/main" id="{1B09355E-C730-4724-BEEE-B95E1C8196F2}"/>
              </a:ext>
            </a:extLst>
          </p:cNvPr>
          <p:cNvSpPr>
            <a:spLocks noGrp="1"/>
          </p:cNvSpPr>
          <p:nvPr>
            <p:ph idx="1"/>
          </p:nvPr>
        </p:nvSpPr>
        <p:spPr/>
        <p:txBody>
          <a:bodyPr/>
          <a:lstStyle/>
          <a:p>
            <a:r>
              <a:rPr lang="fr-FR"/>
              <a:t>struct et class sont identiques sauf que :</a:t>
            </a:r>
          </a:p>
          <a:p>
            <a:pPr lvl="1"/>
            <a:r>
              <a:rPr lang="fr-FR"/>
              <a:t>struct est un type valeur.</a:t>
            </a:r>
          </a:p>
          <a:p>
            <a:pPr lvl="1"/>
            <a:r>
              <a:rPr lang="fr-FR"/>
              <a:t>une structure définit toujours et automatiquement un constructeur par défaut qui ne paut pas être redéfini.</a:t>
            </a:r>
          </a:p>
          <a:p>
            <a:pPr lvl="1"/>
            <a:r>
              <a:rPr lang="fr-FR"/>
              <a:t>La structure ne permet pas l'héritage.</a:t>
            </a:r>
          </a:p>
          <a:p>
            <a:pPr marL="0" indent="0">
              <a:buNone/>
            </a:pPr>
            <a:endParaRPr lang="fr-FR"/>
          </a:p>
        </p:txBody>
      </p:sp>
    </p:spTree>
    <p:extLst>
      <p:ext uri="{BB962C8B-B14F-4D97-AF65-F5344CB8AC3E}">
        <p14:creationId xmlns:p14="http://schemas.microsoft.com/office/powerpoint/2010/main" val="2436656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1F3DA-C0E4-4F43-86D6-1B4380449ACA}"/>
              </a:ext>
            </a:extLst>
          </p:cNvPr>
          <p:cNvSpPr>
            <a:spLocks noGrp="1"/>
          </p:cNvSpPr>
          <p:nvPr>
            <p:ph type="title"/>
          </p:nvPr>
        </p:nvSpPr>
        <p:spPr/>
        <p:txBody>
          <a:bodyPr/>
          <a:lstStyle/>
          <a:p>
            <a:r>
              <a:rPr lang="fr-FR"/>
              <a:t>Mots clés pour définir une classe</a:t>
            </a:r>
          </a:p>
        </p:txBody>
      </p:sp>
      <p:sp>
        <p:nvSpPr>
          <p:cNvPr id="3" name="Espace réservé du contenu 2">
            <a:extLst>
              <a:ext uri="{FF2B5EF4-FFF2-40B4-BE49-F238E27FC236}">
                <a16:creationId xmlns:a16="http://schemas.microsoft.com/office/drawing/2014/main" id="{A1A82EE1-1681-4411-9168-8991154FAD10}"/>
              </a:ext>
            </a:extLst>
          </p:cNvPr>
          <p:cNvSpPr>
            <a:spLocks noGrp="1"/>
          </p:cNvSpPr>
          <p:nvPr>
            <p:ph idx="1"/>
          </p:nvPr>
        </p:nvSpPr>
        <p:spPr/>
        <p:txBody>
          <a:bodyPr/>
          <a:lstStyle/>
          <a:p>
            <a:r>
              <a:rPr lang="fr-FR">
                <a:solidFill>
                  <a:srgbClr val="0070C0"/>
                </a:solidFill>
              </a:rPr>
              <a:t>class</a:t>
            </a:r>
          </a:p>
          <a:p>
            <a:r>
              <a:rPr lang="fr-FR">
                <a:solidFill>
                  <a:schemeClr val="accent2">
                    <a:lumMod val="50000"/>
                  </a:schemeClr>
                </a:solidFill>
              </a:rPr>
              <a:t>enum</a:t>
            </a:r>
          </a:p>
          <a:p>
            <a:r>
              <a:rPr lang="fr-FR">
                <a:solidFill>
                  <a:schemeClr val="accent2">
                    <a:lumMod val="50000"/>
                  </a:schemeClr>
                </a:solidFill>
              </a:rPr>
              <a:t>struct</a:t>
            </a:r>
          </a:p>
        </p:txBody>
      </p:sp>
    </p:spTree>
    <p:extLst>
      <p:ext uri="{BB962C8B-B14F-4D97-AF65-F5344CB8AC3E}">
        <p14:creationId xmlns:p14="http://schemas.microsoft.com/office/powerpoint/2010/main" val="273312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classes Valeur</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CSharp106_TypeValeur</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125113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Static et dynamic</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411244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844713-50A4-47DD-9DED-18BE5319B570}"/>
              </a:ext>
            </a:extLst>
          </p:cNvPr>
          <p:cNvSpPr>
            <a:spLocks noGrp="1"/>
          </p:cNvSpPr>
          <p:nvPr>
            <p:ph type="title"/>
          </p:nvPr>
        </p:nvSpPr>
        <p:spPr/>
        <p:txBody>
          <a:bodyPr/>
          <a:lstStyle/>
          <a:p>
            <a:r>
              <a:rPr lang="fr-FR"/>
              <a:t>Développer une application</a:t>
            </a:r>
          </a:p>
        </p:txBody>
      </p:sp>
      <p:sp>
        <p:nvSpPr>
          <p:cNvPr id="4" name="ZoneTexte 3">
            <a:extLst>
              <a:ext uri="{FF2B5EF4-FFF2-40B4-BE49-F238E27FC236}">
                <a16:creationId xmlns:a16="http://schemas.microsoft.com/office/drawing/2014/main" id="{E5A12AA1-E0E2-4054-A8C1-366549951F3F}"/>
              </a:ext>
            </a:extLst>
          </p:cNvPr>
          <p:cNvSpPr txBox="1"/>
          <p:nvPr/>
        </p:nvSpPr>
        <p:spPr>
          <a:xfrm>
            <a:off x="3215199" y="2149498"/>
            <a:ext cx="1419362" cy="646331"/>
          </a:xfrm>
          <a:prstGeom prst="rect">
            <a:avLst/>
          </a:prstGeom>
          <a:noFill/>
          <a:ln>
            <a:solidFill>
              <a:schemeClr val="accent6">
                <a:lumMod val="75000"/>
              </a:schemeClr>
            </a:solidFill>
          </a:ln>
        </p:spPr>
        <p:txBody>
          <a:bodyPr wrap="square" rtlCol="0">
            <a:spAutoFit/>
          </a:bodyPr>
          <a:lstStyle/>
          <a:p>
            <a:r>
              <a:rPr lang="fr-FR" b="1"/>
              <a:t>Alpha1.cs</a:t>
            </a:r>
          </a:p>
          <a:p>
            <a:r>
              <a:rPr lang="fr-FR">
                <a:solidFill>
                  <a:srgbClr val="FF0000"/>
                </a:solidFill>
              </a:rPr>
              <a:t>…….</a:t>
            </a:r>
          </a:p>
        </p:txBody>
      </p:sp>
      <p:sp>
        <p:nvSpPr>
          <p:cNvPr id="5" name="ZoneTexte 4">
            <a:extLst>
              <a:ext uri="{FF2B5EF4-FFF2-40B4-BE49-F238E27FC236}">
                <a16:creationId xmlns:a16="http://schemas.microsoft.com/office/drawing/2014/main" id="{A452F785-41AE-44A1-8D25-3CFBD31F1E82}"/>
              </a:ext>
            </a:extLst>
          </p:cNvPr>
          <p:cNvSpPr txBox="1"/>
          <p:nvPr/>
        </p:nvSpPr>
        <p:spPr>
          <a:xfrm>
            <a:off x="3215199" y="3621116"/>
            <a:ext cx="1419362" cy="646331"/>
          </a:xfrm>
          <a:prstGeom prst="rect">
            <a:avLst/>
          </a:prstGeom>
          <a:noFill/>
          <a:ln>
            <a:solidFill>
              <a:schemeClr val="accent6">
                <a:lumMod val="75000"/>
              </a:schemeClr>
            </a:solidFill>
          </a:ln>
        </p:spPr>
        <p:txBody>
          <a:bodyPr wrap="square" rtlCol="0">
            <a:spAutoFit/>
          </a:bodyPr>
          <a:lstStyle/>
          <a:p>
            <a:r>
              <a:rPr lang="fr-FR" b="1"/>
              <a:t>Alpha3.cs</a:t>
            </a:r>
          </a:p>
          <a:p>
            <a:r>
              <a:rPr lang="fr-FR">
                <a:solidFill>
                  <a:srgbClr val="FF0000"/>
                </a:solidFill>
              </a:rPr>
              <a:t>…….</a:t>
            </a:r>
          </a:p>
        </p:txBody>
      </p:sp>
      <p:sp>
        <p:nvSpPr>
          <p:cNvPr id="6" name="ZoneTexte 5">
            <a:extLst>
              <a:ext uri="{FF2B5EF4-FFF2-40B4-BE49-F238E27FC236}">
                <a16:creationId xmlns:a16="http://schemas.microsoft.com/office/drawing/2014/main" id="{EB7D10CE-ACAB-44CA-BC84-B1D11BB45567}"/>
              </a:ext>
            </a:extLst>
          </p:cNvPr>
          <p:cNvSpPr txBox="1"/>
          <p:nvPr/>
        </p:nvSpPr>
        <p:spPr>
          <a:xfrm>
            <a:off x="3215199" y="2885307"/>
            <a:ext cx="1419362" cy="646331"/>
          </a:xfrm>
          <a:prstGeom prst="rect">
            <a:avLst/>
          </a:prstGeom>
          <a:noFill/>
          <a:ln>
            <a:solidFill>
              <a:schemeClr val="accent6">
                <a:lumMod val="75000"/>
              </a:schemeClr>
            </a:solidFill>
          </a:ln>
        </p:spPr>
        <p:txBody>
          <a:bodyPr wrap="square" rtlCol="0">
            <a:spAutoFit/>
          </a:bodyPr>
          <a:lstStyle/>
          <a:p>
            <a:r>
              <a:rPr lang="fr-FR" b="1"/>
              <a:t>Alpha2.cs</a:t>
            </a:r>
          </a:p>
          <a:p>
            <a:r>
              <a:rPr lang="fr-FR">
                <a:solidFill>
                  <a:srgbClr val="FF0000"/>
                </a:solidFill>
              </a:rPr>
              <a:t>…….</a:t>
            </a:r>
          </a:p>
        </p:txBody>
      </p:sp>
      <p:sp>
        <p:nvSpPr>
          <p:cNvPr id="7" name="ZoneTexte 6">
            <a:extLst>
              <a:ext uri="{FF2B5EF4-FFF2-40B4-BE49-F238E27FC236}">
                <a16:creationId xmlns:a16="http://schemas.microsoft.com/office/drawing/2014/main" id="{B4A9ED83-D3BC-4C57-90E8-5CE735F90326}"/>
              </a:ext>
            </a:extLst>
          </p:cNvPr>
          <p:cNvSpPr txBox="1"/>
          <p:nvPr/>
        </p:nvSpPr>
        <p:spPr>
          <a:xfrm>
            <a:off x="4750179" y="1693700"/>
            <a:ext cx="2658283"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Compilation</a:t>
            </a:r>
          </a:p>
        </p:txBody>
      </p:sp>
      <p:sp>
        <p:nvSpPr>
          <p:cNvPr id="8" name="ZoneTexte 7">
            <a:extLst>
              <a:ext uri="{FF2B5EF4-FFF2-40B4-BE49-F238E27FC236}">
                <a16:creationId xmlns:a16="http://schemas.microsoft.com/office/drawing/2014/main" id="{2D4865A2-BCA0-4AB6-8243-F6DD40082F38}"/>
              </a:ext>
            </a:extLst>
          </p:cNvPr>
          <p:cNvSpPr txBox="1"/>
          <p:nvPr/>
        </p:nvSpPr>
        <p:spPr>
          <a:xfrm>
            <a:off x="5442014" y="2186074"/>
            <a:ext cx="1225015" cy="646331"/>
          </a:xfrm>
          <a:prstGeom prst="rect">
            <a:avLst/>
          </a:prstGeom>
          <a:noFill/>
          <a:ln>
            <a:solidFill>
              <a:schemeClr val="accent6">
                <a:lumMod val="75000"/>
              </a:schemeClr>
            </a:solidFill>
          </a:ln>
        </p:spPr>
        <p:txBody>
          <a:bodyPr wrap="none" rtlCol="0">
            <a:spAutoFit/>
          </a:bodyPr>
          <a:lstStyle/>
          <a:p>
            <a:r>
              <a:rPr lang="fr-FR" b="1"/>
              <a:t>Alpha1.obj</a:t>
            </a:r>
          </a:p>
          <a:p>
            <a:r>
              <a:rPr lang="fr-FR" b="1">
                <a:solidFill>
                  <a:schemeClr val="accent4">
                    <a:lumMod val="75000"/>
                  </a:schemeClr>
                </a:solidFill>
              </a:rPr>
              <a:t>…….</a:t>
            </a:r>
          </a:p>
        </p:txBody>
      </p:sp>
      <p:sp>
        <p:nvSpPr>
          <p:cNvPr id="9" name="ZoneTexte 8">
            <a:extLst>
              <a:ext uri="{FF2B5EF4-FFF2-40B4-BE49-F238E27FC236}">
                <a16:creationId xmlns:a16="http://schemas.microsoft.com/office/drawing/2014/main" id="{AAAA2897-9802-4DE8-98C2-77859F095E6C}"/>
              </a:ext>
            </a:extLst>
          </p:cNvPr>
          <p:cNvSpPr txBox="1"/>
          <p:nvPr/>
        </p:nvSpPr>
        <p:spPr>
          <a:xfrm>
            <a:off x="5442014" y="3621116"/>
            <a:ext cx="1225015" cy="646331"/>
          </a:xfrm>
          <a:prstGeom prst="rect">
            <a:avLst/>
          </a:prstGeom>
          <a:noFill/>
          <a:ln>
            <a:solidFill>
              <a:schemeClr val="accent6">
                <a:lumMod val="75000"/>
              </a:schemeClr>
            </a:solidFill>
          </a:ln>
        </p:spPr>
        <p:txBody>
          <a:bodyPr wrap="none" rtlCol="0">
            <a:spAutoFit/>
          </a:bodyPr>
          <a:lstStyle/>
          <a:p>
            <a:r>
              <a:rPr lang="fr-FR" b="1"/>
              <a:t>Alpha3.obj</a:t>
            </a:r>
          </a:p>
          <a:p>
            <a:r>
              <a:rPr lang="fr-FR" b="1">
                <a:solidFill>
                  <a:schemeClr val="accent4">
                    <a:lumMod val="75000"/>
                  </a:schemeClr>
                </a:solidFill>
              </a:rPr>
              <a:t>…….</a:t>
            </a:r>
          </a:p>
        </p:txBody>
      </p:sp>
      <p:sp>
        <p:nvSpPr>
          <p:cNvPr id="10" name="ZoneTexte 9">
            <a:extLst>
              <a:ext uri="{FF2B5EF4-FFF2-40B4-BE49-F238E27FC236}">
                <a16:creationId xmlns:a16="http://schemas.microsoft.com/office/drawing/2014/main" id="{73633537-C23B-450B-9032-D5465CDC100E}"/>
              </a:ext>
            </a:extLst>
          </p:cNvPr>
          <p:cNvSpPr txBox="1"/>
          <p:nvPr/>
        </p:nvSpPr>
        <p:spPr>
          <a:xfrm>
            <a:off x="5442014" y="2885307"/>
            <a:ext cx="1225015" cy="646331"/>
          </a:xfrm>
          <a:prstGeom prst="rect">
            <a:avLst/>
          </a:prstGeom>
          <a:noFill/>
          <a:ln>
            <a:solidFill>
              <a:schemeClr val="accent6">
                <a:lumMod val="75000"/>
              </a:schemeClr>
            </a:solidFill>
          </a:ln>
        </p:spPr>
        <p:txBody>
          <a:bodyPr wrap="none" rtlCol="0">
            <a:spAutoFit/>
          </a:bodyPr>
          <a:lstStyle/>
          <a:p>
            <a:r>
              <a:rPr lang="fr-FR" b="1"/>
              <a:t>Alpha2.obj</a:t>
            </a:r>
          </a:p>
          <a:p>
            <a:r>
              <a:rPr lang="fr-FR" b="1">
                <a:solidFill>
                  <a:schemeClr val="accent4">
                    <a:lumMod val="75000"/>
                  </a:schemeClr>
                </a:solidFill>
              </a:rPr>
              <a:t>…….</a:t>
            </a:r>
          </a:p>
        </p:txBody>
      </p:sp>
      <p:sp>
        <p:nvSpPr>
          <p:cNvPr id="11" name="ZoneTexte 10">
            <a:extLst>
              <a:ext uri="{FF2B5EF4-FFF2-40B4-BE49-F238E27FC236}">
                <a16:creationId xmlns:a16="http://schemas.microsoft.com/office/drawing/2014/main" id="{F8C7D92D-D021-426F-8DE3-9CC34B6F39B5}"/>
              </a:ext>
            </a:extLst>
          </p:cNvPr>
          <p:cNvSpPr txBox="1"/>
          <p:nvPr/>
        </p:nvSpPr>
        <p:spPr>
          <a:xfrm>
            <a:off x="7520969" y="2765095"/>
            <a:ext cx="1182247" cy="923330"/>
          </a:xfrm>
          <a:prstGeom prst="rect">
            <a:avLst/>
          </a:prstGeom>
          <a:solidFill>
            <a:schemeClr val="accent2">
              <a:lumMod val="20000"/>
              <a:lumOff val="80000"/>
            </a:schemeClr>
          </a:solidFill>
          <a:ln>
            <a:solidFill>
              <a:schemeClr val="accent6">
                <a:lumMod val="75000"/>
              </a:schemeClr>
            </a:solidFill>
          </a:ln>
        </p:spPr>
        <p:txBody>
          <a:bodyPr wrap="none" rtlCol="0">
            <a:spAutoFit/>
          </a:bodyPr>
          <a:lstStyle/>
          <a:p>
            <a:pPr algn="ctr"/>
            <a:r>
              <a:rPr lang="fr-FR" b="1"/>
              <a:t>Alpha.exe </a:t>
            </a:r>
          </a:p>
          <a:p>
            <a:r>
              <a:rPr lang="fr-FR" b="1">
                <a:solidFill>
                  <a:schemeClr val="accent1">
                    <a:lumMod val="75000"/>
                  </a:schemeClr>
                </a:solidFill>
              </a:rPr>
              <a:t>…….</a:t>
            </a:r>
          </a:p>
          <a:p>
            <a:r>
              <a:rPr lang="fr-FR" b="1">
                <a:solidFill>
                  <a:schemeClr val="accent1">
                    <a:lumMod val="75000"/>
                  </a:schemeClr>
                </a:solidFill>
              </a:rPr>
              <a:t>…….</a:t>
            </a:r>
          </a:p>
        </p:txBody>
      </p:sp>
      <p:sp>
        <p:nvSpPr>
          <p:cNvPr id="12" name="ZoneTexte 11">
            <a:extLst>
              <a:ext uri="{FF2B5EF4-FFF2-40B4-BE49-F238E27FC236}">
                <a16:creationId xmlns:a16="http://schemas.microsoft.com/office/drawing/2014/main" id="{57E6377D-9884-4181-B865-757204487C33}"/>
              </a:ext>
            </a:extLst>
          </p:cNvPr>
          <p:cNvSpPr txBox="1"/>
          <p:nvPr/>
        </p:nvSpPr>
        <p:spPr>
          <a:xfrm>
            <a:off x="988382" y="1690688"/>
            <a:ext cx="3646179"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Projet Alpha</a:t>
            </a:r>
            <a:endParaRPr lang="fr-FR" b="1">
              <a:solidFill>
                <a:schemeClr val="accent1">
                  <a:lumMod val="75000"/>
                </a:schemeClr>
              </a:solidFill>
            </a:endParaRPr>
          </a:p>
        </p:txBody>
      </p:sp>
      <p:sp>
        <p:nvSpPr>
          <p:cNvPr id="13" name="Flèche : pentagone 12">
            <a:extLst>
              <a:ext uri="{FF2B5EF4-FFF2-40B4-BE49-F238E27FC236}">
                <a16:creationId xmlns:a16="http://schemas.microsoft.com/office/drawing/2014/main" id="{B507E809-F246-4F29-9FBC-749064C24812}"/>
              </a:ext>
            </a:extLst>
          </p:cNvPr>
          <p:cNvSpPr/>
          <p:nvPr/>
        </p:nvSpPr>
        <p:spPr>
          <a:xfrm>
            <a:off x="4750179" y="2324573"/>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pentagone 13">
            <a:extLst>
              <a:ext uri="{FF2B5EF4-FFF2-40B4-BE49-F238E27FC236}">
                <a16:creationId xmlns:a16="http://schemas.microsoft.com/office/drawing/2014/main" id="{C423C7A7-DAA2-4B26-8AFC-2FB527B876CD}"/>
              </a:ext>
            </a:extLst>
          </p:cNvPr>
          <p:cNvSpPr/>
          <p:nvPr/>
        </p:nvSpPr>
        <p:spPr>
          <a:xfrm>
            <a:off x="4745531" y="3023806"/>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pentagone 14">
            <a:extLst>
              <a:ext uri="{FF2B5EF4-FFF2-40B4-BE49-F238E27FC236}">
                <a16:creationId xmlns:a16="http://schemas.microsoft.com/office/drawing/2014/main" id="{301D6738-7CFB-4AAC-8433-6B6886D3694A}"/>
              </a:ext>
            </a:extLst>
          </p:cNvPr>
          <p:cNvSpPr/>
          <p:nvPr/>
        </p:nvSpPr>
        <p:spPr>
          <a:xfrm>
            <a:off x="4745531" y="3761885"/>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pentagone 15">
            <a:extLst>
              <a:ext uri="{FF2B5EF4-FFF2-40B4-BE49-F238E27FC236}">
                <a16:creationId xmlns:a16="http://schemas.microsoft.com/office/drawing/2014/main" id="{E5EE975D-4B29-4F9D-A248-FA292F442D9B}"/>
              </a:ext>
            </a:extLst>
          </p:cNvPr>
          <p:cNvSpPr/>
          <p:nvPr/>
        </p:nvSpPr>
        <p:spPr>
          <a:xfrm>
            <a:off x="6977851" y="3023806"/>
            <a:ext cx="432148" cy="369332"/>
          </a:xfrm>
          <a:prstGeom prst="homePlate">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C9BE900-17BA-4180-B03D-64B6E039FD8F}"/>
              </a:ext>
            </a:extLst>
          </p:cNvPr>
          <p:cNvSpPr/>
          <p:nvPr/>
        </p:nvSpPr>
        <p:spPr>
          <a:xfrm>
            <a:off x="6824487" y="2186074"/>
            <a:ext cx="153364" cy="2081373"/>
          </a:xfrm>
          <a:prstGeom prst="rect">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ZoneTexte 17">
            <a:extLst>
              <a:ext uri="{FF2B5EF4-FFF2-40B4-BE49-F238E27FC236}">
                <a16:creationId xmlns:a16="http://schemas.microsoft.com/office/drawing/2014/main" id="{E8EC9A53-08E0-47E2-866A-CB389AC9FC01}"/>
              </a:ext>
            </a:extLst>
          </p:cNvPr>
          <p:cNvSpPr txBox="1"/>
          <p:nvPr/>
        </p:nvSpPr>
        <p:spPr>
          <a:xfrm>
            <a:off x="988382" y="3566189"/>
            <a:ext cx="1419362" cy="646331"/>
          </a:xfrm>
          <a:prstGeom prst="rect">
            <a:avLst/>
          </a:prstGeom>
          <a:noFill/>
          <a:ln>
            <a:solidFill>
              <a:schemeClr val="accent6">
                <a:lumMod val="75000"/>
              </a:schemeClr>
            </a:solidFill>
          </a:ln>
        </p:spPr>
        <p:txBody>
          <a:bodyPr wrap="square" rtlCol="0">
            <a:spAutoFit/>
          </a:bodyPr>
          <a:lstStyle/>
          <a:p>
            <a:r>
              <a:rPr lang="fr-FR" b="1"/>
              <a:t>Alpha3.xxx</a:t>
            </a:r>
          </a:p>
          <a:p>
            <a:r>
              <a:rPr lang="fr-FR">
                <a:solidFill>
                  <a:schemeClr val="tx1">
                    <a:lumMod val="75000"/>
                    <a:lumOff val="25000"/>
                  </a:schemeClr>
                </a:solidFill>
              </a:rPr>
              <a:t>…….</a:t>
            </a:r>
          </a:p>
        </p:txBody>
      </p:sp>
      <p:sp>
        <p:nvSpPr>
          <p:cNvPr id="19" name="Flèche : pentagone 18">
            <a:extLst>
              <a:ext uri="{FF2B5EF4-FFF2-40B4-BE49-F238E27FC236}">
                <a16:creationId xmlns:a16="http://schemas.microsoft.com/office/drawing/2014/main" id="{DA241550-0DA1-4BEE-A26B-674269423CEE}"/>
              </a:ext>
            </a:extLst>
          </p:cNvPr>
          <p:cNvSpPr/>
          <p:nvPr/>
        </p:nvSpPr>
        <p:spPr>
          <a:xfrm>
            <a:off x="2518715" y="3704688"/>
            <a:ext cx="585512" cy="369332"/>
          </a:xfrm>
          <a:prstGeom prst="homePlate">
            <a:avLst/>
          </a:prstGeom>
          <a:solidFill>
            <a:srgbClr val="FF0000">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FE496DE4-5962-4DB0-9395-172376BB4DA8}"/>
              </a:ext>
            </a:extLst>
          </p:cNvPr>
          <p:cNvSpPr txBox="1"/>
          <p:nvPr/>
        </p:nvSpPr>
        <p:spPr>
          <a:xfrm>
            <a:off x="3215199" y="4815735"/>
            <a:ext cx="1419362" cy="646331"/>
          </a:xfrm>
          <a:prstGeom prst="rect">
            <a:avLst/>
          </a:prstGeom>
          <a:noFill/>
          <a:ln>
            <a:solidFill>
              <a:schemeClr val="accent6">
                <a:lumMod val="75000"/>
              </a:schemeClr>
            </a:solidFill>
          </a:ln>
        </p:spPr>
        <p:txBody>
          <a:bodyPr wrap="square" rtlCol="0">
            <a:spAutoFit/>
          </a:bodyPr>
          <a:lstStyle/>
          <a:p>
            <a:r>
              <a:rPr lang="fr-FR" b="1"/>
              <a:t>Beta1.cs</a:t>
            </a:r>
          </a:p>
          <a:p>
            <a:r>
              <a:rPr lang="fr-FR">
                <a:solidFill>
                  <a:srgbClr val="FF0000"/>
                </a:solidFill>
              </a:rPr>
              <a:t>…….</a:t>
            </a:r>
          </a:p>
        </p:txBody>
      </p:sp>
      <p:sp>
        <p:nvSpPr>
          <p:cNvPr id="22" name="ZoneTexte 21">
            <a:extLst>
              <a:ext uri="{FF2B5EF4-FFF2-40B4-BE49-F238E27FC236}">
                <a16:creationId xmlns:a16="http://schemas.microsoft.com/office/drawing/2014/main" id="{21840B5E-BC71-4DED-83A8-900646ECA971}"/>
              </a:ext>
            </a:extLst>
          </p:cNvPr>
          <p:cNvSpPr txBox="1"/>
          <p:nvPr/>
        </p:nvSpPr>
        <p:spPr>
          <a:xfrm>
            <a:off x="3215199" y="5551543"/>
            <a:ext cx="1419362" cy="646331"/>
          </a:xfrm>
          <a:prstGeom prst="rect">
            <a:avLst/>
          </a:prstGeom>
          <a:noFill/>
          <a:ln>
            <a:solidFill>
              <a:schemeClr val="accent6">
                <a:lumMod val="75000"/>
              </a:schemeClr>
            </a:solidFill>
          </a:ln>
        </p:spPr>
        <p:txBody>
          <a:bodyPr wrap="square" rtlCol="0">
            <a:spAutoFit/>
          </a:bodyPr>
          <a:lstStyle/>
          <a:p>
            <a:r>
              <a:rPr lang="fr-FR" b="1"/>
              <a:t>Beta2.cs</a:t>
            </a:r>
          </a:p>
          <a:p>
            <a:r>
              <a:rPr lang="fr-FR">
                <a:solidFill>
                  <a:srgbClr val="FF0000"/>
                </a:solidFill>
              </a:rPr>
              <a:t>…….</a:t>
            </a:r>
          </a:p>
        </p:txBody>
      </p:sp>
      <p:sp>
        <p:nvSpPr>
          <p:cNvPr id="23" name="ZoneTexte 22">
            <a:extLst>
              <a:ext uri="{FF2B5EF4-FFF2-40B4-BE49-F238E27FC236}">
                <a16:creationId xmlns:a16="http://schemas.microsoft.com/office/drawing/2014/main" id="{37C09656-D6A3-4C0D-AE14-B01A5F3A03DF}"/>
              </a:ext>
            </a:extLst>
          </p:cNvPr>
          <p:cNvSpPr txBox="1"/>
          <p:nvPr/>
        </p:nvSpPr>
        <p:spPr>
          <a:xfrm>
            <a:off x="5442014" y="4815735"/>
            <a:ext cx="1225014" cy="646331"/>
          </a:xfrm>
          <a:prstGeom prst="rect">
            <a:avLst/>
          </a:prstGeom>
          <a:noFill/>
          <a:ln>
            <a:solidFill>
              <a:schemeClr val="accent6">
                <a:lumMod val="75000"/>
              </a:schemeClr>
            </a:solidFill>
          </a:ln>
        </p:spPr>
        <p:txBody>
          <a:bodyPr wrap="square" rtlCol="0">
            <a:spAutoFit/>
          </a:bodyPr>
          <a:lstStyle/>
          <a:p>
            <a:r>
              <a:rPr lang="fr-FR" b="1"/>
              <a:t>Beta1.obj</a:t>
            </a:r>
          </a:p>
          <a:p>
            <a:r>
              <a:rPr lang="fr-FR" b="1">
                <a:solidFill>
                  <a:schemeClr val="accent4">
                    <a:lumMod val="75000"/>
                  </a:schemeClr>
                </a:solidFill>
              </a:rPr>
              <a:t>…….</a:t>
            </a:r>
          </a:p>
        </p:txBody>
      </p:sp>
      <p:sp>
        <p:nvSpPr>
          <p:cNvPr id="25" name="ZoneTexte 24">
            <a:extLst>
              <a:ext uri="{FF2B5EF4-FFF2-40B4-BE49-F238E27FC236}">
                <a16:creationId xmlns:a16="http://schemas.microsoft.com/office/drawing/2014/main" id="{7FB504EE-3860-4CA8-A970-634AAEBDD68C}"/>
              </a:ext>
            </a:extLst>
          </p:cNvPr>
          <p:cNvSpPr txBox="1"/>
          <p:nvPr/>
        </p:nvSpPr>
        <p:spPr>
          <a:xfrm>
            <a:off x="5442013" y="5551543"/>
            <a:ext cx="1225013" cy="646331"/>
          </a:xfrm>
          <a:prstGeom prst="rect">
            <a:avLst/>
          </a:prstGeom>
          <a:noFill/>
          <a:ln>
            <a:solidFill>
              <a:schemeClr val="accent6">
                <a:lumMod val="75000"/>
              </a:schemeClr>
            </a:solidFill>
          </a:ln>
        </p:spPr>
        <p:txBody>
          <a:bodyPr wrap="square" rtlCol="0">
            <a:spAutoFit/>
          </a:bodyPr>
          <a:lstStyle/>
          <a:p>
            <a:r>
              <a:rPr lang="fr-FR" b="1"/>
              <a:t>Beta2.obj</a:t>
            </a:r>
          </a:p>
          <a:p>
            <a:r>
              <a:rPr lang="fr-FR" b="1">
                <a:solidFill>
                  <a:schemeClr val="accent4">
                    <a:lumMod val="75000"/>
                  </a:schemeClr>
                </a:solidFill>
              </a:rPr>
              <a:t>…….</a:t>
            </a:r>
          </a:p>
        </p:txBody>
      </p:sp>
      <p:sp>
        <p:nvSpPr>
          <p:cNvPr id="26" name="ZoneTexte 25">
            <a:extLst>
              <a:ext uri="{FF2B5EF4-FFF2-40B4-BE49-F238E27FC236}">
                <a16:creationId xmlns:a16="http://schemas.microsoft.com/office/drawing/2014/main" id="{3E6EDC3B-617B-400B-8032-D7191F3EA926}"/>
              </a:ext>
            </a:extLst>
          </p:cNvPr>
          <p:cNvSpPr txBox="1"/>
          <p:nvPr/>
        </p:nvSpPr>
        <p:spPr>
          <a:xfrm>
            <a:off x="7520969" y="5050973"/>
            <a:ext cx="1182246" cy="923330"/>
          </a:xfrm>
          <a:prstGeom prst="rect">
            <a:avLst/>
          </a:prstGeom>
          <a:noFill/>
          <a:ln>
            <a:solidFill>
              <a:schemeClr val="accent6">
                <a:lumMod val="75000"/>
              </a:schemeClr>
            </a:solidFill>
          </a:ln>
        </p:spPr>
        <p:txBody>
          <a:bodyPr wrap="square" rtlCol="0">
            <a:spAutoFit/>
          </a:bodyPr>
          <a:lstStyle/>
          <a:p>
            <a:pPr algn="ctr"/>
            <a:r>
              <a:rPr lang="fr-FR" b="1"/>
              <a:t>Beta.dll </a:t>
            </a:r>
          </a:p>
          <a:p>
            <a:r>
              <a:rPr lang="fr-FR" b="1">
                <a:solidFill>
                  <a:schemeClr val="accent1">
                    <a:lumMod val="75000"/>
                  </a:schemeClr>
                </a:solidFill>
              </a:rPr>
              <a:t>…….</a:t>
            </a:r>
          </a:p>
          <a:p>
            <a:r>
              <a:rPr lang="fr-FR" b="1">
                <a:solidFill>
                  <a:schemeClr val="accent1">
                    <a:lumMod val="75000"/>
                  </a:schemeClr>
                </a:solidFill>
              </a:rPr>
              <a:t>…….</a:t>
            </a:r>
          </a:p>
        </p:txBody>
      </p:sp>
      <p:sp>
        <p:nvSpPr>
          <p:cNvPr id="27" name="Flèche : pentagone 26">
            <a:extLst>
              <a:ext uri="{FF2B5EF4-FFF2-40B4-BE49-F238E27FC236}">
                <a16:creationId xmlns:a16="http://schemas.microsoft.com/office/drawing/2014/main" id="{5BDD226A-F994-4D8A-A691-4327B9AB931F}"/>
              </a:ext>
            </a:extLst>
          </p:cNvPr>
          <p:cNvSpPr/>
          <p:nvPr/>
        </p:nvSpPr>
        <p:spPr>
          <a:xfrm>
            <a:off x="4745531" y="4952806"/>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52C24711-9FD0-47E4-BC01-7CA1DA925A89}"/>
              </a:ext>
            </a:extLst>
          </p:cNvPr>
          <p:cNvSpPr/>
          <p:nvPr/>
        </p:nvSpPr>
        <p:spPr>
          <a:xfrm>
            <a:off x="6824487" y="4815735"/>
            <a:ext cx="153364" cy="1382139"/>
          </a:xfrm>
          <a:prstGeom prst="rect">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4" name="ZoneTexte 33">
            <a:extLst>
              <a:ext uri="{FF2B5EF4-FFF2-40B4-BE49-F238E27FC236}">
                <a16:creationId xmlns:a16="http://schemas.microsoft.com/office/drawing/2014/main" id="{78F7D178-F3F6-4987-AA36-B4180D6FD726}"/>
              </a:ext>
            </a:extLst>
          </p:cNvPr>
          <p:cNvSpPr txBox="1"/>
          <p:nvPr/>
        </p:nvSpPr>
        <p:spPr>
          <a:xfrm>
            <a:off x="988382" y="4356925"/>
            <a:ext cx="3646179"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Projet Beta</a:t>
            </a:r>
            <a:endParaRPr lang="fr-FR" b="1">
              <a:solidFill>
                <a:schemeClr val="accent1">
                  <a:lumMod val="75000"/>
                </a:schemeClr>
              </a:solidFill>
            </a:endParaRPr>
          </a:p>
        </p:txBody>
      </p:sp>
      <p:sp>
        <p:nvSpPr>
          <p:cNvPr id="35" name="Flèche : pentagone 34">
            <a:extLst>
              <a:ext uri="{FF2B5EF4-FFF2-40B4-BE49-F238E27FC236}">
                <a16:creationId xmlns:a16="http://schemas.microsoft.com/office/drawing/2014/main" id="{B6A92899-9AAF-4289-8058-FAE6185C0AF9}"/>
              </a:ext>
            </a:extLst>
          </p:cNvPr>
          <p:cNvSpPr/>
          <p:nvPr/>
        </p:nvSpPr>
        <p:spPr>
          <a:xfrm>
            <a:off x="6976314" y="5322138"/>
            <a:ext cx="432148" cy="369332"/>
          </a:xfrm>
          <a:prstGeom prst="homePlate">
            <a:avLst/>
          </a:prstGeom>
          <a:solidFill>
            <a:schemeClr val="accent1">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 pentagone 35">
            <a:extLst>
              <a:ext uri="{FF2B5EF4-FFF2-40B4-BE49-F238E27FC236}">
                <a16:creationId xmlns:a16="http://schemas.microsoft.com/office/drawing/2014/main" id="{79715C6E-13AE-4A18-B9A9-4360F62BEB5F}"/>
              </a:ext>
            </a:extLst>
          </p:cNvPr>
          <p:cNvSpPr/>
          <p:nvPr/>
        </p:nvSpPr>
        <p:spPr>
          <a:xfrm>
            <a:off x="4745531" y="5676014"/>
            <a:ext cx="585512" cy="369332"/>
          </a:xfrm>
          <a:prstGeom prst="homePlate">
            <a:avLst/>
          </a:prstGeom>
          <a:solidFill>
            <a:schemeClr val="accent4">
              <a:lumMod val="75000"/>
              <a:alpha val="3686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DBB223F9-9ACF-4562-83CA-5EF52EF71F54}"/>
              </a:ext>
            </a:extLst>
          </p:cNvPr>
          <p:cNvSpPr txBox="1"/>
          <p:nvPr/>
        </p:nvSpPr>
        <p:spPr>
          <a:xfrm>
            <a:off x="7520968" y="1690688"/>
            <a:ext cx="1182247"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Exécution</a:t>
            </a:r>
          </a:p>
        </p:txBody>
      </p:sp>
      <p:cxnSp>
        <p:nvCxnSpPr>
          <p:cNvPr id="39" name="Connecteur droit avec flèche 38">
            <a:extLst>
              <a:ext uri="{FF2B5EF4-FFF2-40B4-BE49-F238E27FC236}">
                <a16:creationId xmlns:a16="http://schemas.microsoft.com/office/drawing/2014/main" id="{DC747C6D-5776-4E65-B012-0921CE8EB41A}"/>
              </a:ext>
            </a:extLst>
          </p:cNvPr>
          <p:cNvCxnSpPr>
            <a:cxnSpLocks/>
            <a:stCxn id="11" idx="2"/>
          </p:cNvCxnSpPr>
          <p:nvPr/>
        </p:nvCxnSpPr>
        <p:spPr>
          <a:xfrm>
            <a:off x="8112093" y="3688425"/>
            <a:ext cx="0" cy="13625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505EBF48-FA8B-48C0-8678-8C808E12164B}"/>
              </a:ext>
            </a:extLst>
          </p:cNvPr>
          <p:cNvSpPr txBox="1"/>
          <p:nvPr/>
        </p:nvSpPr>
        <p:spPr>
          <a:xfrm>
            <a:off x="8800370" y="2765095"/>
            <a:ext cx="1710791" cy="923330"/>
          </a:xfrm>
          <a:prstGeom prst="rect">
            <a:avLst/>
          </a:prstGeom>
          <a:solidFill>
            <a:schemeClr val="accent2">
              <a:lumMod val="20000"/>
              <a:lumOff val="80000"/>
            </a:schemeClr>
          </a:solidFill>
          <a:ln>
            <a:solidFill>
              <a:schemeClr val="accent6">
                <a:lumMod val="75000"/>
              </a:schemeClr>
            </a:solidFill>
          </a:ln>
        </p:spPr>
        <p:txBody>
          <a:bodyPr wrap="square" rtlCol="0">
            <a:spAutoFit/>
          </a:bodyPr>
          <a:lstStyle/>
          <a:p>
            <a:pPr algn="ctr"/>
            <a:r>
              <a:rPr lang="fr-FR" b="1"/>
              <a:t>Gamma.exe </a:t>
            </a:r>
          </a:p>
          <a:p>
            <a:r>
              <a:rPr lang="fr-FR" b="1">
                <a:solidFill>
                  <a:schemeClr val="accent1">
                    <a:lumMod val="75000"/>
                  </a:schemeClr>
                </a:solidFill>
              </a:rPr>
              <a:t>…….</a:t>
            </a:r>
          </a:p>
          <a:p>
            <a:r>
              <a:rPr lang="fr-FR" b="1">
                <a:solidFill>
                  <a:schemeClr val="accent1">
                    <a:lumMod val="75000"/>
                  </a:schemeClr>
                </a:solidFill>
              </a:rPr>
              <a:t>…….</a:t>
            </a:r>
          </a:p>
        </p:txBody>
      </p:sp>
      <p:sp>
        <p:nvSpPr>
          <p:cNvPr id="42" name="ZoneTexte 41">
            <a:extLst>
              <a:ext uri="{FF2B5EF4-FFF2-40B4-BE49-F238E27FC236}">
                <a16:creationId xmlns:a16="http://schemas.microsoft.com/office/drawing/2014/main" id="{E6FDC203-EA60-4704-BFA6-4C2D9BE5380C}"/>
              </a:ext>
            </a:extLst>
          </p:cNvPr>
          <p:cNvSpPr txBox="1"/>
          <p:nvPr/>
        </p:nvSpPr>
        <p:spPr>
          <a:xfrm>
            <a:off x="8808573" y="1690688"/>
            <a:ext cx="1702588" cy="369332"/>
          </a:xfrm>
          <a:prstGeom prst="rect">
            <a:avLst/>
          </a:prstGeom>
          <a:solidFill>
            <a:schemeClr val="bg2"/>
          </a:solidFill>
          <a:ln>
            <a:solidFill>
              <a:schemeClr val="accent6">
                <a:lumMod val="75000"/>
              </a:schemeClr>
            </a:solidFill>
          </a:ln>
        </p:spPr>
        <p:txBody>
          <a:bodyPr wrap="square" rtlCol="0">
            <a:spAutoFit/>
          </a:bodyPr>
          <a:lstStyle/>
          <a:p>
            <a:pPr algn="ctr"/>
            <a:r>
              <a:rPr lang="fr-FR" b="1"/>
              <a:t>Autre Exécution</a:t>
            </a:r>
          </a:p>
        </p:txBody>
      </p:sp>
      <p:cxnSp>
        <p:nvCxnSpPr>
          <p:cNvPr id="43" name="Connecteur droit avec flèche 42">
            <a:extLst>
              <a:ext uri="{FF2B5EF4-FFF2-40B4-BE49-F238E27FC236}">
                <a16:creationId xmlns:a16="http://schemas.microsoft.com/office/drawing/2014/main" id="{FE1BF869-F73E-46D3-9AB2-1898B38FBF8D}"/>
              </a:ext>
            </a:extLst>
          </p:cNvPr>
          <p:cNvCxnSpPr>
            <a:cxnSpLocks/>
            <a:stCxn id="40" idx="2"/>
          </p:cNvCxnSpPr>
          <p:nvPr/>
        </p:nvCxnSpPr>
        <p:spPr>
          <a:xfrm>
            <a:off x="9655766" y="3688425"/>
            <a:ext cx="17519" cy="13625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18FB79B4-BB8C-451A-9A12-5731E711C2B3}"/>
              </a:ext>
            </a:extLst>
          </p:cNvPr>
          <p:cNvSpPr txBox="1"/>
          <p:nvPr/>
        </p:nvSpPr>
        <p:spPr>
          <a:xfrm>
            <a:off x="8800369" y="5050973"/>
            <a:ext cx="1710791" cy="923330"/>
          </a:xfrm>
          <a:prstGeom prst="rect">
            <a:avLst/>
          </a:prstGeom>
          <a:noFill/>
          <a:ln>
            <a:solidFill>
              <a:schemeClr val="accent6">
                <a:lumMod val="75000"/>
              </a:schemeClr>
            </a:solidFill>
          </a:ln>
        </p:spPr>
        <p:txBody>
          <a:bodyPr wrap="square" rtlCol="0">
            <a:spAutoFit/>
          </a:bodyPr>
          <a:lstStyle/>
          <a:p>
            <a:pPr algn="ctr"/>
            <a:r>
              <a:rPr lang="fr-FR" b="1"/>
              <a:t>Beta.dll </a:t>
            </a:r>
          </a:p>
          <a:p>
            <a:r>
              <a:rPr lang="fr-FR" b="1">
                <a:solidFill>
                  <a:schemeClr val="accent1">
                    <a:lumMod val="75000"/>
                  </a:schemeClr>
                </a:solidFill>
              </a:rPr>
              <a:t>…….</a:t>
            </a:r>
          </a:p>
          <a:p>
            <a:r>
              <a:rPr lang="fr-FR" b="1">
                <a:solidFill>
                  <a:schemeClr val="accent1">
                    <a:lumMod val="75000"/>
                  </a:schemeClr>
                </a:solidFill>
              </a:rPr>
              <a:t>…….</a:t>
            </a:r>
          </a:p>
        </p:txBody>
      </p:sp>
    </p:spTree>
    <p:extLst>
      <p:ext uri="{BB962C8B-B14F-4D97-AF65-F5344CB8AC3E}">
        <p14:creationId xmlns:p14="http://schemas.microsoft.com/office/powerpoint/2010/main" val="1986402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23037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 *</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1684928" y="3117959"/>
            <a:ext cx="1653074"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785860"/>
            <a:ext cx="1504365" cy="369332"/>
          </a:xfrm>
          <a:prstGeom prst="rect">
            <a:avLst/>
          </a:prstGeom>
          <a:solidFill>
            <a:srgbClr val="FFCCCC"/>
          </a:solidFill>
          <a:ln>
            <a:solidFill>
              <a:schemeClr val="tx1"/>
            </a:solidFill>
          </a:ln>
        </p:spPr>
        <p:txBody>
          <a:bodyPr wrap="square" rtlCol="0">
            <a:spAutoFit/>
          </a:bodyPr>
          <a:lstStyle/>
          <a:p>
            <a:pPr algn="ctr"/>
            <a:r>
              <a:rPr lang="fr-FR"/>
              <a:t>Marcher ()</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Chauffer ()</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r>
              <a:rPr lang="fr-FR"/>
              <a:t>Rouler ()</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1747074" y="3608188"/>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408373" y="4531518"/>
            <a:ext cx="4527573" cy="1974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La propriété Personne.Nombre n'a pas besoin d'être dupliquée dans les différents objets. Elle devient donc statique.</a:t>
            </a:r>
          </a:p>
        </p:txBody>
      </p:sp>
      <p:cxnSp>
        <p:nvCxnSpPr>
          <p:cNvPr id="3" name="Connecteur droit 2">
            <a:extLst>
              <a:ext uri="{FF2B5EF4-FFF2-40B4-BE49-F238E27FC236}">
                <a16:creationId xmlns:a16="http://schemas.microsoft.com/office/drawing/2014/main" id="{17FEFE48-E48C-45C5-BC81-F3BEE0B32900}"/>
              </a:ext>
            </a:extLst>
          </p:cNvPr>
          <p:cNvCxnSpPr/>
          <p:nvPr/>
        </p:nvCxnSpPr>
        <p:spPr>
          <a:xfrm>
            <a:off x="2457283" y="1708535"/>
            <a:ext cx="1742243"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9611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51E6B-FC99-4694-83D5-39AEE5787BD3}"/>
              </a:ext>
            </a:extLst>
          </p:cNvPr>
          <p:cNvSpPr>
            <a:spLocks noGrp="1"/>
          </p:cNvSpPr>
          <p:nvPr>
            <p:ph type="title"/>
          </p:nvPr>
        </p:nvSpPr>
        <p:spPr/>
        <p:txBody>
          <a:bodyPr/>
          <a:lstStyle/>
          <a:p>
            <a:r>
              <a:rPr lang="fr-FR"/>
              <a:t>Construction d’objets à partir d’une classe</a:t>
            </a:r>
          </a:p>
        </p:txBody>
      </p:sp>
      <p:sp>
        <p:nvSpPr>
          <p:cNvPr id="3" name="Espace réservé du contenu 2">
            <a:extLst>
              <a:ext uri="{FF2B5EF4-FFF2-40B4-BE49-F238E27FC236}">
                <a16:creationId xmlns:a16="http://schemas.microsoft.com/office/drawing/2014/main" id="{2011D973-70A0-4A32-BB6E-9BE523061DD3}"/>
              </a:ext>
            </a:extLst>
          </p:cNvPr>
          <p:cNvSpPr>
            <a:spLocks noGrp="1"/>
          </p:cNvSpPr>
          <p:nvPr>
            <p:ph idx="1"/>
          </p:nvPr>
        </p:nvSpPr>
        <p:spPr>
          <a:xfrm>
            <a:off x="838199" y="1825625"/>
            <a:ext cx="10551851" cy="1530134"/>
          </a:xfrm>
        </p:spPr>
        <p:txBody>
          <a:bodyPr>
            <a:normAutofit lnSpcReduction="10000"/>
          </a:bodyPr>
          <a:lstStyle/>
          <a:p>
            <a:r>
              <a:rPr lang="fr-FR"/>
              <a:t>La classe se compose de deux parties</a:t>
            </a:r>
          </a:p>
          <a:p>
            <a:pPr lvl="1"/>
            <a:r>
              <a:rPr lang="fr-FR"/>
              <a:t>La partie statique utilisée par la classe</a:t>
            </a:r>
          </a:p>
          <a:p>
            <a:pPr lvl="1"/>
            <a:r>
              <a:rPr lang="fr-FR"/>
              <a:t>La partie dynamique non utilisée par la classe mais servant de modèle pour construire des objets par copie</a:t>
            </a:r>
          </a:p>
        </p:txBody>
      </p:sp>
      <p:graphicFrame>
        <p:nvGraphicFramePr>
          <p:cNvPr id="4" name="Tableau 3">
            <a:extLst>
              <a:ext uri="{FF2B5EF4-FFF2-40B4-BE49-F238E27FC236}">
                <a16:creationId xmlns:a16="http://schemas.microsoft.com/office/drawing/2014/main" id="{F5DE208D-1FD6-4AAE-961D-B35423DB2F64}"/>
              </a:ext>
            </a:extLst>
          </p:cNvPr>
          <p:cNvGraphicFramePr>
            <a:graphicFrameLocks noGrp="1"/>
          </p:cNvGraphicFramePr>
          <p:nvPr>
            <p:extLst>
              <p:ext uri="{D42A27DB-BD31-4B8C-83A1-F6EECF244321}">
                <p14:modId xmlns:p14="http://schemas.microsoft.com/office/powerpoint/2010/main" val="6050880"/>
              </p:ext>
            </p:extLst>
          </p:nvPr>
        </p:nvGraphicFramePr>
        <p:xfrm>
          <a:off x="1979722" y="3925658"/>
          <a:ext cx="3802603" cy="1950720"/>
        </p:xfrm>
        <a:graphic>
          <a:graphicData uri="http://schemas.openxmlformats.org/drawingml/2006/table">
            <a:tbl>
              <a:tblPr firstRow="1" bandRow="1">
                <a:tableStyleId>{5C22544A-7EE6-4342-B048-85BDC9FD1C3A}</a:tableStyleId>
              </a:tblPr>
              <a:tblGrid>
                <a:gridCol w="1038687">
                  <a:extLst>
                    <a:ext uri="{9D8B030D-6E8A-4147-A177-3AD203B41FA5}">
                      <a16:colId xmlns:a16="http://schemas.microsoft.com/office/drawing/2014/main" val="1102960229"/>
                    </a:ext>
                  </a:extLst>
                </a:gridCol>
                <a:gridCol w="1903325">
                  <a:extLst>
                    <a:ext uri="{9D8B030D-6E8A-4147-A177-3AD203B41FA5}">
                      <a16:colId xmlns:a16="http://schemas.microsoft.com/office/drawing/2014/main" val="2525889771"/>
                    </a:ext>
                  </a:extLst>
                </a:gridCol>
                <a:gridCol w="860591">
                  <a:extLst>
                    <a:ext uri="{9D8B030D-6E8A-4147-A177-3AD203B41FA5}">
                      <a16:colId xmlns:a16="http://schemas.microsoft.com/office/drawing/2014/main" val="239417265"/>
                    </a:ext>
                  </a:extLst>
                </a:gridCol>
              </a:tblGrid>
              <a:tr h="351000">
                <a:tc gridSpan="3">
                  <a:txBody>
                    <a:bodyPr/>
                    <a:lstStyle/>
                    <a:p>
                      <a:pPr algn="ctr"/>
                      <a:r>
                        <a:rPr lang="fr-FR"/>
                        <a:t>Personne</a:t>
                      </a:r>
                    </a:p>
                  </a:txBody>
                  <a:tcPr/>
                </a:tc>
                <a:tc hMerge="1">
                  <a:txBody>
                    <a:bodyPr/>
                    <a:lstStyle/>
                    <a:p>
                      <a:pPr algn="ctr"/>
                      <a:endParaRPr lang="fr-FR"/>
                    </a:p>
                  </a:txBody>
                  <a:tcPr/>
                </a:tc>
                <a:tc hMerge="1">
                  <a:txBody>
                    <a:bodyPr/>
                    <a:lstStyle/>
                    <a:p>
                      <a:endParaRPr lang="fr-FR"/>
                    </a:p>
                  </a:txBody>
                  <a:tcPr/>
                </a:tc>
                <a:extLst>
                  <a:ext uri="{0D108BD9-81ED-4DB2-BD59-A6C34878D82A}">
                    <a16:rowId xmlns:a16="http://schemas.microsoft.com/office/drawing/2014/main" val="227763854"/>
                  </a:ext>
                </a:extLst>
              </a:tr>
              <a:tr h="351000">
                <a:tc>
                  <a:txBody>
                    <a:bodyPr/>
                    <a:lstStyle/>
                    <a:p>
                      <a:r>
                        <a:rPr lang="fr-FR">
                          <a:solidFill>
                            <a:schemeClr val="accent4">
                              <a:lumMod val="50000"/>
                            </a:schemeClr>
                          </a:solidFill>
                        </a:rPr>
                        <a:t>int </a:t>
                      </a:r>
                    </a:p>
                  </a:txBody>
                  <a:tcPr/>
                </a:tc>
                <a:tc>
                  <a:txBody>
                    <a:bodyPr/>
                    <a:lstStyle/>
                    <a:p>
                      <a:r>
                        <a:rPr lang="fr-FR" sz="1600"/>
                        <a:t>NombreDePersonne</a:t>
                      </a:r>
                    </a:p>
                  </a:txBody>
                  <a:tcPr/>
                </a:tc>
                <a:tc>
                  <a:txBody>
                    <a:bodyPr/>
                    <a:lstStyle/>
                    <a:p>
                      <a:r>
                        <a:rPr lang="fr-FR"/>
                        <a:t>0</a:t>
                      </a:r>
                    </a:p>
                  </a:txBody>
                  <a:tcPr/>
                </a:tc>
                <a:extLst>
                  <a:ext uri="{0D108BD9-81ED-4DB2-BD59-A6C34878D82A}">
                    <a16:rowId xmlns:a16="http://schemas.microsoft.com/office/drawing/2014/main" val="2231517082"/>
                  </a:ext>
                </a:extLst>
              </a:tr>
              <a:tr h="292500">
                <a:tc>
                  <a:txBody>
                    <a:bodyPr/>
                    <a:lstStyle/>
                    <a:p>
                      <a:r>
                        <a:rPr lang="fr-FR" sz="1400">
                          <a:solidFill>
                            <a:schemeClr val="accent4">
                              <a:lumMod val="50000"/>
                            </a:schemeClr>
                          </a:solidFill>
                        </a:rPr>
                        <a:t>string</a:t>
                      </a:r>
                    </a:p>
                  </a:txBody>
                  <a:tcPr>
                    <a:solidFill>
                      <a:schemeClr val="bg2">
                        <a:lumMod val="75000"/>
                      </a:schemeClr>
                    </a:solidFill>
                  </a:tcPr>
                </a:tc>
                <a:tc>
                  <a:txBody>
                    <a:bodyPr/>
                    <a:lstStyle/>
                    <a:p>
                      <a:r>
                        <a:rPr lang="fr-FR" sz="1400">
                          <a:solidFill>
                            <a:schemeClr val="tx1">
                              <a:lumMod val="75000"/>
                              <a:lumOff val="25000"/>
                            </a:schemeClr>
                          </a:solidFill>
                        </a:rPr>
                        <a:t>Nom</a:t>
                      </a:r>
                    </a:p>
                  </a:txBody>
                  <a:tcPr>
                    <a:solidFill>
                      <a:schemeClr val="bg2">
                        <a:lumMod val="75000"/>
                      </a:schemeClr>
                    </a:solidFill>
                  </a:tcPr>
                </a:tc>
                <a:tc>
                  <a:txBody>
                    <a:bodyPr/>
                    <a:lstStyle/>
                    <a:p>
                      <a:r>
                        <a:rPr lang="fr-FR" sz="1400">
                          <a:solidFill>
                            <a:schemeClr val="tx1">
                              <a:lumMod val="75000"/>
                              <a:lumOff val="25000"/>
                            </a:schemeClr>
                          </a:solidFill>
                        </a:rPr>
                        <a:t>null </a:t>
                      </a:r>
                    </a:p>
                  </a:txBody>
                  <a:tcPr>
                    <a:solidFill>
                      <a:schemeClr val="bg2">
                        <a:lumMod val="75000"/>
                      </a:schemeClr>
                    </a:solidFill>
                  </a:tcPr>
                </a:tc>
                <a:extLst>
                  <a:ext uri="{0D108BD9-81ED-4DB2-BD59-A6C34878D82A}">
                    <a16:rowId xmlns:a16="http://schemas.microsoft.com/office/drawing/2014/main" val="2847642315"/>
                  </a:ext>
                </a:extLst>
              </a:tr>
              <a:tr h="292500">
                <a:tc>
                  <a:txBody>
                    <a:bodyPr/>
                    <a:lstStyle/>
                    <a:p>
                      <a:r>
                        <a:rPr lang="fr-FR" sz="1400">
                          <a:solidFill>
                            <a:schemeClr val="accent4">
                              <a:lumMod val="50000"/>
                            </a:schemeClr>
                          </a:solidFill>
                        </a:rPr>
                        <a:t>string</a:t>
                      </a:r>
                    </a:p>
                  </a:txBody>
                  <a:tcPr>
                    <a:solidFill>
                      <a:schemeClr val="bg2">
                        <a:lumMod val="75000"/>
                      </a:schemeClr>
                    </a:solidFill>
                  </a:tcPr>
                </a:tc>
                <a:tc>
                  <a:txBody>
                    <a:bodyPr/>
                    <a:lstStyle/>
                    <a:p>
                      <a:r>
                        <a:rPr lang="fr-FR" sz="1400">
                          <a:solidFill>
                            <a:schemeClr val="tx1">
                              <a:lumMod val="75000"/>
                              <a:lumOff val="25000"/>
                            </a:schemeClr>
                          </a:solidFill>
                        </a:rPr>
                        <a:t>Prenom</a:t>
                      </a:r>
                    </a:p>
                  </a:txBody>
                  <a:tcPr>
                    <a:solidFill>
                      <a:schemeClr val="bg2">
                        <a:lumMod val="75000"/>
                      </a:schemeClr>
                    </a:solidFill>
                  </a:tcPr>
                </a:tc>
                <a:tc>
                  <a:txBody>
                    <a:bodyPr/>
                    <a:lstStyle/>
                    <a:p>
                      <a:r>
                        <a:rPr lang="fr-FR" sz="1400">
                          <a:solidFill>
                            <a:schemeClr val="tx1">
                              <a:lumMod val="75000"/>
                              <a:lumOff val="25000"/>
                            </a:schemeClr>
                          </a:solidFill>
                        </a:rPr>
                        <a:t>null </a:t>
                      </a:r>
                    </a:p>
                  </a:txBody>
                  <a:tcPr>
                    <a:solidFill>
                      <a:schemeClr val="bg2">
                        <a:lumMod val="75000"/>
                      </a:schemeClr>
                    </a:solidFill>
                  </a:tcPr>
                </a:tc>
                <a:extLst>
                  <a:ext uri="{0D108BD9-81ED-4DB2-BD59-A6C34878D82A}">
                    <a16:rowId xmlns:a16="http://schemas.microsoft.com/office/drawing/2014/main" val="421512288"/>
                  </a:ext>
                </a:extLst>
              </a:tr>
              <a:tr h="292500">
                <a:tc>
                  <a:txBody>
                    <a:bodyPr/>
                    <a:lstStyle/>
                    <a:p>
                      <a:r>
                        <a:rPr lang="fr-FR" sz="1400">
                          <a:solidFill>
                            <a:schemeClr val="accent4">
                              <a:lumMod val="50000"/>
                            </a:schemeClr>
                          </a:solidFill>
                        </a:rPr>
                        <a:t>DateTime</a:t>
                      </a:r>
                    </a:p>
                  </a:txBody>
                  <a:tcPr>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DateDeNaissance</a:t>
                      </a:r>
                    </a:p>
                  </a:txBody>
                  <a:tcPr>
                    <a:solidFill>
                      <a:schemeClr val="bg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0</a:t>
                      </a:r>
                    </a:p>
                  </a:txBody>
                  <a:tcPr>
                    <a:solidFill>
                      <a:schemeClr val="bg2">
                        <a:lumMod val="75000"/>
                      </a:schemeClr>
                    </a:solidFill>
                  </a:tcPr>
                </a:tc>
                <a:extLst>
                  <a:ext uri="{0D108BD9-81ED-4DB2-BD59-A6C34878D82A}">
                    <a16:rowId xmlns:a16="http://schemas.microsoft.com/office/drawing/2014/main" val="2058856635"/>
                  </a:ext>
                </a:extLst>
              </a:tr>
              <a:tr h="292500">
                <a:tc>
                  <a:txBody>
                    <a:bodyPr/>
                    <a:lstStyle/>
                    <a:p>
                      <a:r>
                        <a:rPr lang="fr-FR" sz="1400">
                          <a:solidFill>
                            <a:schemeClr val="accent4">
                              <a:lumMod val="50000"/>
                            </a:schemeClr>
                          </a:solidFill>
                        </a:rPr>
                        <a:t>int</a:t>
                      </a:r>
                    </a:p>
                  </a:txBody>
                  <a:tcPr>
                    <a:solidFill>
                      <a:schemeClr val="bg2">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CalculerAge()</a:t>
                      </a:r>
                    </a:p>
                  </a:txBody>
                  <a:tcPr>
                    <a:solidFill>
                      <a:schemeClr val="bg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a:solidFill>
                          <a:srgbClr val="C00000"/>
                        </a:solidFill>
                      </a:endParaRPr>
                    </a:p>
                  </a:txBody>
                  <a:tcPr>
                    <a:solidFill>
                      <a:schemeClr val="bg2">
                        <a:lumMod val="75000"/>
                      </a:schemeClr>
                    </a:solidFill>
                  </a:tcPr>
                </a:tc>
                <a:extLst>
                  <a:ext uri="{0D108BD9-81ED-4DB2-BD59-A6C34878D82A}">
                    <a16:rowId xmlns:a16="http://schemas.microsoft.com/office/drawing/2014/main" val="2775154562"/>
                  </a:ext>
                </a:extLst>
              </a:tr>
            </a:tbl>
          </a:graphicData>
        </a:graphic>
      </p:graphicFrame>
      <p:graphicFrame>
        <p:nvGraphicFramePr>
          <p:cNvPr id="7" name="Tableau 6">
            <a:extLst>
              <a:ext uri="{FF2B5EF4-FFF2-40B4-BE49-F238E27FC236}">
                <a16:creationId xmlns:a16="http://schemas.microsoft.com/office/drawing/2014/main" id="{2FD49826-1224-4666-B06D-67EDC6B1ED1E}"/>
              </a:ext>
            </a:extLst>
          </p:cNvPr>
          <p:cNvGraphicFramePr>
            <a:graphicFrameLocks noGrp="1"/>
          </p:cNvGraphicFramePr>
          <p:nvPr>
            <p:extLst>
              <p:ext uri="{D42A27DB-BD31-4B8C-83A1-F6EECF244321}">
                <p14:modId xmlns:p14="http://schemas.microsoft.com/office/powerpoint/2010/main" val="4013682663"/>
              </p:ext>
            </p:extLst>
          </p:nvPr>
        </p:nvGraphicFramePr>
        <p:xfrm>
          <a:off x="7936637" y="3112831"/>
          <a:ext cx="3453415" cy="1584960"/>
        </p:xfrm>
        <a:graphic>
          <a:graphicData uri="http://schemas.openxmlformats.org/drawingml/2006/table">
            <a:tbl>
              <a:tblPr firstRow="1" bandRow="1">
                <a:tableStyleId>{073A0DAA-6AF3-43AB-8588-CEC1D06C72B9}</a:tableStyleId>
              </a:tblPr>
              <a:tblGrid>
                <a:gridCol w="932157">
                  <a:extLst>
                    <a:ext uri="{9D8B030D-6E8A-4147-A177-3AD203B41FA5}">
                      <a16:colId xmlns:a16="http://schemas.microsoft.com/office/drawing/2014/main" val="1800342115"/>
                    </a:ext>
                  </a:extLst>
                </a:gridCol>
                <a:gridCol w="1544159">
                  <a:extLst>
                    <a:ext uri="{9D8B030D-6E8A-4147-A177-3AD203B41FA5}">
                      <a16:colId xmlns:a16="http://schemas.microsoft.com/office/drawing/2014/main" val="1633766416"/>
                    </a:ext>
                  </a:extLst>
                </a:gridCol>
                <a:gridCol w="977099">
                  <a:extLst>
                    <a:ext uri="{9D8B030D-6E8A-4147-A177-3AD203B41FA5}">
                      <a16:colId xmlns:a16="http://schemas.microsoft.com/office/drawing/2014/main" val="3947723882"/>
                    </a:ext>
                  </a:extLst>
                </a:gridCol>
              </a:tblGrid>
              <a:tr h="360000">
                <a:tc gridSpan="3">
                  <a:txBody>
                    <a:bodyPr/>
                    <a:lstStyle/>
                    <a:p>
                      <a:pPr algn="ctr"/>
                      <a:r>
                        <a:rPr lang="fr-FR"/>
                        <a:t>p1</a:t>
                      </a: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85684697"/>
                  </a:ext>
                </a:extLst>
              </a:tr>
              <a:tr h="300000">
                <a:tc>
                  <a:txBody>
                    <a:bodyPr/>
                    <a:lstStyle/>
                    <a:p>
                      <a:r>
                        <a:rPr lang="fr-FR" sz="1400">
                          <a:solidFill>
                            <a:schemeClr val="accent4">
                              <a:lumMod val="50000"/>
                            </a:schemeClr>
                          </a:solidFill>
                        </a:rPr>
                        <a:t>string</a:t>
                      </a:r>
                    </a:p>
                  </a:txBody>
                  <a:tcPr/>
                </a:tc>
                <a:tc>
                  <a:txBody>
                    <a:bodyPr/>
                    <a:lstStyle/>
                    <a:p>
                      <a:r>
                        <a:rPr lang="fr-FR" sz="1400">
                          <a:solidFill>
                            <a:schemeClr val="tx1">
                              <a:lumMod val="75000"/>
                              <a:lumOff val="25000"/>
                            </a:schemeClr>
                          </a:solidFill>
                        </a:rPr>
                        <a:t>Nom</a:t>
                      </a:r>
                    </a:p>
                  </a:txBody>
                  <a:tcPr/>
                </a:tc>
                <a:tc>
                  <a:txBody>
                    <a:bodyPr/>
                    <a:lstStyle/>
                    <a:p>
                      <a:r>
                        <a:rPr lang="fr-FR" sz="1400"/>
                        <a:t>null</a:t>
                      </a:r>
                    </a:p>
                  </a:txBody>
                  <a:tcPr/>
                </a:tc>
                <a:extLst>
                  <a:ext uri="{0D108BD9-81ED-4DB2-BD59-A6C34878D82A}">
                    <a16:rowId xmlns:a16="http://schemas.microsoft.com/office/drawing/2014/main" val="3088901337"/>
                  </a:ext>
                </a:extLst>
              </a:tr>
              <a:tr h="300000">
                <a:tc>
                  <a:txBody>
                    <a:bodyPr/>
                    <a:lstStyle/>
                    <a:p>
                      <a:r>
                        <a:rPr lang="fr-FR" sz="1400">
                          <a:solidFill>
                            <a:schemeClr val="accent4">
                              <a:lumMod val="50000"/>
                            </a:schemeClr>
                          </a:solidFill>
                        </a:rPr>
                        <a:t>string</a:t>
                      </a:r>
                    </a:p>
                  </a:txBody>
                  <a:tcPr/>
                </a:tc>
                <a:tc>
                  <a:txBody>
                    <a:bodyPr/>
                    <a:lstStyle/>
                    <a:p>
                      <a:r>
                        <a:rPr lang="fr-FR" sz="1400">
                          <a:solidFill>
                            <a:schemeClr val="tx1">
                              <a:lumMod val="75000"/>
                              <a:lumOff val="25000"/>
                            </a:schemeClr>
                          </a:solidFill>
                        </a:rPr>
                        <a:t>Prenom</a:t>
                      </a:r>
                    </a:p>
                  </a:txBody>
                  <a:tcPr/>
                </a:tc>
                <a:tc>
                  <a:txBody>
                    <a:bodyPr/>
                    <a:lstStyle/>
                    <a:p>
                      <a:r>
                        <a:rPr lang="fr-FR" sz="1400"/>
                        <a:t>null</a:t>
                      </a:r>
                      <a:endParaRPr lang="fr-FR"/>
                    </a:p>
                  </a:txBody>
                  <a:tcPr/>
                </a:tc>
                <a:extLst>
                  <a:ext uri="{0D108BD9-81ED-4DB2-BD59-A6C34878D82A}">
                    <a16:rowId xmlns:a16="http://schemas.microsoft.com/office/drawing/2014/main" val="2371427911"/>
                  </a:ext>
                </a:extLst>
              </a:tr>
              <a:tr h="300000">
                <a:tc>
                  <a:txBody>
                    <a:bodyPr/>
                    <a:lstStyle/>
                    <a:p>
                      <a:r>
                        <a:rPr lang="fr-FR" sz="1400">
                          <a:solidFill>
                            <a:schemeClr val="accent4">
                              <a:lumMod val="50000"/>
                            </a:schemeClr>
                          </a:solidFill>
                        </a:rPr>
                        <a:t>DateTime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DateDeNaissance</a:t>
                      </a:r>
                    </a:p>
                  </a:txBody>
                  <a:tcPr/>
                </a:tc>
                <a:tc>
                  <a:txBody>
                    <a:bodyPr/>
                    <a:lstStyle/>
                    <a:p>
                      <a:r>
                        <a:rPr lang="fr-FR" sz="1400"/>
                        <a:t>0</a:t>
                      </a:r>
                    </a:p>
                  </a:txBody>
                  <a:tcPr/>
                </a:tc>
                <a:extLst>
                  <a:ext uri="{0D108BD9-81ED-4DB2-BD59-A6C34878D82A}">
                    <a16:rowId xmlns:a16="http://schemas.microsoft.com/office/drawing/2014/main" val="2680902790"/>
                  </a:ext>
                </a:extLst>
              </a:tr>
              <a:tr h="0">
                <a:tc>
                  <a:txBody>
                    <a:bodyPr/>
                    <a:lstStyle/>
                    <a:p>
                      <a:r>
                        <a:rPr lang="fr-FR" sz="1400">
                          <a:solidFill>
                            <a:schemeClr val="accent4">
                              <a:lumMod val="50000"/>
                            </a:schemeClr>
                          </a:solidFill>
                        </a:rPr>
                        <a:t>int</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CalculerAge()</a:t>
                      </a:r>
                    </a:p>
                  </a:txBody>
                  <a:tcPr/>
                </a:tc>
                <a:tc hMerge="1">
                  <a:txBody>
                    <a:bodyPr/>
                    <a:lstStyle/>
                    <a:p>
                      <a:endParaRPr lang="fr-FR" sz="1400" b="1">
                        <a:solidFill>
                          <a:srgbClr val="C00000"/>
                        </a:solidFill>
                      </a:endParaRPr>
                    </a:p>
                  </a:txBody>
                  <a:tcPr/>
                </a:tc>
                <a:extLst>
                  <a:ext uri="{0D108BD9-81ED-4DB2-BD59-A6C34878D82A}">
                    <a16:rowId xmlns:a16="http://schemas.microsoft.com/office/drawing/2014/main" val="2319962969"/>
                  </a:ext>
                </a:extLst>
              </a:tr>
            </a:tbl>
          </a:graphicData>
        </a:graphic>
      </p:graphicFrame>
      <p:sp>
        <p:nvSpPr>
          <p:cNvPr id="10" name="Flèche : droite rayée 9">
            <a:extLst>
              <a:ext uri="{FF2B5EF4-FFF2-40B4-BE49-F238E27FC236}">
                <a16:creationId xmlns:a16="http://schemas.microsoft.com/office/drawing/2014/main" id="{2DA43F65-805D-41DF-BC29-B635CC0B6B2E}"/>
              </a:ext>
            </a:extLst>
          </p:cNvPr>
          <p:cNvSpPr/>
          <p:nvPr/>
        </p:nvSpPr>
        <p:spPr>
          <a:xfrm>
            <a:off x="6242482" y="4293958"/>
            <a:ext cx="1233996" cy="1214120"/>
          </a:xfrm>
          <a:prstGeom prst="stripedRightArrow">
            <a:avLst/>
          </a:prstGeom>
          <a:gradFill flip="none" rotWithShape="1">
            <a:gsLst>
              <a:gs pos="0">
                <a:srgbClr val="4472C4"/>
              </a:gs>
              <a:gs pos="88000">
                <a:srgbClr val="00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graphicFrame>
        <p:nvGraphicFramePr>
          <p:cNvPr id="11" name="Tableau 10">
            <a:extLst>
              <a:ext uri="{FF2B5EF4-FFF2-40B4-BE49-F238E27FC236}">
                <a16:creationId xmlns:a16="http://schemas.microsoft.com/office/drawing/2014/main" id="{E381B9DB-983D-4F69-80D3-ED4920A6B9BC}"/>
              </a:ext>
            </a:extLst>
          </p:cNvPr>
          <p:cNvGraphicFramePr>
            <a:graphicFrameLocks noGrp="1"/>
          </p:cNvGraphicFramePr>
          <p:nvPr>
            <p:extLst>
              <p:ext uri="{D42A27DB-BD31-4B8C-83A1-F6EECF244321}">
                <p14:modId xmlns:p14="http://schemas.microsoft.com/office/powerpoint/2010/main" val="3747970611"/>
              </p:ext>
            </p:extLst>
          </p:nvPr>
        </p:nvGraphicFramePr>
        <p:xfrm>
          <a:off x="7936636" y="4925355"/>
          <a:ext cx="3453415" cy="1584960"/>
        </p:xfrm>
        <a:graphic>
          <a:graphicData uri="http://schemas.openxmlformats.org/drawingml/2006/table">
            <a:tbl>
              <a:tblPr firstRow="1" bandRow="1">
                <a:tableStyleId>{073A0DAA-6AF3-43AB-8588-CEC1D06C72B9}</a:tableStyleId>
              </a:tblPr>
              <a:tblGrid>
                <a:gridCol w="932157">
                  <a:extLst>
                    <a:ext uri="{9D8B030D-6E8A-4147-A177-3AD203B41FA5}">
                      <a16:colId xmlns:a16="http://schemas.microsoft.com/office/drawing/2014/main" val="1800342115"/>
                    </a:ext>
                  </a:extLst>
                </a:gridCol>
                <a:gridCol w="1544159">
                  <a:extLst>
                    <a:ext uri="{9D8B030D-6E8A-4147-A177-3AD203B41FA5}">
                      <a16:colId xmlns:a16="http://schemas.microsoft.com/office/drawing/2014/main" val="1633766416"/>
                    </a:ext>
                  </a:extLst>
                </a:gridCol>
                <a:gridCol w="977099">
                  <a:extLst>
                    <a:ext uri="{9D8B030D-6E8A-4147-A177-3AD203B41FA5}">
                      <a16:colId xmlns:a16="http://schemas.microsoft.com/office/drawing/2014/main" val="3947723882"/>
                    </a:ext>
                  </a:extLst>
                </a:gridCol>
              </a:tblGrid>
              <a:tr h="360000">
                <a:tc gridSpan="3">
                  <a:txBody>
                    <a:bodyPr/>
                    <a:lstStyle/>
                    <a:p>
                      <a:pPr algn="ctr"/>
                      <a:r>
                        <a:rPr lang="fr-FR"/>
                        <a:t>p2</a:t>
                      </a: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85684697"/>
                  </a:ext>
                </a:extLst>
              </a:tr>
              <a:tr h="300000">
                <a:tc>
                  <a:txBody>
                    <a:bodyPr/>
                    <a:lstStyle/>
                    <a:p>
                      <a:r>
                        <a:rPr lang="fr-FR" sz="1400">
                          <a:solidFill>
                            <a:schemeClr val="accent4">
                              <a:lumMod val="50000"/>
                            </a:schemeClr>
                          </a:solidFill>
                        </a:rPr>
                        <a:t>string</a:t>
                      </a:r>
                    </a:p>
                  </a:txBody>
                  <a:tcPr/>
                </a:tc>
                <a:tc>
                  <a:txBody>
                    <a:bodyPr/>
                    <a:lstStyle/>
                    <a:p>
                      <a:r>
                        <a:rPr lang="fr-FR" sz="1400">
                          <a:solidFill>
                            <a:schemeClr val="tx1">
                              <a:lumMod val="75000"/>
                              <a:lumOff val="25000"/>
                            </a:schemeClr>
                          </a:solidFill>
                        </a:rPr>
                        <a:t>Nom</a:t>
                      </a:r>
                    </a:p>
                  </a:txBody>
                  <a:tcPr/>
                </a:tc>
                <a:tc>
                  <a:txBody>
                    <a:bodyPr/>
                    <a:lstStyle/>
                    <a:p>
                      <a:r>
                        <a:rPr lang="fr-FR" sz="1400"/>
                        <a:t>null</a:t>
                      </a:r>
                    </a:p>
                  </a:txBody>
                  <a:tcPr/>
                </a:tc>
                <a:extLst>
                  <a:ext uri="{0D108BD9-81ED-4DB2-BD59-A6C34878D82A}">
                    <a16:rowId xmlns:a16="http://schemas.microsoft.com/office/drawing/2014/main" val="3088901337"/>
                  </a:ext>
                </a:extLst>
              </a:tr>
              <a:tr h="300000">
                <a:tc>
                  <a:txBody>
                    <a:bodyPr/>
                    <a:lstStyle/>
                    <a:p>
                      <a:r>
                        <a:rPr lang="fr-FR" sz="1400">
                          <a:solidFill>
                            <a:schemeClr val="accent4">
                              <a:lumMod val="50000"/>
                            </a:schemeClr>
                          </a:solidFill>
                        </a:rPr>
                        <a:t>string</a:t>
                      </a:r>
                    </a:p>
                  </a:txBody>
                  <a:tcPr/>
                </a:tc>
                <a:tc>
                  <a:txBody>
                    <a:bodyPr/>
                    <a:lstStyle/>
                    <a:p>
                      <a:r>
                        <a:rPr lang="fr-FR" sz="1400">
                          <a:solidFill>
                            <a:schemeClr val="tx1">
                              <a:lumMod val="75000"/>
                              <a:lumOff val="25000"/>
                            </a:schemeClr>
                          </a:solidFill>
                        </a:rPr>
                        <a:t>Prenom</a:t>
                      </a:r>
                    </a:p>
                  </a:txBody>
                  <a:tcPr/>
                </a:tc>
                <a:tc>
                  <a:txBody>
                    <a:bodyPr/>
                    <a:lstStyle/>
                    <a:p>
                      <a:r>
                        <a:rPr lang="fr-FR" sz="1400"/>
                        <a:t>null</a:t>
                      </a:r>
                    </a:p>
                  </a:txBody>
                  <a:tcPr/>
                </a:tc>
                <a:extLst>
                  <a:ext uri="{0D108BD9-81ED-4DB2-BD59-A6C34878D82A}">
                    <a16:rowId xmlns:a16="http://schemas.microsoft.com/office/drawing/2014/main" val="2371427911"/>
                  </a:ext>
                </a:extLst>
              </a:tr>
              <a:tr h="300000">
                <a:tc>
                  <a:txBody>
                    <a:bodyPr/>
                    <a:lstStyle/>
                    <a:p>
                      <a:r>
                        <a:rPr lang="fr-FR" sz="1400">
                          <a:solidFill>
                            <a:schemeClr val="accent4">
                              <a:lumMod val="50000"/>
                            </a:schemeClr>
                          </a:solidFill>
                        </a:rPr>
                        <a:t>DateTime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chemeClr val="tx1">
                              <a:lumMod val="75000"/>
                              <a:lumOff val="25000"/>
                            </a:schemeClr>
                          </a:solidFill>
                        </a:rPr>
                        <a:t>DateDeNaissance</a:t>
                      </a:r>
                    </a:p>
                  </a:txBody>
                  <a:tcPr/>
                </a:tc>
                <a:tc>
                  <a:txBody>
                    <a:bodyPr/>
                    <a:lstStyle/>
                    <a:p>
                      <a:r>
                        <a:rPr lang="fr-FR" sz="1400"/>
                        <a:t>0</a:t>
                      </a:r>
                    </a:p>
                  </a:txBody>
                  <a:tcPr/>
                </a:tc>
                <a:extLst>
                  <a:ext uri="{0D108BD9-81ED-4DB2-BD59-A6C34878D82A}">
                    <a16:rowId xmlns:a16="http://schemas.microsoft.com/office/drawing/2014/main" val="2680902790"/>
                  </a:ext>
                </a:extLst>
              </a:tr>
              <a:tr h="0">
                <a:tc>
                  <a:txBody>
                    <a:bodyPr/>
                    <a:lstStyle/>
                    <a:p>
                      <a:r>
                        <a:rPr lang="fr-FR" sz="1400">
                          <a:solidFill>
                            <a:schemeClr val="accent4">
                              <a:lumMod val="50000"/>
                            </a:schemeClr>
                          </a:solidFill>
                        </a:rPr>
                        <a:t>int</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a:solidFill>
                            <a:srgbClr val="C00000"/>
                          </a:solidFill>
                        </a:rPr>
                        <a:t>CalculerAge()</a:t>
                      </a:r>
                    </a:p>
                  </a:txBody>
                  <a:tcPr/>
                </a:tc>
                <a:tc hMerge="1">
                  <a:txBody>
                    <a:bodyPr/>
                    <a:lstStyle/>
                    <a:p>
                      <a:endParaRPr lang="fr-FR" sz="1400" b="1">
                        <a:solidFill>
                          <a:srgbClr val="C00000"/>
                        </a:solidFill>
                      </a:endParaRPr>
                    </a:p>
                  </a:txBody>
                  <a:tcPr/>
                </a:tc>
                <a:extLst>
                  <a:ext uri="{0D108BD9-81ED-4DB2-BD59-A6C34878D82A}">
                    <a16:rowId xmlns:a16="http://schemas.microsoft.com/office/drawing/2014/main" val="2319962969"/>
                  </a:ext>
                </a:extLst>
              </a:tr>
            </a:tbl>
          </a:graphicData>
        </a:graphic>
      </p:graphicFrame>
      <p:sp>
        <p:nvSpPr>
          <p:cNvPr id="5" name="ZoneTexte 4">
            <a:extLst>
              <a:ext uri="{FF2B5EF4-FFF2-40B4-BE49-F238E27FC236}">
                <a16:creationId xmlns:a16="http://schemas.microsoft.com/office/drawing/2014/main" id="{5716412D-8594-4A50-8935-A86641342D5C}"/>
              </a:ext>
            </a:extLst>
          </p:cNvPr>
          <p:cNvSpPr txBox="1"/>
          <p:nvPr/>
        </p:nvSpPr>
        <p:spPr>
          <a:xfrm>
            <a:off x="983813" y="4293958"/>
            <a:ext cx="978153" cy="369332"/>
          </a:xfrm>
          <a:prstGeom prst="rect">
            <a:avLst/>
          </a:prstGeom>
          <a:solidFill>
            <a:schemeClr val="accent1">
              <a:lumMod val="20000"/>
              <a:lumOff val="80000"/>
            </a:schemeClr>
          </a:solidFill>
        </p:spPr>
        <p:txBody>
          <a:bodyPr wrap="square" rtlCol="0">
            <a:spAutoFit/>
          </a:bodyPr>
          <a:lstStyle/>
          <a:p>
            <a:r>
              <a:rPr lang="fr-FR"/>
              <a:t>static</a:t>
            </a:r>
          </a:p>
        </p:txBody>
      </p:sp>
      <p:sp>
        <p:nvSpPr>
          <p:cNvPr id="9" name="ZoneTexte 8">
            <a:extLst>
              <a:ext uri="{FF2B5EF4-FFF2-40B4-BE49-F238E27FC236}">
                <a16:creationId xmlns:a16="http://schemas.microsoft.com/office/drawing/2014/main" id="{9E2F0DB0-492F-4313-BB24-361D7714050E}"/>
              </a:ext>
            </a:extLst>
          </p:cNvPr>
          <p:cNvSpPr txBox="1"/>
          <p:nvPr/>
        </p:nvSpPr>
        <p:spPr>
          <a:xfrm>
            <a:off x="983813" y="4662258"/>
            <a:ext cx="978153" cy="1200329"/>
          </a:xfrm>
          <a:prstGeom prst="rect">
            <a:avLst/>
          </a:prstGeom>
          <a:solidFill>
            <a:schemeClr val="bg2">
              <a:lumMod val="75000"/>
            </a:schemeClr>
          </a:solidFill>
        </p:spPr>
        <p:txBody>
          <a:bodyPr wrap="none" rtlCol="0" anchor="ctr">
            <a:spAutoFit/>
          </a:bodyPr>
          <a:lstStyle/>
          <a:p>
            <a:pPr algn="ctr"/>
            <a:r>
              <a:rPr lang="fr-FR"/>
              <a:t>dynamic</a:t>
            </a:r>
          </a:p>
          <a:p>
            <a:pPr algn="ctr"/>
            <a:endParaRPr lang="fr-FR"/>
          </a:p>
          <a:p>
            <a:pPr algn="ctr"/>
            <a:endParaRPr lang="fr-FR"/>
          </a:p>
          <a:p>
            <a:pPr algn="ctr"/>
            <a:endParaRPr lang="fr-FR"/>
          </a:p>
        </p:txBody>
      </p:sp>
    </p:spTree>
    <p:extLst>
      <p:ext uri="{BB962C8B-B14F-4D97-AF65-F5344CB8AC3E}">
        <p14:creationId xmlns:p14="http://schemas.microsoft.com/office/powerpoint/2010/main" val="1127484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26983-5FE1-4364-A430-05FE02F7AFBC}"/>
              </a:ext>
            </a:extLst>
          </p:cNvPr>
          <p:cNvSpPr>
            <a:spLocks noGrp="1"/>
          </p:cNvSpPr>
          <p:nvPr>
            <p:ph type="title"/>
          </p:nvPr>
        </p:nvSpPr>
        <p:spPr/>
        <p:txBody>
          <a:bodyPr/>
          <a:lstStyle/>
          <a:p>
            <a:r>
              <a:rPr lang="fr-FR"/>
              <a:t>Exemples de méthodes statiques</a:t>
            </a:r>
          </a:p>
        </p:txBody>
      </p:sp>
      <p:sp>
        <p:nvSpPr>
          <p:cNvPr id="3" name="Espace réservé du contenu 2">
            <a:extLst>
              <a:ext uri="{FF2B5EF4-FFF2-40B4-BE49-F238E27FC236}">
                <a16:creationId xmlns:a16="http://schemas.microsoft.com/office/drawing/2014/main" id="{D0EF3FF4-1CAE-4D8D-B0DE-3AD319573828}"/>
              </a:ext>
            </a:extLst>
          </p:cNvPr>
          <p:cNvSpPr>
            <a:spLocks noGrp="1"/>
          </p:cNvSpPr>
          <p:nvPr>
            <p:ph idx="1"/>
          </p:nvPr>
        </p:nvSpPr>
        <p:spPr/>
        <p:txBody>
          <a:bodyPr>
            <a:normAutofit lnSpcReduction="10000"/>
          </a:bodyPr>
          <a:lstStyle/>
          <a:p>
            <a:r>
              <a:rPr lang="fr-FR"/>
              <a:t>La classe Console :</a:t>
            </a:r>
          </a:p>
          <a:p>
            <a:pPr lvl="1"/>
            <a:r>
              <a:rPr lang="fr-FR"/>
              <a:t>Méthode statique WriteLine pour écrire sur la console.</a:t>
            </a:r>
          </a:p>
          <a:p>
            <a:pPr lvl="1"/>
            <a:r>
              <a:rPr lang="fr-FR"/>
              <a:t>Méthode statique Read pour attendre la saisie d'un caractère.</a:t>
            </a:r>
          </a:p>
          <a:p>
            <a:pPr lvl="1"/>
            <a:r>
              <a:rPr lang="fr-FR"/>
              <a:t>Méthode statique ReadLine pour attendre la saisie d'une ligne de caractères.</a:t>
            </a:r>
          </a:p>
          <a:p>
            <a:pPr lvl="1"/>
            <a:r>
              <a:rPr lang="fr-FR"/>
              <a:t>Propriéte statique ForegroundColor pour le choix de la couleur d’écriture.</a:t>
            </a:r>
          </a:p>
          <a:p>
            <a:r>
              <a:rPr lang="fr-FR"/>
              <a:t>static Main</a:t>
            </a:r>
          </a:p>
          <a:p>
            <a:pPr lvl="1"/>
            <a:r>
              <a:rPr lang="fr-FR"/>
              <a:t>Si votre projet contient une méthode </a:t>
            </a:r>
            <a:r>
              <a:rPr lang="fr-FR" b="1"/>
              <a:t>static</a:t>
            </a:r>
            <a:r>
              <a:rPr lang="fr-FR"/>
              <a:t> de nom </a:t>
            </a:r>
            <a:r>
              <a:rPr lang="fr-FR" b="1"/>
              <a:t>Main</a:t>
            </a:r>
            <a:r>
              <a:rPr lang="fr-FR"/>
              <a:t> retournant un </a:t>
            </a:r>
            <a:r>
              <a:rPr lang="fr-FR" b="1"/>
              <a:t>void </a:t>
            </a:r>
            <a:r>
              <a:rPr lang="fr-FR"/>
              <a:t>alors elle devient la méthode initiale, celle par qui l'application commence à s'exécuter.</a:t>
            </a:r>
          </a:p>
          <a:p>
            <a:pPr lvl="1"/>
            <a:r>
              <a:rPr lang="fr-FR"/>
              <a:t>Cette méthode peut être dans n'importe quelle classe.</a:t>
            </a:r>
          </a:p>
          <a:p>
            <a:pPr lvl="1"/>
            <a:r>
              <a:rPr lang="fr-FR"/>
              <a:t>Il est préférable qu'elle soit unique.</a:t>
            </a:r>
          </a:p>
        </p:txBody>
      </p:sp>
    </p:spTree>
    <p:extLst>
      <p:ext uri="{BB962C8B-B14F-4D97-AF65-F5344CB8AC3E}">
        <p14:creationId xmlns:p14="http://schemas.microsoft.com/office/powerpoint/2010/main" val="1577777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Static et dynamic</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CSharp107_Static</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332801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L’instruction</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4289164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23037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 *</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457282" y="3065855"/>
            <a:ext cx="1742243"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785860"/>
            <a:ext cx="1504365" cy="369332"/>
          </a:xfrm>
          <a:prstGeom prst="rect">
            <a:avLst/>
          </a:prstGeom>
          <a:solidFill>
            <a:srgbClr val="FFCCCC"/>
          </a:solidFill>
          <a:ln>
            <a:solidFill>
              <a:schemeClr val="tx1"/>
            </a:solidFill>
          </a:ln>
        </p:spPr>
        <p:txBody>
          <a:bodyPr wrap="square" rtlCol="0">
            <a:spAutoFit/>
          </a:bodyPr>
          <a:lstStyle/>
          <a:p>
            <a:r>
              <a:rPr lang="fr-FR"/>
              <a:t>Marcher</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Chauffer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519429" y="3556084"/>
            <a:ext cx="1566512"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408373" y="4531518"/>
            <a:ext cx="4527573" cy="1974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Les instructions sont dans les méthodes.</a:t>
            </a:r>
          </a:p>
        </p:txBody>
      </p:sp>
      <p:cxnSp>
        <p:nvCxnSpPr>
          <p:cNvPr id="3" name="Connecteur droit 2">
            <a:extLst>
              <a:ext uri="{FF2B5EF4-FFF2-40B4-BE49-F238E27FC236}">
                <a16:creationId xmlns:a16="http://schemas.microsoft.com/office/drawing/2014/main" id="{17FEFE48-E48C-45C5-BC81-F3BEE0B32900}"/>
              </a:ext>
            </a:extLst>
          </p:cNvPr>
          <p:cNvCxnSpPr/>
          <p:nvPr/>
        </p:nvCxnSpPr>
        <p:spPr>
          <a:xfrm>
            <a:off x="2457283" y="1708535"/>
            <a:ext cx="1742243" cy="0"/>
          </a:xfrm>
          <a:prstGeom prst="line">
            <a:avLst/>
          </a:prstGeom>
          <a:ln w="28575"/>
        </p:spPr>
        <p:style>
          <a:lnRef idx="3">
            <a:schemeClr val="dk1"/>
          </a:lnRef>
          <a:fillRef idx="0">
            <a:schemeClr val="dk1"/>
          </a:fillRef>
          <a:effectRef idx="2">
            <a:schemeClr val="dk1"/>
          </a:effectRef>
          <a:fontRef idx="minor">
            <a:schemeClr val="tx1"/>
          </a:fontRef>
        </p:style>
      </p:cxnSp>
      <p:sp>
        <p:nvSpPr>
          <p:cNvPr id="2" name="ZoneTexte 1">
            <a:extLst>
              <a:ext uri="{FF2B5EF4-FFF2-40B4-BE49-F238E27FC236}">
                <a16:creationId xmlns:a16="http://schemas.microsoft.com/office/drawing/2014/main" id="{4322FD68-CB2B-4761-9977-761DF60B4148}"/>
              </a:ext>
            </a:extLst>
          </p:cNvPr>
          <p:cNvSpPr txBox="1"/>
          <p:nvPr/>
        </p:nvSpPr>
        <p:spPr>
          <a:xfrm>
            <a:off x="3627818" y="1853698"/>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2" name="ZoneTexte 41">
            <a:extLst>
              <a:ext uri="{FF2B5EF4-FFF2-40B4-BE49-F238E27FC236}">
                <a16:creationId xmlns:a16="http://schemas.microsoft.com/office/drawing/2014/main" id="{2F31C0DC-CAF5-4717-9383-FEBFFE42D90A}"/>
              </a:ext>
            </a:extLst>
          </p:cNvPr>
          <p:cNvSpPr txBox="1"/>
          <p:nvPr/>
        </p:nvSpPr>
        <p:spPr>
          <a:xfrm>
            <a:off x="7200709" y="118668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3" name="ZoneTexte 42">
            <a:extLst>
              <a:ext uri="{FF2B5EF4-FFF2-40B4-BE49-F238E27FC236}">
                <a16:creationId xmlns:a16="http://schemas.microsoft.com/office/drawing/2014/main" id="{E9D98D37-1150-4037-9A38-A87D04D1037C}"/>
              </a:ext>
            </a:extLst>
          </p:cNvPr>
          <p:cNvSpPr txBox="1"/>
          <p:nvPr/>
        </p:nvSpPr>
        <p:spPr>
          <a:xfrm>
            <a:off x="7143569" y="293401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4" name="ZoneTexte 43">
            <a:extLst>
              <a:ext uri="{FF2B5EF4-FFF2-40B4-BE49-F238E27FC236}">
                <a16:creationId xmlns:a16="http://schemas.microsoft.com/office/drawing/2014/main" id="{6FCDB6E0-61F0-48E3-926B-D212F2B3C812}"/>
              </a:ext>
            </a:extLst>
          </p:cNvPr>
          <p:cNvSpPr txBox="1"/>
          <p:nvPr/>
        </p:nvSpPr>
        <p:spPr>
          <a:xfrm>
            <a:off x="10378152" y="1640205"/>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Tree>
    <p:extLst>
      <p:ext uri="{BB962C8B-B14F-4D97-AF65-F5344CB8AC3E}">
        <p14:creationId xmlns:p14="http://schemas.microsoft.com/office/powerpoint/2010/main" val="1749896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35A0D-8759-49AF-ADBE-8EAE6B451490}"/>
              </a:ext>
            </a:extLst>
          </p:cNvPr>
          <p:cNvSpPr>
            <a:spLocks noGrp="1"/>
          </p:cNvSpPr>
          <p:nvPr>
            <p:ph type="title"/>
          </p:nvPr>
        </p:nvSpPr>
        <p:spPr>
          <a:xfrm>
            <a:off x="838200" y="365125"/>
            <a:ext cx="8912860" cy="1325563"/>
          </a:xfrm>
        </p:spPr>
        <p:txBody>
          <a:bodyPr/>
          <a:lstStyle/>
          <a:p>
            <a:r>
              <a:rPr lang="fr-FR"/>
              <a:t>L’instruction : composant de méthode</a:t>
            </a:r>
          </a:p>
        </p:txBody>
      </p:sp>
      <p:sp>
        <p:nvSpPr>
          <p:cNvPr id="21" name="ZoneTexte 20">
            <a:extLst>
              <a:ext uri="{FF2B5EF4-FFF2-40B4-BE49-F238E27FC236}">
                <a16:creationId xmlns:a16="http://schemas.microsoft.com/office/drawing/2014/main" id="{FE35CE38-6E47-4A94-979E-BAFC25CD037E}"/>
              </a:ext>
            </a:extLst>
          </p:cNvPr>
          <p:cNvSpPr txBox="1"/>
          <p:nvPr/>
        </p:nvSpPr>
        <p:spPr>
          <a:xfrm>
            <a:off x="838200" y="2101498"/>
            <a:ext cx="10652393" cy="3970318"/>
          </a:xfrm>
          <a:prstGeom prst="rect">
            <a:avLst/>
          </a:prstGeom>
          <a:noFill/>
        </p:spPr>
        <p:txBody>
          <a:bodyPr wrap="square" rtlCol="0">
            <a:spAutoFit/>
          </a:bodyPr>
          <a:lstStyle/>
          <a:p>
            <a:pPr marL="285750" indent="-285750">
              <a:buFont typeface="Arial" panose="020B0604020202020204" pitchFamily="34" charset="0"/>
              <a:buChar char="•"/>
            </a:pPr>
            <a:r>
              <a:rPr lang="fr-FR" sz="2800"/>
              <a:t>Une instruction est un ordre donné à la machine.</a:t>
            </a:r>
          </a:p>
          <a:p>
            <a:pPr marL="285750" indent="-285750">
              <a:buFont typeface="Arial" panose="020B0604020202020204" pitchFamily="34" charset="0"/>
              <a:buChar char="•"/>
            </a:pPr>
            <a:r>
              <a:rPr lang="fr-FR" sz="2800"/>
              <a:t>Elle se trouve toujours dans une méthode.</a:t>
            </a:r>
          </a:p>
          <a:p>
            <a:pPr marL="285750" indent="-285750">
              <a:buFont typeface="Arial" panose="020B0604020202020204" pitchFamily="34" charset="0"/>
              <a:buChar char="•"/>
            </a:pPr>
            <a:r>
              <a:rPr lang="fr-FR" sz="2800"/>
              <a:t>Elle peut prendre différentes expressions :</a:t>
            </a:r>
          </a:p>
          <a:p>
            <a:pPr marL="742950" lvl="1" indent="-285750">
              <a:buFont typeface="Arial" panose="020B0604020202020204" pitchFamily="34" charset="0"/>
              <a:buChar char="•"/>
            </a:pPr>
            <a:r>
              <a:rPr lang="fr-FR" sz="2800"/>
              <a:t>Une déclaration</a:t>
            </a:r>
          </a:p>
          <a:p>
            <a:pPr marL="742950" lvl="1" indent="-285750">
              <a:buFont typeface="Arial" panose="020B0604020202020204" pitchFamily="34" charset="0"/>
              <a:buChar char="•"/>
            </a:pPr>
            <a:r>
              <a:rPr lang="fr-FR" sz="2800"/>
              <a:t>Une affectation : les objets impliqués doivent être de même type</a:t>
            </a:r>
          </a:p>
          <a:p>
            <a:pPr marL="742950" lvl="1" indent="-285750">
              <a:buFont typeface="Arial" panose="020B0604020202020204" pitchFamily="34" charset="0"/>
              <a:buChar char="•"/>
            </a:pPr>
            <a:r>
              <a:rPr lang="fr-FR" sz="2800"/>
              <a:t>Un appel à une méthode</a:t>
            </a:r>
          </a:p>
          <a:p>
            <a:pPr marL="742950" lvl="1" indent="-285750">
              <a:buFont typeface="Arial" panose="020B0604020202020204" pitchFamily="34" charset="0"/>
              <a:buChar char="•"/>
            </a:pPr>
            <a:r>
              <a:rPr lang="fr-FR" sz="2800"/>
              <a:t>Un retour de valeur dans une méthode</a:t>
            </a:r>
          </a:p>
          <a:p>
            <a:pPr marL="742950" lvl="1" indent="-285750">
              <a:buFont typeface="Arial" panose="020B0604020202020204" pitchFamily="34" charset="0"/>
              <a:buChar char="•"/>
            </a:pPr>
            <a:r>
              <a:rPr lang="fr-FR" sz="2800"/>
              <a:t>… </a:t>
            </a:r>
          </a:p>
          <a:p>
            <a:pPr marL="742950" lvl="1" indent="-285750">
              <a:buFont typeface="Arial" panose="020B0604020202020204" pitchFamily="34" charset="0"/>
              <a:buChar char="•"/>
            </a:pPr>
            <a:r>
              <a:rPr lang="fr-FR" sz="2800"/>
              <a:t>Une combinaison de tout ça</a:t>
            </a:r>
          </a:p>
        </p:txBody>
      </p:sp>
    </p:spTree>
    <p:extLst>
      <p:ext uri="{BB962C8B-B14F-4D97-AF65-F5344CB8AC3E}">
        <p14:creationId xmlns:p14="http://schemas.microsoft.com/office/powerpoint/2010/main" val="4072295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9C58AD-9063-4045-92C8-99E18BFB13CB}"/>
              </a:ext>
            </a:extLst>
          </p:cNvPr>
          <p:cNvSpPr>
            <a:spLocks noGrp="1"/>
          </p:cNvSpPr>
          <p:nvPr>
            <p:ph type="title"/>
          </p:nvPr>
        </p:nvSpPr>
        <p:spPr/>
        <p:txBody>
          <a:bodyPr/>
          <a:lstStyle/>
          <a:p>
            <a:r>
              <a:rPr lang="fr-FR"/>
              <a:t>Les déclarations</a:t>
            </a:r>
          </a:p>
        </p:txBody>
      </p:sp>
      <p:sp>
        <p:nvSpPr>
          <p:cNvPr id="3" name="Espace réservé du contenu 2">
            <a:extLst>
              <a:ext uri="{FF2B5EF4-FFF2-40B4-BE49-F238E27FC236}">
                <a16:creationId xmlns:a16="http://schemas.microsoft.com/office/drawing/2014/main" id="{E37E098C-DCF5-4E76-8F0F-6D9C3B783174}"/>
              </a:ext>
            </a:extLst>
          </p:cNvPr>
          <p:cNvSpPr>
            <a:spLocks noGrp="1"/>
          </p:cNvSpPr>
          <p:nvPr>
            <p:ph idx="1"/>
          </p:nvPr>
        </p:nvSpPr>
        <p:spPr>
          <a:xfrm>
            <a:off x="838200" y="1825625"/>
            <a:ext cx="10427563" cy="4667250"/>
          </a:xfrm>
        </p:spPr>
        <p:txBody>
          <a:bodyPr>
            <a:normAutofit fontScale="92500" lnSpcReduction="20000"/>
          </a:bodyPr>
          <a:lstStyle/>
          <a:p>
            <a:r>
              <a:rPr lang="fr-FR"/>
              <a:t>Un objet déclaré dans une méthode est une variable.</a:t>
            </a:r>
          </a:p>
          <a:p>
            <a:r>
              <a:rPr lang="fr-FR"/>
              <a:t>Un objet déclaré dans une classe est une propriété.</a:t>
            </a:r>
          </a:p>
          <a:p>
            <a:r>
              <a:rPr lang="fr-FR"/>
              <a:t>Un objet déclaré dans les parenthèses lors de la déclaration d'une méthode est un paramètre.</a:t>
            </a:r>
          </a:p>
          <a:p>
            <a:r>
              <a:rPr lang="fr-FR"/>
              <a:t>Un objet de type valeur est automatiquement instancié lors de sa déclaration.</a:t>
            </a:r>
          </a:p>
          <a:p>
            <a:r>
              <a:rPr lang="fr-FR"/>
              <a:t>Un objet de type référence peut être instancié au moment de sa déclaration avec l'opérateur new.</a:t>
            </a:r>
          </a:p>
          <a:p>
            <a:r>
              <a:rPr lang="fr-FR"/>
              <a:t>Un objet déclaré est inscrit dans la table des symboles du compilateur.</a:t>
            </a:r>
          </a:p>
          <a:p>
            <a:r>
              <a:rPr lang="fr-FR"/>
              <a:t>Un objet instancié apparait en mémoire et est référencé depuis la table des symboles.</a:t>
            </a:r>
          </a:p>
          <a:p>
            <a:r>
              <a:rPr lang="fr-FR"/>
              <a:t>Exemple : int i=1; Personne p = new Personne();</a:t>
            </a:r>
          </a:p>
          <a:p>
            <a:endParaRPr lang="fr-FR"/>
          </a:p>
          <a:p>
            <a:endParaRPr lang="fr-FR"/>
          </a:p>
          <a:p>
            <a:pPr marL="457200" lvl="1" indent="0">
              <a:buNone/>
            </a:pPr>
            <a:endParaRPr lang="fr-FR"/>
          </a:p>
          <a:p>
            <a:pPr lvl="1"/>
            <a:endParaRPr lang="fr-FR"/>
          </a:p>
        </p:txBody>
      </p:sp>
    </p:spTree>
    <p:extLst>
      <p:ext uri="{BB962C8B-B14F-4D97-AF65-F5344CB8AC3E}">
        <p14:creationId xmlns:p14="http://schemas.microsoft.com/office/powerpoint/2010/main" val="2297584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9C58AD-9063-4045-92C8-99E18BFB13CB}"/>
              </a:ext>
            </a:extLst>
          </p:cNvPr>
          <p:cNvSpPr>
            <a:spLocks noGrp="1"/>
          </p:cNvSpPr>
          <p:nvPr>
            <p:ph type="title"/>
          </p:nvPr>
        </p:nvSpPr>
        <p:spPr/>
        <p:txBody>
          <a:bodyPr/>
          <a:lstStyle/>
          <a:p>
            <a:r>
              <a:rPr lang="fr-FR"/>
              <a:t>Portée d'un objet</a:t>
            </a:r>
          </a:p>
        </p:txBody>
      </p:sp>
      <p:sp>
        <p:nvSpPr>
          <p:cNvPr id="3" name="Espace réservé du contenu 2">
            <a:extLst>
              <a:ext uri="{FF2B5EF4-FFF2-40B4-BE49-F238E27FC236}">
                <a16:creationId xmlns:a16="http://schemas.microsoft.com/office/drawing/2014/main" id="{E37E098C-DCF5-4E76-8F0F-6D9C3B783174}"/>
              </a:ext>
            </a:extLst>
          </p:cNvPr>
          <p:cNvSpPr>
            <a:spLocks noGrp="1"/>
          </p:cNvSpPr>
          <p:nvPr>
            <p:ph idx="1"/>
          </p:nvPr>
        </p:nvSpPr>
        <p:spPr>
          <a:xfrm>
            <a:off x="838200" y="1825625"/>
            <a:ext cx="10515600" cy="1325563"/>
          </a:xfrm>
        </p:spPr>
        <p:txBody>
          <a:bodyPr>
            <a:normAutofit/>
          </a:bodyPr>
          <a:lstStyle/>
          <a:p>
            <a:r>
              <a:rPr lang="fr-FR"/>
              <a:t>Lorsqu'un objet est déclaré, sa durée de vie, sa portée correspond aux accolades qui l'encadre ou qui suivent.</a:t>
            </a:r>
          </a:p>
          <a:p>
            <a:pPr marL="457200" lvl="1" indent="0">
              <a:buNone/>
            </a:pPr>
            <a:endParaRPr lang="fr-FR"/>
          </a:p>
          <a:p>
            <a:pPr lvl="1"/>
            <a:endParaRPr lang="fr-FR"/>
          </a:p>
        </p:txBody>
      </p:sp>
      <p:grpSp>
        <p:nvGrpSpPr>
          <p:cNvPr id="13" name="Groupe 12">
            <a:extLst>
              <a:ext uri="{FF2B5EF4-FFF2-40B4-BE49-F238E27FC236}">
                <a16:creationId xmlns:a16="http://schemas.microsoft.com/office/drawing/2014/main" id="{963CDC69-02EE-4F73-A507-AC34C225C265}"/>
              </a:ext>
            </a:extLst>
          </p:cNvPr>
          <p:cNvGrpSpPr/>
          <p:nvPr/>
        </p:nvGrpSpPr>
        <p:grpSpPr>
          <a:xfrm>
            <a:off x="3968317" y="2858993"/>
            <a:ext cx="4802826" cy="3495901"/>
            <a:chOff x="3968317" y="2858993"/>
            <a:chExt cx="4802826" cy="3495901"/>
          </a:xfrm>
        </p:grpSpPr>
        <p:sp>
          <p:nvSpPr>
            <p:cNvPr id="8" name="Rectangle 7">
              <a:extLst>
                <a:ext uri="{FF2B5EF4-FFF2-40B4-BE49-F238E27FC236}">
                  <a16:creationId xmlns:a16="http://schemas.microsoft.com/office/drawing/2014/main" id="{7320AAA7-B21E-4B7D-9CED-C70C7EB28B9B}"/>
                </a:ext>
              </a:extLst>
            </p:cNvPr>
            <p:cNvSpPr/>
            <p:nvPr/>
          </p:nvSpPr>
          <p:spPr>
            <a:xfrm>
              <a:off x="3968318" y="2903383"/>
              <a:ext cx="3311371" cy="344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49A2E25-14C6-48B1-8756-E14FA109C26C}"/>
                </a:ext>
              </a:extLst>
            </p:cNvPr>
            <p:cNvSpPr/>
            <p:nvPr/>
          </p:nvSpPr>
          <p:spPr>
            <a:xfrm>
              <a:off x="3968318" y="3496522"/>
              <a:ext cx="3027286" cy="2487028"/>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291291E4-6507-4878-AB2F-8B4930DAC050}"/>
                </a:ext>
              </a:extLst>
            </p:cNvPr>
            <p:cNvSpPr/>
            <p:nvPr/>
          </p:nvSpPr>
          <p:spPr>
            <a:xfrm>
              <a:off x="3968317" y="4463611"/>
              <a:ext cx="2716567" cy="11914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D4818E8-7B16-423B-96F7-8A23837201D0}"/>
                </a:ext>
              </a:extLst>
            </p:cNvPr>
            <p:cNvSpPr/>
            <p:nvPr/>
          </p:nvSpPr>
          <p:spPr>
            <a:xfrm>
              <a:off x="3968318" y="5059344"/>
              <a:ext cx="2006354" cy="2850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CCE8183-BBBF-4AF9-8200-3EA3D572F0B7}"/>
                </a:ext>
              </a:extLst>
            </p:cNvPr>
            <p:cNvSpPr txBox="1"/>
            <p:nvPr/>
          </p:nvSpPr>
          <p:spPr>
            <a:xfrm>
              <a:off x="3968318" y="2858993"/>
              <a:ext cx="1571328" cy="3477875"/>
            </a:xfrm>
            <a:prstGeom prst="rect">
              <a:avLst/>
            </a:prstGeom>
            <a:noFill/>
          </p:spPr>
          <p:txBody>
            <a:bodyPr wrap="none" rtlCol="0">
              <a:spAutoFit/>
            </a:bodyPr>
            <a:lstStyle/>
            <a:p>
              <a:r>
                <a:rPr lang="fr-FR" sz="2000"/>
                <a:t>void m1(int i)</a:t>
              </a:r>
            </a:p>
            <a:p>
              <a:r>
                <a:rPr lang="fr-FR" sz="2000"/>
                <a:t>{</a:t>
              </a:r>
            </a:p>
            <a:p>
              <a:r>
                <a:rPr lang="fr-FR" sz="2000"/>
                <a:t>string j;</a:t>
              </a:r>
            </a:p>
            <a:p>
              <a:r>
                <a:rPr lang="fr-FR" sz="2000"/>
                <a:t>if (…)</a:t>
              </a:r>
            </a:p>
            <a:p>
              <a:r>
                <a:rPr lang="fr-FR" sz="2000"/>
                <a:t>   {</a:t>
              </a:r>
            </a:p>
            <a:p>
              <a:r>
                <a:rPr lang="fr-FR" sz="2000"/>
                <a:t>   int k;</a:t>
              </a:r>
            </a:p>
            <a:p>
              <a:r>
                <a:rPr lang="fr-FR" sz="2000"/>
                <a:t>      {</a:t>
              </a:r>
            </a:p>
            <a:p>
              <a:r>
                <a:rPr lang="fr-FR" sz="2000"/>
                <a:t>      string s;</a:t>
              </a:r>
            </a:p>
            <a:p>
              <a:r>
                <a:rPr lang="fr-FR" sz="2000"/>
                <a:t>      }</a:t>
              </a:r>
            </a:p>
            <a:p>
              <a:r>
                <a:rPr lang="fr-FR" sz="2000"/>
                <a:t>   }</a:t>
              </a:r>
            </a:p>
            <a:p>
              <a:r>
                <a:rPr lang="fr-FR" sz="2000"/>
                <a:t>}</a:t>
              </a:r>
            </a:p>
          </p:txBody>
        </p:sp>
        <p:sp>
          <p:nvSpPr>
            <p:cNvPr id="12" name="ZoneTexte 11">
              <a:extLst>
                <a:ext uri="{FF2B5EF4-FFF2-40B4-BE49-F238E27FC236}">
                  <a16:creationId xmlns:a16="http://schemas.microsoft.com/office/drawing/2014/main" id="{6054E1B0-E871-44C7-A5FA-D01B0BD0C787}"/>
                </a:ext>
              </a:extLst>
            </p:cNvPr>
            <p:cNvSpPr txBox="1"/>
            <p:nvPr/>
          </p:nvSpPr>
          <p:spPr>
            <a:xfrm>
              <a:off x="7303007" y="2907796"/>
              <a:ext cx="1468136" cy="3447098"/>
            </a:xfrm>
            <a:prstGeom prst="rect">
              <a:avLst/>
            </a:prstGeom>
            <a:solidFill>
              <a:schemeClr val="tx1"/>
            </a:solidFill>
          </p:spPr>
          <p:txBody>
            <a:bodyPr wrap="square" rtlCol="0">
              <a:spAutoFit/>
            </a:bodyPr>
            <a:lstStyle/>
            <a:p>
              <a:r>
                <a:rPr lang="fr-FR">
                  <a:solidFill>
                    <a:schemeClr val="accent1"/>
                  </a:solidFill>
                </a:rPr>
                <a:t>portée de i</a:t>
              </a:r>
            </a:p>
            <a:p>
              <a:endParaRPr lang="fr-FR" sz="2400">
                <a:solidFill>
                  <a:schemeClr val="bg1"/>
                </a:solidFill>
              </a:endParaRPr>
            </a:p>
            <a:p>
              <a:r>
                <a:rPr lang="fr-FR">
                  <a:solidFill>
                    <a:srgbClr val="FFCCCC"/>
                  </a:solidFill>
                </a:rPr>
                <a:t>portée de j</a:t>
              </a:r>
            </a:p>
            <a:p>
              <a:endParaRPr lang="fr-FR" sz="1200">
                <a:solidFill>
                  <a:schemeClr val="bg1"/>
                </a:solidFill>
              </a:endParaRPr>
            </a:p>
            <a:p>
              <a:endParaRPr lang="fr-FR" sz="1400">
                <a:solidFill>
                  <a:schemeClr val="bg1"/>
                </a:solidFill>
              </a:endParaRPr>
            </a:p>
            <a:p>
              <a:endParaRPr lang="fr-FR">
                <a:solidFill>
                  <a:schemeClr val="bg1"/>
                </a:solidFill>
              </a:endParaRPr>
            </a:p>
            <a:p>
              <a:r>
                <a:rPr lang="fr-FR">
                  <a:solidFill>
                    <a:srgbClr val="00B050"/>
                  </a:solidFill>
                </a:rPr>
                <a:t>portée de k</a:t>
              </a:r>
            </a:p>
            <a:p>
              <a:endParaRPr lang="fr-FR" sz="1600">
                <a:solidFill>
                  <a:schemeClr val="bg1"/>
                </a:solidFill>
              </a:endParaRPr>
            </a:p>
            <a:p>
              <a:r>
                <a:rPr lang="fr-FR">
                  <a:solidFill>
                    <a:srgbClr val="FFFF00"/>
                  </a:solidFill>
                </a:rPr>
                <a:t>portée de s</a:t>
              </a:r>
            </a:p>
            <a:p>
              <a:endParaRPr lang="fr-FR">
                <a:solidFill>
                  <a:schemeClr val="bg1"/>
                </a:solidFill>
              </a:endParaRPr>
            </a:p>
            <a:p>
              <a:endParaRPr lang="fr-FR">
                <a:solidFill>
                  <a:schemeClr val="bg1"/>
                </a:solidFill>
              </a:endParaRPr>
            </a:p>
            <a:p>
              <a:endParaRPr lang="fr-FR">
                <a:solidFill>
                  <a:schemeClr val="bg1"/>
                </a:solidFill>
              </a:endParaRPr>
            </a:p>
          </p:txBody>
        </p:sp>
      </p:grpSp>
    </p:spTree>
    <p:extLst>
      <p:ext uri="{BB962C8B-B14F-4D97-AF65-F5344CB8AC3E}">
        <p14:creationId xmlns:p14="http://schemas.microsoft.com/office/powerpoint/2010/main" val="3793355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C80AA-A641-4C91-A91E-DB877504129A}"/>
              </a:ext>
            </a:extLst>
          </p:cNvPr>
          <p:cNvSpPr>
            <a:spLocks noGrp="1"/>
          </p:cNvSpPr>
          <p:nvPr>
            <p:ph type="title"/>
          </p:nvPr>
        </p:nvSpPr>
        <p:spPr/>
        <p:txBody>
          <a:bodyPr/>
          <a:lstStyle/>
          <a:p>
            <a:r>
              <a:rPr lang="fr-FR"/>
              <a:t>Les affectations</a:t>
            </a:r>
          </a:p>
        </p:txBody>
      </p:sp>
      <p:sp>
        <p:nvSpPr>
          <p:cNvPr id="3" name="Espace réservé du contenu 2">
            <a:extLst>
              <a:ext uri="{FF2B5EF4-FFF2-40B4-BE49-F238E27FC236}">
                <a16:creationId xmlns:a16="http://schemas.microsoft.com/office/drawing/2014/main" id="{90B4476B-1249-471A-8010-ED4CC299E9DA}"/>
              </a:ext>
            </a:extLst>
          </p:cNvPr>
          <p:cNvSpPr>
            <a:spLocks noGrp="1"/>
          </p:cNvSpPr>
          <p:nvPr>
            <p:ph idx="1"/>
          </p:nvPr>
        </p:nvSpPr>
        <p:spPr/>
        <p:txBody>
          <a:bodyPr/>
          <a:lstStyle/>
          <a:p>
            <a:pPr marL="514350" indent="-514350">
              <a:buFont typeface="+mj-lt"/>
              <a:buAutoNum type="arabicPeriod"/>
            </a:pPr>
            <a:r>
              <a:rPr lang="fr-FR"/>
              <a:t>Dans une affectation a=b il faut que a et b soient de même type (ou alors qu'il existe un lien d'héritage ou d'interface entre les deux). </a:t>
            </a:r>
          </a:p>
          <a:p>
            <a:pPr marL="514350" indent="-514350">
              <a:buFont typeface="+mj-lt"/>
              <a:buAutoNum type="arabicPeriod"/>
            </a:pPr>
            <a:r>
              <a:rPr lang="fr-FR"/>
              <a:t>Dans le cas d'objets valeurs, l'affectation est une copie.</a:t>
            </a:r>
          </a:p>
          <a:p>
            <a:pPr marL="514350" indent="-514350">
              <a:buFont typeface="+mj-lt"/>
              <a:buAutoNum type="arabicPeriod"/>
            </a:pPr>
            <a:r>
              <a:rPr lang="fr-FR"/>
              <a:t>Dans le cas d'objets référence, pour a=b, a référence le même objet que celui que  b référence. </a:t>
            </a:r>
          </a:p>
          <a:p>
            <a:pPr marL="514350" indent="-514350">
              <a:buFont typeface="+mj-lt"/>
              <a:buAutoNum type="arabicPeriod"/>
            </a:pPr>
            <a:r>
              <a:rPr lang="fr-FR"/>
              <a:t>Dans une affectation a = m(), La valeur de retour de la méthode m prend la place de b. Les règles 1, 2 et 3 s'appliquent alors de la même façon. </a:t>
            </a:r>
          </a:p>
        </p:txBody>
      </p:sp>
    </p:spTree>
    <p:extLst>
      <p:ext uri="{BB962C8B-B14F-4D97-AF65-F5344CB8AC3E}">
        <p14:creationId xmlns:p14="http://schemas.microsoft.com/office/powerpoint/2010/main" val="352333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207E0D-3AB3-41A1-B43C-13E0655CE38D}"/>
              </a:ext>
            </a:extLst>
          </p:cNvPr>
          <p:cNvSpPr>
            <a:spLocks noGrp="1"/>
          </p:cNvSpPr>
          <p:nvPr>
            <p:ph type="title"/>
          </p:nvPr>
        </p:nvSpPr>
        <p:spPr/>
        <p:txBody>
          <a:bodyPr/>
          <a:lstStyle/>
          <a:p>
            <a:r>
              <a:rPr lang="fr-FR"/>
              <a:t>Visual Studio : édition et débogage</a:t>
            </a:r>
            <a:r>
              <a:rPr lang="fr-FR" sz="3600">
                <a:solidFill>
                  <a:schemeClr val="tx1">
                    <a:lumMod val="50000"/>
                    <a:lumOff val="50000"/>
                  </a:schemeClr>
                </a:solidFill>
              </a:rPr>
              <a:t>*</a:t>
            </a:r>
            <a:endParaRPr lang="fr-FR" sz="3600" i="1">
              <a:solidFill>
                <a:schemeClr val="tx1">
                  <a:lumMod val="50000"/>
                  <a:lumOff val="50000"/>
                </a:schemeClr>
              </a:solidFill>
            </a:endParaRPr>
          </a:p>
        </p:txBody>
      </p:sp>
      <p:sp>
        <p:nvSpPr>
          <p:cNvPr id="3" name="Espace réservé du contenu 2">
            <a:extLst>
              <a:ext uri="{FF2B5EF4-FFF2-40B4-BE49-F238E27FC236}">
                <a16:creationId xmlns:a16="http://schemas.microsoft.com/office/drawing/2014/main" id="{ACBFF5C7-0E9D-41F2-A5E6-5DAB000C9187}"/>
              </a:ext>
            </a:extLst>
          </p:cNvPr>
          <p:cNvSpPr>
            <a:spLocks noGrp="1"/>
          </p:cNvSpPr>
          <p:nvPr>
            <p:ph idx="1"/>
          </p:nvPr>
        </p:nvSpPr>
        <p:spPr>
          <a:xfrm>
            <a:off x="838200" y="1690688"/>
            <a:ext cx="10515600" cy="1325563"/>
          </a:xfrm>
        </p:spPr>
        <p:txBody>
          <a:bodyPr>
            <a:normAutofit lnSpcReduction="10000"/>
          </a:bodyPr>
          <a:lstStyle/>
          <a:p>
            <a:r>
              <a:rPr lang="fr-FR"/>
              <a:t>Une solution visual studio (ou application) est constitué d’un ensemble de projet.</a:t>
            </a:r>
          </a:p>
          <a:p>
            <a:r>
              <a:rPr lang="fr-FR"/>
              <a:t>Un projet est typé : console, bibliothèque de classe, site Web…</a:t>
            </a:r>
          </a:p>
        </p:txBody>
      </p:sp>
      <p:pic>
        <p:nvPicPr>
          <p:cNvPr id="5" name="Image 4">
            <a:extLst>
              <a:ext uri="{FF2B5EF4-FFF2-40B4-BE49-F238E27FC236}">
                <a16:creationId xmlns:a16="http://schemas.microsoft.com/office/drawing/2014/main" id="{FC932AFE-0A88-4A56-A4CB-D7421C940ADE}"/>
              </a:ext>
            </a:extLst>
          </p:cNvPr>
          <p:cNvPicPr>
            <a:picLocks noChangeAspect="1"/>
          </p:cNvPicPr>
          <p:nvPr/>
        </p:nvPicPr>
        <p:blipFill>
          <a:blip r:embed="rId2"/>
          <a:stretch>
            <a:fillRect/>
          </a:stretch>
        </p:blipFill>
        <p:spPr>
          <a:xfrm>
            <a:off x="838200" y="3212491"/>
            <a:ext cx="10515600" cy="2318585"/>
          </a:xfrm>
          <a:prstGeom prst="rect">
            <a:avLst/>
          </a:prstGeom>
          <a:ln>
            <a:noFill/>
          </a:ln>
          <a:effectLst>
            <a:outerShdw blurRad="292100" dist="139700" dir="2700000" algn="tl" rotWithShape="0">
              <a:srgbClr val="333333">
                <a:alpha val="65000"/>
              </a:srgbClr>
            </a:outerShdw>
          </a:effectLst>
        </p:spPr>
      </p:pic>
      <p:sp>
        <p:nvSpPr>
          <p:cNvPr id="6" name="ZoneTexte 5">
            <a:extLst>
              <a:ext uri="{FF2B5EF4-FFF2-40B4-BE49-F238E27FC236}">
                <a16:creationId xmlns:a16="http://schemas.microsoft.com/office/drawing/2014/main" id="{A23F99DB-3AA0-4453-A193-37D8BFCCB9A6}"/>
              </a:ext>
            </a:extLst>
          </p:cNvPr>
          <p:cNvSpPr txBox="1"/>
          <p:nvPr/>
        </p:nvSpPr>
        <p:spPr>
          <a:xfrm>
            <a:off x="10213848" y="5986016"/>
            <a:ext cx="1139952" cy="646331"/>
          </a:xfrm>
          <a:prstGeom prst="rect">
            <a:avLst/>
          </a:prstGeom>
          <a:noFill/>
        </p:spPr>
        <p:txBody>
          <a:bodyPr wrap="square" rtlCol="0">
            <a:spAutoFit/>
          </a:bodyPr>
          <a:lstStyle/>
          <a:p>
            <a:r>
              <a:rPr lang="fr-FR">
                <a:hlinkClick r:id="rId3"/>
              </a:rPr>
              <a:t>Wikipedia</a:t>
            </a:r>
            <a:endParaRPr lang="fr-FR"/>
          </a:p>
          <a:p>
            <a:endParaRPr lang="fr-FR"/>
          </a:p>
        </p:txBody>
      </p:sp>
      <p:sp>
        <p:nvSpPr>
          <p:cNvPr id="4" name="ZoneTexte 3">
            <a:extLst>
              <a:ext uri="{FF2B5EF4-FFF2-40B4-BE49-F238E27FC236}">
                <a16:creationId xmlns:a16="http://schemas.microsoft.com/office/drawing/2014/main" id="{AB1FC854-807F-41E1-A369-CBD0F4E3001B}"/>
              </a:ext>
            </a:extLst>
          </p:cNvPr>
          <p:cNvSpPr txBox="1"/>
          <p:nvPr/>
        </p:nvSpPr>
        <p:spPr>
          <a:xfrm>
            <a:off x="10213848" y="6403356"/>
            <a:ext cx="1059201" cy="276999"/>
          </a:xfrm>
          <a:prstGeom prst="rect">
            <a:avLst/>
          </a:prstGeom>
          <a:noFill/>
        </p:spPr>
        <p:txBody>
          <a:bodyPr wrap="none" rtlCol="0">
            <a:spAutoFit/>
          </a:bodyPr>
          <a:lstStyle/>
          <a:p>
            <a:r>
              <a:rPr lang="fr-FR" sz="1200" i="1">
                <a:solidFill>
                  <a:schemeClr val="tx1">
                    <a:lumMod val="50000"/>
                    <a:lumOff val="50000"/>
                  </a:schemeClr>
                </a:solidFill>
              </a:rPr>
              <a:t>* Entre autres</a:t>
            </a:r>
          </a:p>
        </p:txBody>
      </p:sp>
    </p:spTree>
    <p:extLst>
      <p:ext uri="{BB962C8B-B14F-4D97-AF65-F5344CB8AC3E}">
        <p14:creationId xmlns:p14="http://schemas.microsoft.com/office/powerpoint/2010/main" val="1277724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32F81E-62B2-42DF-B46E-C826EAE71915}"/>
              </a:ext>
            </a:extLst>
          </p:cNvPr>
          <p:cNvSpPr/>
          <p:nvPr/>
        </p:nvSpPr>
        <p:spPr>
          <a:xfrm>
            <a:off x="1093434" y="3121397"/>
            <a:ext cx="5520430" cy="411916"/>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A9C9061-FDAD-4268-B300-1229DB87510E}"/>
              </a:ext>
            </a:extLst>
          </p:cNvPr>
          <p:cNvSpPr/>
          <p:nvPr/>
        </p:nvSpPr>
        <p:spPr>
          <a:xfrm>
            <a:off x="5078028" y="1825625"/>
            <a:ext cx="4634144" cy="496640"/>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27D95A9-B602-47DF-88F1-3FDA1EC1D4A2}"/>
              </a:ext>
            </a:extLst>
          </p:cNvPr>
          <p:cNvSpPr>
            <a:spLocks noGrp="1"/>
          </p:cNvSpPr>
          <p:nvPr>
            <p:ph type="title"/>
          </p:nvPr>
        </p:nvSpPr>
        <p:spPr/>
        <p:txBody>
          <a:bodyPr/>
          <a:lstStyle/>
          <a:p>
            <a:r>
              <a:rPr lang="fr-FR"/>
              <a:t>Appel à une méthode</a:t>
            </a:r>
          </a:p>
        </p:txBody>
      </p:sp>
      <p:sp>
        <p:nvSpPr>
          <p:cNvPr id="3" name="Espace réservé du contenu 2">
            <a:extLst>
              <a:ext uri="{FF2B5EF4-FFF2-40B4-BE49-F238E27FC236}">
                <a16:creationId xmlns:a16="http://schemas.microsoft.com/office/drawing/2014/main" id="{0110A2A5-0F3B-476E-8313-0B569C2942F6}"/>
              </a:ext>
            </a:extLst>
          </p:cNvPr>
          <p:cNvSpPr>
            <a:spLocks noGrp="1"/>
          </p:cNvSpPr>
          <p:nvPr>
            <p:ph idx="1"/>
          </p:nvPr>
        </p:nvSpPr>
        <p:spPr>
          <a:xfrm>
            <a:off x="838200" y="1825625"/>
            <a:ext cx="10515600" cy="4351338"/>
          </a:xfrm>
        </p:spPr>
        <p:txBody>
          <a:bodyPr/>
          <a:lstStyle/>
          <a:p>
            <a:r>
              <a:rPr lang="fr-FR"/>
              <a:t>Si la méthode est statique : </a:t>
            </a:r>
            <a:r>
              <a:rPr lang="fr-FR" sz="2400">
                <a:solidFill>
                  <a:srgbClr val="2B91AF"/>
                </a:solidFill>
                <a:latin typeface="Consolas" panose="020B0609020204030204" pitchFamily="49" charset="0"/>
              </a:rPr>
              <a:t>Console</a:t>
            </a:r>
            <a:r>
              <a:rPr lang="fr-FR" sz="2400">
                <a:solidFill>
                  <a:srgbClr val="000000"/>
                </a:solidFill>
                <a:latin typeface="Consolas" panose="020B0609020204030204" pitchFamily="49" charset="0"/>
              </a:rPr>
              <a:t>.Writeline(</a:t>
            </a:r>
            <a:r>
              <a:rPr lang="fr-FR" sz="2400">
                <a:solidFill>
                  <a:srgbClr val="A31515"/>
                </a:solidFill>
                <a:latin typeface="Consolas" panose="020B0609020204030204" pitchFamily="49" charset="0"/>
              </a:rPr>
              <a:t>"Hello"</a:t>
            </a:r>
            <a:r>
              <a:rPr lang="fr-FR" sz="2400">
                <a:solidFill>
                  <a:srgbClr val="000000"/>
                </a:solidFill>
                <a:latin typeface="Consolas" panose="020B0609020204030204" pitchFamily="49" charset="0"/>
              </a:rPr>
              <a:t>);</a:t>
            </a:r>
          </a:p>
          <a:p>
            <a:r>
              <a:rPr lang="fr-FR"/>
              <a:t>Si la méthode est dynamique issue de la classe Auto par exemple, il faut préalablement instancier pour pouvoir utiliser la méthode : </a:t>
            </a:r>
            <a:br>
              <a:rPr lang="fr-FR"/>
            </a:br>
            <a:r>
              <a:rPr lang="fr-FR" sz="2400">
                <a:solidFill>
                  <a:srgbClr val="000000"/>
                </a:solidFill>
                <a:latin typeface="Consolas" panose="020B0609020204030204" pitchFamily="49" charset="0"/>
              </a:rPr>
              <a:t>Auto a = </a:t>
            </a:r>
            <a:r>
              <a:rPr lang="fr-FR" sz="2400">
                <a:solidFill>
                  <a:srgbClr val="0000FF"/>
                </a:solidFill>
                <a:latin typeface="Consolas" panose="020B0609020204030204" pitchFamily="49" charset="0"/>
              </a:rPr>
              <a:t>new</a:t>
            </a:r>
            <a:r>
              <a:rPr lang="fr-FR" sz="2400">
                <a:solidFill>
                  <a:srgbClr val="000000"/>
                </a:solidFill>
                <a:latin typeface="Consolas" panose="020B0609020204030204" pitchFamily="49" charset="0"/>
              </a:rPr>
              <a:t> Auto(); a.Rouler();</a:t>
            </a:r>
          </a:p>
          <a:p>
            <a:pPr marL="0" indent="0">
              <a:buNone/>
            </a:pPr>
            <a:endParaRPr lang="fr-FR"/>
          </a:p>
        </p:txBody>
      </p:sp>
      <p:graphicFrame>
        <p:nvGraphicFramePr>
          <p:cNvPr id="6" name="Tableau 5">
            <a:extLst>
              <a:ext uri="{FF2B5EF4-FFF2-40B4-BE49-F238E27FC236}">
                <a16:creationId xmlns:a16="http://schemas.microsoft.com/office/drawing/2014/main" id="{8A6F4599-A332-4B68-BDF5-2EB26B42B81E}"/>
              </a:ext>
            </a:extLst>
          </p:cNvPr>
          <p:cNvGraphicFramePr>
            <a:graphicFrameLocks noGrp="1"/>
          </p:cNvGraphicFramePr>
          <p:nvPr>
            <p:extLst>
              <p:ext uri="{D42A27DB-BD31-4B8C-83A1-F6EECF244321}">
                <p14:modId xmlns:p14="http://schemas.microsoft.com/office/powerpoint/2010/main" val="3616558192"/>
              </p:ext>
            </p:extLst>
          </p:nvPr>
        </p:nvGraphicFramePr>
        <p:xfrm>
          <a:off x="6077504" y="5127538"/>
          <a:ext cx="2405849" cy="1036320"/>
        </p:xfrm>
        <a:graphic>
          <a:graphicData uri="http://schemas.openxmlformats.org/drawingml/2006/table">
            <a:tbl>
              <a:tblPr firstRow="1" bandRow="1">
                <a:tableStyleId>{5C22544A-7EE6-4342-B048-85BDC9FD1C3A}</a:tableStyleId>
              </a:tblPr>
              <a:tblGrid>
                <a:gridCol w="621436">
                  <a:extLst>
                    <a:ext uri="{9D8B030D-6E8A-4147-A177-3AD203B41FA5}">
                      <a16:colId xmlns:a16="http://schemas.microsoft.com/office/drawing/2014/main" val="1102960229"/>
                    </a:ext>
                  </a:extLst>
                </a:gridCol>
                <a:gridCol w="1239930">
                  <a:extLst>
                    <a:ext uri="{9D8B030D-6E8A-4147-A177-3AD203B41FA5}">
                      <a16:colId xmlns:a16="http://schemas.microsoft.com/office/drawing/2014/main" val="2525889771"/>
                    </a:ext>
                  </a:extLst>
                </a:gridCol>
                <a:gridCol w="544483">
                  <a:extLst>
                    <a:ext uri="{9D8B030D-6E8A-4147-A177-3AD203B41FA5}">
                      <a16:colId xmlns:a16="http://schemas.microsoft.com/office/drawing/2014/main" val="239417265"/>
                    </a:ext>
                  </a:extLst>
                </a:gridCol>
              </a:tblGrid>
              <a:tr h="351000">
                <a:tc gridSpan="3">
                  <a:txBody>
                    <a:bodyPr/>
                    <a:lstStyle/>
                    <a:p>
                      <a:pPr algn="ctr"/>
                      <a:r>
                        <a:rPr lang="fr-FR"/>
                        <a:t>Console</a:t>
                      </a:r>
                    </a:p>
                  </a:txBody>
                  <a:tcPr/>
                </a:tc>
                <a:tc hMerge="1">
                  <a:txBody>
                    <a:bodyPr/>
                    <a:lstStyle/>
                    <a:p>
                      <a:pPr algn="ctr"/>
                      <a:endParaRPr lang="fr-FR"/>
                    </a:p>
                  </a:txBody>
                  <a:tcPr/>
                </a:tc>
                <a:tc hMerge="1">
                  <a:txBody>
                    <a:bodyPr/>
                    <a:lstStyle/>
                    <a:p>
                      <a:endParaRPr lang="fr-FR"/>
                    </a:p>
                  </a:txBody>
                  <a:tcPr/>
                </a:tc>
                <a:extLst>
                  <a:ext uri="{0D108BD9-81ED-4DB2-BD59-A6C34878D82A}">
                    <a16:rowId xmlns:a16="http://schemas.microsoft.com/office/drawing/2014/main" val="227763854"/>
                  </a:ext>
                </a:extLst>
              </a:tr>
              <a:tr h="351000">
                <a:tc>
                  <a:txBody>
                    <a:bodyPr/>
                    <a:lstStyle/>
                    <a:p>
                      <a:r>
                        <a:rPr lang="fr-FR">
                          <a:solidFill>
                            <a:schemeClr val="accent4">
                              <a:lumMod val="50000"/>
                            </a:schemeClr>
                          </a:solidFill>
                        </a:rPr>
                        <a:t>void </a:t>
                      </a:r>
                    </a:p>
                  </a:txBody>
                  <a:tcPr/>
                </a:tc>
                <a:tc gridSpan="2">
                  <a:txBody>
                    <a:bodyPr/>
                    <a:lstStyle/>
                    <a:p>
                      <a:r>
                        <a:rPr lang="fr-FR" sz="1600">
                          <a:solidFill>
                            <a:srgbClr val="FF0000"/>
                          </a:solidFill>
                        </a:rPr>
                        <a:t>WriteLine()</a:t>
                      </a:r>
                    </a:p>
                  </a:txBody>
                  <a:tcPr/>
                </a:tc>
                <a:tc hMerge="1">
                  <a:txBody>
                    <a:bodyPr/>
                    <a:lstStyle/>
                    <a:p>
                      <a:endParaRPr lang="fr-FR"/>
                    </a:p>
                  </a:txBody>
                  <a:tcPr/>
                </a:tc>
                <a:extLst>
                  <a:ext uri="{0D108BD9-81ED-4DB2-BD59-A6C34878D82A}">
                    <a16:rowId xmlns:a16="http://schemas.microsoft.com/office/drawing/2014/main" val="2231517082"/>
                  </a:ext>
                </a:extLst>
              </a:tr>
              <a:tr h="292500">
                <a:tc>
                  <a:txBody>
                    <a:bodyPr/>
                    <a:lstStyle/>
                    <a:p>
                      <a:endParaRPr lang="fr-FR" sz="1400">
                        <a:solidFill>
                          <a:schemeClr val="accent4">
                            <a:lumMod val="50000"/>
                          </a:schemeClr>
                        </a:solidFill>
                      </a:endParaRPr>
                    </a:p>
                  </a:txBody>
                  <a:tcPr>
                    <a:solidFill>
                      <a:schemeClr val="bg2">
                        <a:lumMod val="75000"/>
                      </a:schemeClr>
                    </a:solidFill>
                  </a:tcPr>
                </a:tc>
                <a:tc>
                  <a:txBody>
                    <a:bodyPr/>
                    <a:lstStyle/>
                    <a:p>
                      <a:endParaRPr lang="fr-FR" sz="1400">
                        <a:solidFill>
                          <a:schemeClr val="tx1">
                            <a:lumMod val="75000"/>
                            <a:lumOff val="25000"/>
                          </a:schemeClr>
                        </a:solidFill>
                      </a:endParaRPr>
                    </a:p>
                  </a:txBody>
                  <a:tcPr>
                    <a:solidFill>
                      <a:schemeClr val="bg2">
                        <a:lumMod val="75000"/>
                      </a:schemeClr>
                    </a:solidFill>
                  </a:tcPr>
                </a:tc>
                <a:tc>
                  <a:txBody>
                    <a:bodyPr/>
                    <a:lstStyle/>
                    <a:p>
                      <a:endParaRPr lang="fr-FR" sz="1400">
                        <a:solidFill>
                          <a:schemeClr val="tx1">
                            <a:lumMod val="75000"/>
                            <a:lumOff val="25000"/>
                          </a:schemeClr>
                        </a:solidFill>
                      </a:endParaRPr>
                    </a:p>
                  </a:txBody>
                  <a:tcPr>
                    <a:solidFill>
                      <a:schemeClr val="bg2">
                        <a:lumMod val="75000"/>
                      </a:schemeClr>
                    </a:solidFill>
                  </a:tcPr>
                </a:tc>
                <a:extLst>
                  <a:ext uri="{0D108BD9-81ED-4DB2-BD59-A6C34878D82A}">
                    <a16:rowId xmlns:a16="http://schemas.microsoft.com/office/drawing/2014/main" val="2847642315"/>
                  </a:ext>
                </a:extLst>
              </a:tr>
            </a:tbl>
          </a:graphicData>
        </a:graphic>
      </p:graphicFrame>
      <p:graphicFrame>
        <p:nvGraphicFramePr>
          <p:cNvPr id="7" name="Tableau 6">
            <a:extLst>
              <a:ext uri="{FF2B5EF4-FFF2-40B4-BE49-F238E27FC236}">
                <a16:creationId xmlns:a16="http://schemas.microsoft.com/office/drawing/2014/main" id="{065A9216-6F95-4DC7-85A1-E09DE15FA33F}"/>
              </a:ext>
            </a:extLst>
          </p:cNvPr>
          <p:cNvGraphicFramePr>
            <a:graphicFrameLocks noGrp="1"/>
          </p:cNvGraphicFramePr>
          <p:nvPr>
            <p:extLst>
              <p:ext uri="{D42A27DB-BD31-4B8C-83A1-F6EECF244321}">
                <p14:modId xmlns:p14="http://schemas.microsoft.com/office/powerpoint/2010/main" val="390212500"/>
              </p:ext>
            </p:extLst>
          </p:nvPr>
        </p:nvGraphicFramePr>
        <p:xfrm>
          <a:off x="3022107" y="4039480"/>
          <a:ext cx="2405849" cy="1036320"/>
        </p:xfrm>
        <a:graphic>
          <a:graphicData uri="http://schemas.openxmlformats.org/drawingml/2006/table">
            <a:tbl>
              <a:tblPr firstRow="1" bandRow="1">
                <a:tableStyleId>{5C22544A-7EE6-4342-B048-85BDC9FD1C3A}</a:tableStyleId>
              </a:tblPr>
              <a:tblGrid>
                <a:gridCol w="621436">
                  <a:extLst>
                    <a:ext uri="{9D8B030D-6E8A-4147-A177-3AD203B41FA5}">
                      <a16:colId xmlns:a16="http://schemas.microsoft.com/office/drawing/2014/main" val="1102960229"/>
                    </a:ext>
                  </a:extLst>
                </a:gridCol>
                <a:gridCol w="1784413">
                  <a:extLst>
                    <a:ext uri="{9D8B030D-6E8A-4147-A177-3AD203B41FA5}">
                      <a16:colId xmlns:a16="http://schemas.microsoft.com/office/drawing/2014/main" val="2525889771"/>
                    </a:ext>
                  </a:extLst>
                </a:gridCol>
              </a:tblGrid>
              <a:tr h="351000">
                <a:tc gridSpan="2">
                  <a:txBody>
                    <a:bodyPr/>
                    <a:lstStyle/>
                    <a:p>
                      <a:pPr algn="ctr"/>
                      <a:r>
                        <a:rPr lang="fr-FR"/>
                        <a:t>Auto</a:t>
                      </a:r>
                    </a:p>
                  </a:txBody>
                  <a:tcPr/>
                </a:tc>
                <a:tc hMerge="1">
                  <a:txBody>
                    <a:bodyPr/>
                    <a:lstStyle/>
                    <a:p>
                      <a:pPr algn="ctr"/>
                      <a:endParaRPr lang="fr-FR"/>
                    </a:p>
                  </a:txBody>
                  <a:tcPr/>
                </a:tc>
                <a:extLst>
                  <a:ext uri="{0D108BD9-81ED-4DB2-BD59-A6C34878D82A}">
                    <a16:rowId xmlns:a16="http://schemas.microsoft.com/office/drawing/2014/main" val="227763854"/>
                  </a:ext>
                </a:extLst>
              </a:tr>
              <a:tr h="351000">
                <a:tc>
                  <a:txBody>
                    <a:bodyPr/>
                    <a:lstStyle/>
                    <a:p>
                      <a:r>
                        <a:rPr lang="fr-FR">
                          <a:solidFill>
                            <a:schemeClr val="accent4">
                              <a:lumMod val="50000"/>
                            </a:schemeClr>
                          </a:solidFill>
                        </a:rPr>
                        <a:t> </a:t>
                      </a:r>
                    </a:p>
                  </a:txBody>
                  <a:tcPr/>
                </a:tc>
                <a:tc>
                  <a:txBody>
                    <a:bodyPr/>
                    <a:lstStyle/>
                    <a:p>
                      <a:endParaRPr lang="fr-FR" sz="1600">
                        <a:solidFill>
                          <a:srgbClr val="FF0000"/>
                        </a:solidFill>
                      </a:endParaRPr>
                    </a:p>
                  </a:txBody>
                  <a:tcPr/>
                </a:tc>
                <a:extLst>
                  <a:ext uri="{0D108BD9-81ED-4DB2-BD59-A6C34878D82A}">
                    <a16:rowId xmlns:a16="http://schemas.microsoft.com/office/drawing/2014/main" val="2231517082"/>
                  </a:ext>
                </a:extLst>
              </a:tr>
              <a:tr h="292500">
                <a:tc>
                  <a:txBody>
                    <a:bodyPr/>
                    <a:lstStyle/>
                    <a:p>
                      <a:r>
                        <a:rPr lang="fr-FR" sz="1400">
                          <a:solidFill>
                            <a:schemeClr val="bg2">
                              <a:lumMod val="50000"/>
                            </a:schemeClr>
                          </a:solidFill>
                        </a:rPr>
                        <a:t>void</a:t>
                      </a:r>
                    </a:p>
                  </a:txBody>
                  <a:tcPr>
                    <a:solidFill>
                      <a:schemeClr val="bg2">
                        <a:lumMod val="75000"/>
                      </a:schemeClr>
                    </a:solidFill>
                  </a:tcPr>
                </a:tc>
                <a:tc>
                  <a:txBody>
                    <a:bodyPr/>
                    <a:lstStyle/>
                    <a:p>
                      <a:r>
                        <a:rPr lang="fr-FR" sz="1400">
                          <a:solidFill>
                            <a:schemeClr val="bg2">
                              <a:lumMod val="50000"/>
                            </a:schemeClr>
                          </a:solidFill>
                        </a:rPr>
                        <a:t>Rouler()</a:t>
                      </a:r>
                    </a:p>
                  </a:txBody>
                  <a:tcPr>
                    <a:solidFill>
                      <a:schemeClr val="bg2">
                        <a:lumMod val="75000"/>
                      </a:schemeClr>
                    </a:solidFill>
                  </a:tcPr>
                </a:tc>
                <a:extLst>
                  <a:ext uri="{0D108BD9-81ED-4DB2-BD59-A6C34878D82A}">
                    <a16:rowId xmlns:a16="http://schemas.microsoft.com/office/drawing/2014/main" val="2847642315"/>
                  </a:ext>
                </a:extLst>
              </a:tr>
            </a:tbl>
          </a:graphicData>
        </a:graphic>
      </p:graphicFrame>
      <p:graphicFrame>
        <p:nvGraphicFramePr>
          <p:cNvPr id="8" name="Tableau 7">
            <a:extLst>
              <a:ext uri="{FF2B5EF4-FFF2-40B4-BE49-F238E27FC236}">
                <a16:creationId xmlns:a16="http://schemas.microsoft.com/office/drawing/2014/main" id="{6FDB9546-197D-4016-B8AB-338BAD3E4277}"/>
              </a:ext>
            </a:extLst>
          </p:cNvPr>
          <p:cNvGraphicFramePr>
            <a:graphicFrameLocks noGrp="1"/>
          </p:cNvGraphicFramePr>
          <p:nvPr>
            <p:extLst>
              <p:ext uri="{D42A27DB-BD31-4B8C-83A1-F6EECF244321}">
                <p14:modId xmlns:p14="http://schemas.microsoft.com/office/powerpoint/2010/main" val="172951573"/>
              </p:ext>
            </p:extLst>
          </p:nvPr>
        </p:nvGraphicFramePr>
        <p:xfrm>
          <a:off x="6077505" y="4039480"/>
          <a:ext cx="2405849" cy="1021560"/>
        </p:xfrm>
        <a:graphic>
          <a:graphicData uri="http://schemas.openxmlformats.org/drawingml/2006/table">
            <a:tbl>
              <a:tblPr firstRow="1" bandRow="1">
                <a:tableStyleId>{073A0DAA-6AF3-43AB-8588-CEC1D06C72B9}</a:tableStyleId>
              </a:tblPr>
              <a:tblGrid>
                <a:gridCol w="621436">
                  <a:extLst>
                    <a:ext uri="{9D8B030D-6E8A-4147-A177-3AD203B41FA5}">
                      <a16:colId xmlns:a16="http://schemas.microsoft.com/office/drawing/2014/main" val="1102960229"/>
                    </a:ext>
                  </a:extLst>
                </a:gridCol>
                <a:gridCol w="1784413">
                  <a:extLst>
                    <a:ext uri="{9D8B030D-6E8A-4147-A177-3AD203B41FA5}">
                      <a16:colId xmlns:a16="http://schemas.microsoft.com/office/drawing/2014/main" val="2525889771"/>
                    </a:ext>
                  </a:extLst>
                </a:gridCol>
              </a:tblGrid>
              <a:tr h="351000">
                <a:tc gridSpan="2">
                  <a:txBody>
                    <a:bodyPr/>
                    <a:lstStyle/>
                    <a:p>
                      <a:pPr algn="ctr"/>
                      <a:r>
                        <a:rPr lang="fr-FR"/>
                        <a:t>a</a:t>
                      </a:r>
                    </a:p>
                  </a:txBody>
                  <a:tcPr/>
                </a:tc>
                <a:tc hMerge="1">
                  <a:txBody>
                    <a:bodyPr/>
                    <a:lstStyle/>
                    <a:p>
                      <a:pPr algn="ctr"/>
                      <a:endParaRPr lang="fr-FR"/>
                    </a:p>
                  </a:txBody>
                  <a:tcPr/>
                </a:tc>
                <a:extLst>
                  <a:ext uri="{0D108BD9-81ED-4DB2-BD59-A6C34878D82A}">
                    <a16:rowId xmlns:a16="http://schemas.microsoft.com/office/drawing/2014/main" val="227763854"/>
                  </a:ext>
                </a:extLst>
              </a:tr>
              <a:tr h="351000">
                <a:tc>
                  <a:txBody>
                    <a:bodyPr/>
                    <a:lstStyle/>
                    <a:p>
                      <a:r>
                        <a:rPr lang="fr-FR" sz="1600">
                          <a:solidFill>
                            <a:schemeClr val="accent2">
                              <a:lumMod val="75000"/>
                            </a:schemeClr>
                          </a:solidFill>
                        </a:rPr>
                        <a:t>void</a:t>
                      </a:r>
                    </a:p>
                  </a:txBody>
                  <a:tcPr/>
                </a:tc>
                <a:tc>
                  <a:txBody>
                    <a:bodyPr/>
                    <a:lstStyle/>
                    <a:p>
                      <a:r>
                        <a:rPr lang="fr-FR" sz="1600">
                          <a:solidFill>
                            <a:srgbClr val="FF0000"/>
                          </a:solidFill>
                        </a:rPr>
                        <a:t>Rouler()</a:t>
                      </a:r>
                    </a:p>
                  </a:txBody>
                  <a:tcPr/>
                </a:tc>
                <a:extLst>
                  <a:ext uri="{0D108BD9-81ED-4DB2-BD59-A6C34878D82A}">
                    <a16:rowId xmlns:a16="http://schemas.microsoft.com/office/drawing/2014/main" val="2231517082"/>
                  </a:ext>
                </a:extLst>
              </a:tr>
              <a:tr h="292500">
                <a:tc>
                  <a:txBody>
                    <a:bodyPr/>
                    <a:lstStyle/>
                    <a:p>
                      <a:endParaRPr lang="fr-FR" sz="1400">
                        <a:solidFill>
                          <a:schemeClr val="accent4">
                            <a:lumMod val="50000"/>
                          </a:schemeClr>
                        </a:solidFill>
                      </a:endParaRPr>
                    </a:p>
                  </a:txBody>
                  <a:tcPr/>
                </a:tc>
                <a:tc>
                  <a:txBody>
                    <a:bodyPr/>
                    <a:lstStyle/>
                    <a:p>
                      <a:endParaRPr lang="fr-FR" sz="1400">
                        <a:solidFill>
                          <a:srgbClr val="FF0000"/>
                        </a:solidFill>
                      </a:endParaRPr>
                    </a:p>
                  </a:txBody>
                  <a:tcPr/>
                </a:tc>
                <a:extLst>
                  <a:ext uri="{0D108BD9-81ED-4DB2-BD59-A6C34878D82A}">
                    <a16:rowId xmlns:a16="http://schemas.microsoft.com/office/drawing/2014/main" val="2847642315"/>
                  </a:ext>
                </a:extLst>
              </a:tr>
            </a:tbl>
          </a:graphicData>
        </a:graphic>
      </p:graphicFrame>
      <p:cxnSp>
        <p:nvCxnSpPr>
          <p:cNvPr id="10" name="Connecteur droit avec flèche 9">
            <a:extLst>
              <a:ext uri="{FF2B5EF4-FFF2-40B4-BE49-F238E27FC236}">
                <a16:creationId xmlns:a16="http://schemas.microsoft.com/office/drawing/2014/main" id="{CF011BCA-0972-4AB1-9DE2-C658C0B88DC2}"/>
              </a:ext>
            </a:extLst>
          </p:cNvPr>
          <p:cNvCxnSpPr/>
          <p:nvPr/>
        </p:nvCxnSpPr>
        <p:spPr>
          <a:xfrm>
            <a:off x="8457460" y="4583757"/>
            <a:ext cx="941033" cy="0"/>
          </a:xfrm>
          <a:prstGeom prst="straightConnector1">
            <a:avLst/>
          </a:prstGeom>
          <a:ln w="127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2" name="Flèche : droite rayée 11">
            <a:extLst>
              <a:ext uri="{FF2B5EF4-FFF2-40B4-BE49-F238E27FC236}">
                <a16:creationId xmlns:a16="http://schemas.microsoft.com/office/drawing/2014/main" id="{65ED1F96-CE4B-47CB-BAB1-9C98922CF2D9}"/>
              </a:ext>
            </a:extLst>
          </p:cNvPr>
          <p:cNvSpPr/>
          <p:nvPr/>
        </p:nvSpPr>
        <p:spPr>
          <a:xfrm>
            <a:off x="5507112" y="4340578"/>
            <a:ext cx="545238" cy="535127"/>
          </a:xfrm>
          <a:prstGeom prst="stripedRightArrow">
            <a:avLst/>
          </a:prstGeom>
          <a:gradFill flip="none" rotWithShape="1">
            <a:gsLst>
              <a:gs pos="0">
                <a:srgbClr val="4472C4"/>
              </a:gs>
              <a:gs pos="88000">
                <a:srgbClr val="00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accent1"/>
              </a:solidFill>
              <a:effectLst>
                <a:outerShdw blurRad="38100" dist="25400" dir="5400000" algn="ctr" rotWithShape="0">
                  <a:srgbClr val="6E747A">
                    <a:alpha val="43000"/>
                  </a:srgbClr>
                </a:outerShdw>
              </a:effectLst>
            </a:endParaRPr>
          </a:p>
        </p:txBody>
      </p:sp>
      <p:cxnSp>
        <p:nvCxnSpPr>
          <p:cNvPr id="13" name="Connecteur droit avec flèche 12">
            <a:extLst>
              <a:ext uri="{FF2B5EF4-FFF2-40B4-BE49-F238E27FC236}">
                <a16:creationId xmlns:a16="http://schemas.microsoft.com/office/drawing/2014/main" id="{362453E2-C665-449F-AA72-8A10140645FD}"/>
              </a:ext>
            </a:extLst>
          </p:cNvPr>
          <p:cNvCxnSpPr/>
          <p:nvPr/>
        </p:nvCxnSpPr>
        <p:spPr>
          <a:xfrm>
            <a:off x="8457460" y="5694943"/>
            <a:ext cx="941033" cy="0"/>
          </a:xfrm>
          <a:prstGeom prst="straightConnector1">
            <a:avLst/>
          </a:prstGeom>
          <a:ln w="127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012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instruction simple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10515600" cy="752983"/>
          </a:xfrm>
        </p:spPr>
        <p:txBody>
          <a:bodyPr>
            <a:noAutofit/>
          </a:bodyPr>
          <a:lstStyle/>
          <a:p>
            <a:pPr marL="0" indent="0">
              <a:buNone/>
            </a:pPr>
            <a:r>
              <a:rPr lang="fr-FR" sz="6000" i="1">
                <a:solidFill>
                  <a:schemeClr val="bg2">
                    <a:lumMod val="50000"/>
                  </a:schemeClr>
                </a:solidFill>
              </a:rPr>
              <a:t>expression</a:t>
            </a:r>
            <a:r>
              <a:rPr lang="fr-FR" sz="6000"/>
              <a:t> ;</a:t>
            </a:r>
          </a:p>
        </p:txBody>
      </p:sp>
    </p:spTree>
    <p:extLst>
      <p:ext uri="{BB962C8B-B14F-4D97-AF65-F5344CB8AC3E}">
        <p14:creationId xmlns:p14="http://schemas.microsoft.com/office/powerpoint/2010/main" val="2049274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if</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5074328" cy="4513031"/>
          </a:xfrm>
        </p:spPr>
        <p:txBody>
          <a:bodyPr>
            <a:noAutofit/>
          </a:bodyPr>
          <a:lstStyle/>
          <a:p>
            <a:pPr marL="0" indent="0">
              <a:buNone/>
            </a:pPr>
            <a:r>
              <a:rPr lang="fr-FR" sz="4000">
                <a:solidFill>
                  <a:srgbClr val="0000FF"/>
                </a:solidFill>
                <a:latin typeface="Consolas" panose="020B0609020204030204" pitchFamily="49" charset="0"/>
              </a:rPr>
              <a:t>if </a:t>
            </a:r>
            <a:r>
              <a:rPr lang="fr-FR" sz="4000"/>
              <a:t>(</a:t>
            </a:r>
            <a:r>
              <a:rPr lang="fr-FR" sz="4000" i="1">
                <a:solidFill>
                  <a:schemeClr val="bg2">
                    <a:lumMod val="50000"/>
                  </a:schemeClr>
                </a:solidFill>
              </a:rPr>
              <a:t>condition</a:t>
            </a:r>
            <a:r>
              <a:rPr lang="fr-FR" sz="4000"/>
              <a:t>) </a:t>
            </a:r>
          </a:p>
          <a:p>
            <a:pPr marL="0" indent="0">
              <a:buNone/>
            </a:pPr>
            <a:r>
              <a:rPr lang="fr-FR" sz="4000"/>
              <a:t>  { </a:t>
            </a:r>
            <a:r>
              <a:rPr lang="fr-FR" sz="4000" i="1">
                <a:solidFill>
                  <a:schemeClr val="bg2">
                    <a:lumMod val="50000"/>
                  </a:schemeClr>
                </a:solidFill>
              </a:rPr>
              <a:t>listeInstructions </a:t>
            </a:r>
            <a:r>
              <a:rPr lang="fr-FR" sz="4000"/>
              <a:t>}</a:t>
            </a:r>
          </a:p>
          <a:p>
            <a:pPr marL="0" indent="0">
              <a:buNone/>
            </a:pPr>
            <a:r>
              <a:rPr lang="fr-FR" sz="4000">
                <a:solidFill>
                  <a:srgbClr val="0000FF"/>
                </a:solidFill>
                <a:latin typeface="Consolas" panose="020B0609020204030204" pitchFamily="49" charset="0"/>
              </a:rPr>
              <a:t>else if </a:t>
            </a:r>
            <a:r>
              <a:rPr lang="fr-FR" sz="4000"/>
              <a:t>(</a:t>
            </a:r>
            <a:r>
              <a:rPr lang="fr-FR" sz="4000" i="1">
                <a:solidFill>
                  <a:schemeClr val="bg2">
                    <a:lumMod val="50000"/>
                  </a:schemeClr>
                </a:solidFill>
              </a:rPr>
              <a:t>condition</a:t>
            </a:r>
            <a:r>
              <a:rPr lang="fr-FR" sz="4000"/>
              <a:t>) </a:t>
            </a:r>
          </a:p>
          <a:p>
            <a:pPr marL="0" indent="0">
              <a:buNone/>
            </a:pPr>
            <a:r>
              <a:rPr lang="fr-FR" sz="4000"/>
              <a:t>  { </a:t>
            </a:r>
            <a:r>
              <a:rPr lang="fr-FR" sz="4000" i="1">
                <a:solidFill>
                  <a:schemeClr val="bg2">
                    <a:lumMod val="50000"/>
                  </a:schemeClr>
                </a:solidFill>
              </a:rPr>
              <a:t>listeInstructions </a:t>
            </a:r>
            <a:r>
              <a:rPr lang="fr-FR" sz="4000"/>
              <a:t>}</a:t>
            </a:r>
          </a:p>
          <a:p>
            <a:pPr marL="0" indent="0">
              <a:buNone/>
            </a:pPr>
            <a:r>
              <a:rPr lang="fr-FR" sz="4000">
                <a:solidFill>
                  <a:srgbClr val="0000FF"/>
                </a:solidFill>
                <a:latin typeface="Consolas" panose="020B0609020204030204" pitchFamily="49" charset="0"/>
              </a:rPr>
              <a:t>else </a:t>
            </a:r>
            <a:r>
              <a:rPr lang="fr-FR" sz="4000"/>
              <a:t>(</a:t>
            </a:r>
            <a:r>
              <a:rPr lang="fr-FR" sz="4000" i="1">
                <a:solidFill>
                  <a:schemeClr val="bg2">
                    <a:lumMod val="50000"/>
                  </a:schemeClr>
                </a:solidFill>
              </a:rPr>
              <a:t>condition</a:t>
            </a:r>
            <a:r>
              <a:rPr lang="fr-FR" sz="4000"/>
              <a:t>) </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533877" y="1690688"/>
            <a:ext cx="5246792" cy="3662541"/>
          </a:xfrm>
          <a:prstGeom prst="rect">
            <a:avLst/>
          </a:prstGeom>
          <a:noFill/>
        </p:spPr>
        <p:txBody>
          <a:bodyPr wrap="square" rtlCol="0">
            <a:spAutoFit/>
          </a:bodyPr>
          <a:lstStyle/>
          <a:p>
            <a:pPr marL="457200" lvl="0" indent="-457200" algn="just">
              <a:buFont typeface="Arial" panose="020B0604020202020204" pitchFamily="34" charset="0"/>
              <a:buChar char="•"/>
            </a:pPr>
            <a:r>
              <a:rPr lang="fr-FR" sz="2800">
                <a:solidFill>
                  <a:prstClr val="black"/>
                </a:solidFill>
              </a:rPr>
              <a:t>Si la liste d'instruction se réduit à une seule instruction alors on peut ne pas mettre les accolades autour. </a:t>
            </a:r>
          </a:p>
          <a:p>
            <a:pPr lvl="0" algn="just"/>
            <a:r>
              <a:rPr lang="fr-FR">
                <a:solidFill>
                  <a:prstClr val="black"/>
                </a:solidFill>
              </a:rPr>
              <a:t>         En cas de doute, mettez toujours des accolades.</a:t>
            </a:r>
          </a:p>
          <a:p>
            <a:pPr marL="457200" lvl="0" indent="-457200" algn="just">
              <a:buFont typeface="Arial" panose="020B0604020202020204" pitchFamily="34" charset="0"/>
              <a:buChar char="•"/>
            </a:pPr>
            <a:r>
              <a:rPr lang="fr-FR" sz="2800">
                <a:solidFill>
                  <a:prstClr val="black"/>
                </a:solidFill>
              </a:rPr>
              <a:t>La condition est une expression qui doit toujours être un booléen.</a:t>
            </a:r>
          </a:p>
          <a:p>
            <a:pPr algn="just"/>
            <a:endParaRPr lang="fr-FR"/>
          </a:p>
        </p:txBody>
      </p:sp>
    </p:spTree>
    <p:extLst>
      <p:ext uri="{BB962C8B-B14F-4D97-AF65-F5344CB8AC3E}">
        <p14:creationId xmlns:p14="http://schemas.microsoft.com/office/powerpoint/2010/main" val="4266240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switch</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6"/>
            <a:ext cx="5376170" cy="3536488"/>
          </a:xfrm>
        </p:spPr>
        <p:txBody>
          <a:bodyPr>
            <a:noAutofit/>
          </a:bodyPr>
          <a:lstStyle/>
          <a:p>
            <a:pPr marL="0" indent="0">
              <a:buNone/>
            </a:pPr>
            <a:r>
              <a:rPr lang="fr-FR" sz="2400">
                <a:solidFill>
                  <a:srgbClr val="0000FF"/>
                </a:solidFill>
                <a:latin typeface="Consolas" panose="020B0609020204030204" pitchFamily="49" charset="0"/>
              </a:rPr>
              <a:t>switch </a:t>
            </a:r>
            <a:r>
              <a:rPr lang="fr-FR" sz="2400"/>
              <a:t>(</a:t>
            </a:r>
            <a:r>
              <a:rPr lang="fr-FR" sz="2400" i="1">
                <a:solidFill>
                  <a:schemeClr val="bg2">
                    <a:lumMod val="50000"/>
                  </a:schemeClr>
                </a:solidFill>
              </a:rPr>
              <a:t>valeur</a:t>
            </a:r>
            <a:r>
              <a:rPr lang="fr-FR" sz="2400"/>
              <a:t>) </a:t>
            </a:r>
          </a:p>
          <a:p>
            <a:pPr marL="0" indent="0">
              <a:buNone/>
            </a:pPr>
            <a:r>
              <a:rPr lang="fr-FR" sz="2400"/>
              <a:t>  { </a:t>
            </a:r>
          </a:p>
          <a:p>
            <a:pPr marL="0" indent="0">
              <a:buNone/>
            </a:pPr>
            <a:r>
              <a:rPr lang="fr-FR" sz="2400">
                <a:solidFill>
                  <a:srgbClr val="0000FF"/>
                </a:solidFill>
                <a:latin typeface="Consolas" panose="020B0609020204030204" pitchFamily="49" charset="0"/>
              </a:rPr>
              <a:t> case</a:t>
            </a:r>
            <a:r>
              <a:rPr lang="fr-FR" sz="2400"/>
              <a:t> </a:t>
            </a:r>
            <a:r>
              <a:rPr lang="fr-FR" sz="2400" i="1">
                <a:solidFill>
                  <a:schemeClr val="bg2">
                    <a:lumMod val="50000"/>
                  </a:schemeClr>
                </a:solidFill>
              </a:rPr>
              <a:t>valeur1</a:t>
            </a:r>
            <a:r>
              <a:rPr lang="fr-FR" sz="2400"/>
              <a:t> : </a:t>
            </a:r>
            <a:r>
              <a:rPr lang="fr-FR" sz="2400" i="1">
                <a:solidFill>
                  <a:schemeClr val="bg2">
                    <a:lumMod val="50000"/>
                  </a:schemeClr>
                </a:solidFill>
              </a:rPr>
              <a:t>  listeInstructions </a:t>
            </a:r>
            <a:r>
              <a:rPr lang="fr-FR" sz="2400"/>
              <a:t>break;</a:t>
            </a:r>
            <a:r>
              <a:rPr lang="fr-FR" sz="2400" i="1">
                <a:solidFill>
                  <a:schemeClr val="bg2">
                    <a:lumMod val="50000"/>
                  </a:schemeClr>
                </a:solidFill>
              </a:rPr>
              <a:t> </a:t>
            </a:r>
          </a:p>
          <a:p>
            <a:pPr marL="0" indent="0">
              <a:buNone/>
            </a:pPr>
            <a:r>
              <a:rPr lang="fr-FR" sz="2400" i="1">
                <a:solidFill>
                  <a:schemeClr val="bg2">
                    <a:lumMod val="50000"/>
                  </a:schemeClr>
                </a:solidFill>
                <a:latin typeface="Consolas" panose="020B0609020204030204" pitchFamily="49" charset="0"/>
              </a:rPr>
              <a:t> </a:t>
            </a:r>
            <a:r>
              <a:rPr lang="fr-FR" sz="2400">
                <a:solidFill>
                  <a:srgbClr val="0000FF"/>
                </a:solidFill>
                <a:latin typeface="Consolas" panose="020B0609020204030204" pitchFamily="49" charset="0"/>
              </a:rPr>
              <a:t>case</a:t>
            </a:r>
            <a:r>
              <a:rPr lang="fr-FR" sz="2400"/>
              <a:t> </a:t>
            </a:r>
            <a:r>
              <a:rPr lang="fr-FR" sz="2400" i="1">
                <a:solidFill>
                  <a:schemeClr val="bg2">
                    <a:lumMod val="50000"/>
                  </a:schemeClr>
                </a:solidFill>
              </a:rPr>
              <a:t>valeur2</a:t>
            </a:r>
            <a:r>
              <a:rPr lang="fr-FR" sz="2400"/>
              <a:t> : </a:t>
            </a:r>
            <a:r>
              <a:rPr lang="fr-FR" sz="2400" i="1">
                <a:solidFill>
                  <a:schemeClr val="bg2">
                    <a:lumMod val="50000"/>
                  </a:schemeClr>
                </a:solidFill>
              </a:rPr>
              <a:t> listeInstructions </a:t>
            </a:r>
            <a:r>
              <a:rPr lang="fr-FR" sz="2400"/>
              <a:t>break;</a:t>
            </a:r>
            <a:r>
              <a:rPr lang="fr-FR" sz="2400" i="1">
                <a:solidFill>
                  <a:schemeClr val="bg2">
                    <a:lumMod val="50000"/>
                  </a:schemeClr>
                </a:solidFill>
              </a:rPr>
              <a:t> </a:t>
            </a:r>
          </a:p>
          <a:p>
            <a:pPr marL="0" indent="0">
              <a:buNone/>
            </a:pPr>
            <a:r>
              <a:rPr lang="fr-FR" sz="2400" i="1">
                <a:solidFill>
                  <a:schemeClr val="bg2">
                    <a:lumMod val="50000"/>
                  </a:schemeClr>
                </a:solidFill>
                <a:latin typeface="Consolas" panose="020B0609020204030204" pitchFamily="49" charset="0"/>
              </a:rPr>
              <a:t> </a:t>
            </a:r>
            <a:r>
              <a:rPr lang="fr-FR" sz="2400">
                <a:solidFill>
                  <a:srgbClr val="0000FF"/>
                </a:solidFill>
                <a:latin typeface="Consolas" panose="020B0609020204030204" pitchFamily="49" charset="0"/>
              </a:rPr>
              <a:t>default </a:t>
            </a:r>
            <a:r>
              <a:rPr lang="fr-FR" sz="2400"/>
              <a:t>: </a:t>
            </a:r>
            <a:r>
              <a:rPr lang="fr-FR" sz="2400" i="1">
                <a:solidFill>
                  <a:schemeClr val="bg2">
                    <a:lumMod val="50000"/>
                  </a:schemeClr>
                </a:solidFill>
              </a:rPr>
              <a:t>  listeInstructions </a:t>
            </a:r>
            <a:r>
              <a:rPr lang="fr-FR" sz="2400"/>
              <a:t>break;</a:t>
            </a:r>
            <a:r>
              <a:rPr lang="fr-FR" sz="2400" i="1">
                <a:solidFill>
                  <a:schemeClr val="bg2">
                    <a:lumMod val="50000"/>
                  </a:schemeClr>
                </a:solidFill>
              </a:rPr>
              <a:t> </a:t>
            </a:r>
          </a:p>
          <a:p>
            <a:pPr marL="0" indent="0">
              <a:buNone/>
            </a:pPr>
            <a:r>
              <a:rPr lang="fr-FR" sz="2400"/>
              <a:t>}</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738152" y="1690688"/>
            <a:ext cx="5078027" cy="2246769"/>
          </a:xfrm>
          <a:prstGeom prst="rect">
            <a:avLst/>
          </a:prstGeom>
          <a:noFill/>
        </p:spPr>
        <p:txBody>
          <a:bodyPr wrap="square" rtlCol="0">
            <a:spAutoFit/>
          </a:bodyPr>
          <a:lstStyle/>
          <a:p>
            <a:pPr marL="457200" lvl="0" indent="-457200">
              <a:buFont typeface="Arial" panose="020B0604020202020204" pitchFamily="34" charset="0"/>
              <a:buChar char="•"/>
            </a:pPr>
            <a:r>
              <a:rPr lang="fr-FR" sz="2800">
                <a:solidFill>
                  <a:prstClr val="black"/>
                </a:solidFill>
              </a:rPr>
              <a:t>Alternative au if.</a:t>
            </a:r>
          </a:p>
          <a:p>
            <a:pPr marL="457200" lvl="0" indent="-457200">
              <a:buFont typeface="Arial" panose="020B0604020202020204" pitchFamily="34" charset="0"/>
              <a:buChar char="•"/>
            </a:pPr>
            <a:r>
              <a:rPr lang="fr-FR" sz="2800">
                <a:solidFill>
                  <a:prstClr val="black"/>
                </a:solidFill>
              </a:rPr>
              <a:t>Les break sont obligatoire.</a:t>
            </a:r>
          </a:p>
          <a:p>
            <a:pPr marL="457200" lvl="0" indent="-457200">
              <a:buFont typeface="Arial" panose="020B0604020202020204" pitchFamily="34" charset="0"/>
              <a:buChar char="•"/>
            </a:pPr>
            <a:r>
              <a:rPr lang="fr-FR" sz="2800">
                <a:solidFill>
                  <a:prstClr val="black"/>
                </a:solidFill>
              </a:rPr>
              <a:t>default est optionel.</a:t>
            </a:r>
          </a:p>
          <a:p>
            <a:pPr marL="457200" lvl="0" indent="-457200">
              <a:buFont typeface="Arial" panose="020B0604020202020204" pitchFamily="34" charset="0"/>
              <a:buChar char="•"/>
            </a:pPr>
            <a:r>
              <a:rPr lang="fr-FR" sz="2800">
                <a:solidFill>
                  <a:prstClr val="black"/>
                </a:solidFill>
              </a:rPr>
              <a:t>Les valeurs doivent être de même type et de type valeur.</a:t>
            </a:r>
            <a:endParaRPr lang="fr-FR"/>
          </a:p>
        </p:txBody>
      </p:sp>
    </p:spTree>
    <p:extLst>
      <p:ext uri="{BB962C8B-B14F-4D97-AF65-F5344CB8AC3E}">
        <p14:creationId xmlns:p14="http://schemas.microsoft.com/office/powerpoint/2010/main" val="3990495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while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200" y="1825625"/>
            <a:ext cx="5074328" cy="4513031"/>
          </a:xfrm>
        </p:spPr>
        <p:txBody>
          <a:bodyPr>
            <a:noAutofit/>
          </a:bodyPr>
          <a:lstStyle/>
          <a:p>
            <a:pPr marL="0" indent="0">
              <a:buNone/>
            </a:pPr>
            <a:r>
              <a:rPr lang="fr-FR" sz="4000">
                <a:solidFill>
                  <a:srgbClr val="0000FF"/>
                </a:solidFill>
                <a:latin typeface="Consolas" panose="020B0609020204030204" pitchFamily="49" charset="0"/>
              </a:rPr>
              <a:t>while </a:t>
            </a:r>
            <a:r>
              <a:rPr lang="fr-FR" sz="4000"/>
              <a:t>(</a:t>
            </a:r>
            <a:r>
              <a:rPr lang="fr-FR" sz="4000" i="1">
                <a:solidFill>
                  <a:schemeClr val="bg2">
                    <a:lumMod val="50000"/>
                  </a:schemeClr>
                </a:solidFill>
              </a:rPr>
              <a:t>condition</a:t>
            </a:r>
            <a:r>
              <a:rPr lang="fr-FR" sz="4000"/>
              <a:t>) </a:t>
            </a:r>
          </a:p>
          <a:p>
            <a:pPr marL="0" indent="0">
              <a:buNone/>
            </a:pPr>
            <a:r>
              <a:rPr lang="fr-FR" sz="4000"/>
              <a:t>{ </a:t>
            </a:r>
          </a:p>
          <a:p>
            <a:pPr marL="0" indent="0">
              <a:buNone/>
            </a:pPr>
            <a:r>
              <a:rPr lang="fr-FR" sz="4000" i="1">
                <a:solidFill>
                  <a:schemeClr val="bg2">
                    <a:lumMod val="50000"/>
                  </a:schemeClr>
                </a:solidFill>
              </a:rPr>
              <a:t>   listeInstructions </a:t>
            </a:r>
          </a:p>
          <a:p>
            <a:pPr marL="0" indent="0">
              <a:buNone/>
            </a:pPr>
            <a:r>
              <a:rPr lang="fr-FR" sz="4000"/>
              <a:t>}</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400007" y="531306"/>
            <a:ext cx="5246792" cy="6124754"/>
          </a:xfrm>
          <a:prstGeom prst="rect">
            <a:avLst/>
          </a:prstGeom>
          <a:noFill/>
        </p:spPr>
        <p:txBody>
          <a:bodyPr wrap="square" rtlCol="0">
            <a:spAutoFit/>
          </a:bodyPr>
          <a:lstStyle/>
          <a:p>
            <a:pPr marL="285750" indent="-285750" algn="just">
              <a:buFont typeface="Arial" panose="020B0604020202020204" pitchFamily="34" charset="0"/>
              <a:buChar char="•"/>
            </a:pPr>
            <a:r>
              <a:rPr lang="fr-FR" sz="2800" dirty="0"/>
              <a:t>On vérifie que la condition est vrai. Si c'est le cas on entre dans la boucle (ligne 2 à ligne 4) pour exécuter la liste d'instruction. Quand c'est fait, on sort de la boucle.</a:t>
            </a:r>
          </a:p>
          <a:p>
            <a:pPr marL="285750" indent="-285750" algn="just">
              <a:buFont typeface="Arial" panose="020B0604020202020204" pitchFamily="34" charset="0"/>
              <a:buChar char="•"/>
            </a:pPr>
            <a:r>
              <a:rPr lang="fr-FR" sz="2800" dirty="0"/>
              <a:t>On revérifie que la condition est toujours vrai, si c'est le cas…</a:t>
            </a:r>
          </a:p>
          <a:p>
            <a:pPr marL="285750" indent="-285750" algn="just">
              <a:buFont typeface="Arial" panose="020B0604020202020204" pitchFamily="34" charset="0"/>
              <a:buChar char="•"/>
            </a:pPr>
            <a:r>
              <a:rPr lang="fr-FR" sz="2800" dirty="0"/>
              <a:t>Quand on sort de la boucle, toutes les variables définies dans la boucle disparaissent.</a:t>
            </a:r>
          </a:p>
          <a:p>
            <a:pPr marL="285750" indent="-285750" algn="just">
              <a:buFont typeface="Arial" panose="020B0604020202020204" pitchFamily="34" charset="0"/>
              <a:buChar char="•"/>
            </a:pPr>
            <a:r>
              <a:rPr lang="fr-FR" sz="2800" dirty="0"/>
              <a:t>On peut sortir « brutalement </a:t>
            </a:r>
            <a:r>
              <a:rPr lang="fr-FR" sz="2800"/>
              <a:t>» d’une </a:t>
            </a:r>
            <a:r>
              <a:rPr lang="fr-FR" sz="2800" dirty="0"/>
              <a:t>boucle avec l’instruction break.</a:t>
            </a:r>
          </a:p>
        </p:txBody>
      </p:sp>
    </p:spTree>
    <p:extLst>
      <p:ext uri="{BB962C8B-B14F-4D97-AF65-F5344CB8AC3E}">
        <p14:creationId xmlns:p14="http://schemas.microsoft.com/office/powerpoint/2010/main" val="3660659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do while</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199" y="1825625"/>
            <a:ext cx="5385047" cy="4513031"/>
          </a:xfrm>
        </p:spPr>
        <p:txBody>
          <a:bodyPr>
            <a:noAutofit/>
          </a:bodyPr>
          <a:lstStyle/>
          <a:p>
            <a:pPr marL="0" indent="0">
              <a:buNone/>
            </a:pPr>
            <a:r>
              <a:rPr lang="fr-FR" sz="4000">
                <a:solidFill>
                  <a:srgbClr val="0000FF"/>
                </a:solidFill>
                <a:latin typeface="Consolas" panose="020B0609020204030204" pitchFamily="49" charset="0"/>
              </a:rPr>
              <a:t>do</a:t>
            </a:r>
            <a:endParaRPr lang="fr-FR" sz="4000"/>
          </a:p>
          <a:p>
            <a:pPr marL="0" indent="0">
              <a:buNone/>
            </a:pPr>
            <a:r>
              <a:rPr lang="fr-FR" sz="4000"/>
              <a:t>{ </a:t>
            </a:r>
          </a:p>
          <a:p>
            <a:pPr marL="0" indent="0">
              <a:buNone/>
            </a:pPr>
            <a:r>
              <a:rPr lang="fr-FR" sz="4000" i="1">
                <a:solidFill>
                  <a:schemeClr val="bg2">
                    <a:lumMod val="50000"/>
                  </a:schemeClr>
                </a:solidFill>
              </a:rPr>
              <a:t>   listeInstructions </a:t>
            </a:r>
          </a:p>
          <a:p>
            <a:pPr marL="0" indent="0">
              <a:buNone/>
            </a:pPr>
            <a:r>
              <a:rPr lang="fr-FR" sz="4000"/>
              <a:t>}</a:t>
            </a:r>
          </a:p>
          <a:p>
            <a:pPr marL="0" indent="0">
              <a:buNone/>
            </a:pPr>
            <a:r>
              <a:rPr lang="fr-FR" sz="4000">
                <a:solidFill>
                  <a:srgbClr val="0000FF"/>
                </a:solidFill>
                <a:latin typeface="Consolas" panose="020B0609020204030204" pitchFamily="49" charset="0"/>
              </a:rPr>
              <a:t>while </a:t>
            </a:r>
            <a:r>
              <a:rPr lang="fr-FR" sz="4000"/>
              <a:t>(</a:t>
            </a:r>
            <a:r>
              <a:rPr lang="fr-FR" sz="4000" i="1">
                <a:solidFill>
                  <a:schemeClr val="bg2">
                    <a:lumMod val="50000"/>
                  </a:schemeClr>
                </a:solidFill>
              </a:rPr>
              <a:t>condition</a:t>
            </a:r>
            <a:r>
              <a:rPr lang="fr-FR" sz="4000"/>
              <a:t>) ;</a:t>
            </a:r>
          </a:p>
        </p:txBody>
      </p:sp>
      <p:sp>
        <p:nvSpPr>
          <p:cNvPr id="4" name="ZoneTexte 3">
            <a:extLst>
              <a:ext uri="{FF2B5EF4-FFF2-40B4-BE49-F238E27FC236}">
                <a16:creationId xmlns:a16="http://schemas.microsoft.com/office/drawing/2014/main" id="{20B65A94-581F-4C12-B809-C1A1D6852F3E}"/>
              </a:ext>
            </a:extLst>
          </p:cNvPr>
          <p:cNvSpPr txBox="1"/>
          <p:nvPr/>
        </p:nvSpPr>
        <p:spPr>
          <a:xfrm>
            <a:off x="6516121" y="1097363"/>
            <a:ext cx="5246792" cy="3970318"/>
          </a:xfrm>
          <a:prstGeom prst="rect">
            <a:avLst/>
          </a:prstGeom>
          <a:noFill/>
        </p:spPr>
        <p:txBody>
          <a:bodyPr wrap="square" rtlCol="0">
            <a:spAutoFit/>
          </a:bodyPr>
          <a:lstStyle/>
          <a:p>
            <a:pPr marL="285750" indent="-285750" algn="just">
              <a:buFont typeface="Arial" panose="020B0604020202020204" pitchFamily="34" charset="0"/>
              <a:buChar char="•"/>
            </a:pPr>
            <a:r>
              <a:rPr lang="fr-FR" sz="2800"/>
              <a:t>On entre dans la boucle (ligne 2 à ligne 4) pour exécuter la liste d'instruction. Quand c'est fait, on sort de la boucle.</a:t>
            </a:r>
          </a:p>
          <a:p>
            <a:pPr marL="285750" indent="-285750" algn="just">
              <a:buFont typeface="Arial" panose="020B0604020202020204" pitchFamily="34" charset="0"/>
              <a:buChar char="•"/>
            </a:pPr>
            <a:r>
              <a:rPr lang="fr-FR" sz="2800"/>
              <a:t>On vérifie que la condition est vrai. Si c'est le cas, on entre dans la boucle…</a:t>
            </a:r>
          </a:p>
          <a:p>
            <a:pPr marL="285750" indent="-285750" algn="just">
              <a:buFont typeface="Arial" panose="020B0604020202020204" pitchFamily="34" charset="0"/>
              <a:buChar char="•"/>
            </a:pPr>
            <a:r>
              <a:rPr lang="fr-FR" sz="2800"/>
              <a:t>La boucle est exécutée au moins une fois.</a:t>
            </a:r>
          </a:p>
        </p:txBody>
      </p:sp>
    </p:spTree>
    <p:extLst>
      <p:ext uri="{BB962C8B-B14F-4D97-AF65-F5344CB8AC3E}">
        <p14:creationId xmlns:p14="http://schemas.microsoft.com/office/powerpoint/2010/main" val="237857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B9A749-1B6E-426B-B2FA-5AB6F5C68FB2}"/>
              </a:ext>
            </a:extLst>
          </p:cNvPr>
          <p:cNvSpPr/>
          <p:nvPr/>
        </p:nvSpPr>
        <p:spPr>
          <a:xfrm>
            <a:off x="2420644" y="5303365"/>
            <a:ext cx="1725228" cy="418512"/>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387FA31-D886-4486-A6A6-5A8C12608993}"/>
              </a:ext>
            </a:extLst>
          </p:cNvPr>
          <p:cNvSpPr/>
          <p:nvPr/>
        </p:nvSpPr>
        <p:spPr>
          <a:xfrm>
            <a:off x="2438400" y="4419819"/>
            <a:ext cx="1725228" cy="418512"/>
          </a:xfrm>
          <a:prstGeom prst="rect">
            <a:avLst/>
          </a:prstGeom>
          <a:solidFill>
            <a:schemeClr val="accent5">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F89556B-2970-4877-A6AB-721389010B1F}"/>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fr-FR"/>
              <a:t>Syntaxe : for</a:t>
            </a:r>
          </a:p>
        </p:txBody>
      </p:sp>
      <p:sp>
        <p:nvSpPr>
          <p:cNvPr id="3" name="Espace réservé du contenu 2">
            <a:extLst>
              <a:ext uri="{FF2B5EF4-FFF2-40B4-BE49-F238E27FC236}">
                <a16:creationId xmlns:a16="http://schemas.microsoft.com/office/drawing/2014/main" id="{311E03A2-BE12-465C-AA6B-70C1F41177D6}"/>
              </a:ext>
            </a:extLst>
          </p:cNvPr>
          <p:cNvSpPr>
            <a:spLocks noGrp="1"/>
          </p:cNvSpPr>
          <p:nvPr>
            <p:ph idx="1"/>
          </p:nvPr>
        </p:nvSpPr>
        <p:spPr>
          <a:xfrm>
            <a:off x="838199" y="1825625"/>
            <a:ext cx="9522042" cy="1521257"/>
          </a:xfrm>
        </p:spPr>
        <p:txBody>
          <a:bodyPr>
            <a:noAutofit/>
          </a:bodyPr>
          <a:lstStyle/>
          <a:p>
            <a:pPr marL="0" indent="0">
              <a:buNone/>
            </a:pPr>
            <a:r>
              <a:rPr lang="fr-FR" sz="4000">
                <a:solidFill>
                  <a:srgbClr val="0000FF"/>
                </a:solidFill>
                <a:latin typeface="Consolas" panose="020B0609020204030204" pitchFamily="49" charset="0"/>
              </a:rPr>
              <a:t>for </a:t>
            </a:r>
            <a:r>
              <a:rPr lang="fr-FR" sz="4000"/>
              <a:t>(</a:t>
            </a:r>
            <a:r>
              <a:rPr lang="fr-FR" sz="4000" i="1">
                <a:solidFill>
                  <a:schemeClr val="bg2">
                    <a:lumMod val="50000"/>
                  </a:schemeClr>
                </a:solidFill>
              </a:rPr>
              <a:t>init</a:t>
            </a:r>
            <a:r>
              <a:rPr lang="fr-FR" sz="4000"/>
              <a:t>;</a:t>
            </a:r>
            <a:r>
              <a:rPr lang="fr-FR" sz="4000" i="1">
                <a:solidFill>
                  <a:schemeClr val="bg2">
                    <a:lumMod val="50000"/>
                  </a:schemeClr>
                </a:solidFill>
              </a:rPr>
              <a:t> condition</a:t>
            </a:r>
            <a:r>
              <a:rPr lang="fr-FR" sz="4000"/>
              <a:t>; </a:t>
            </a:r>
            <a:r>
              <a:rPr lang="fr-FR" sz="4000" i="1">
                <a:solidFill>
                  <a:schemeClr val="bg2">
                    <a:lumMod val="50000"/>
                  </a:schemeClr>
                </a:solidFill>
              </a:rPr>
              <a:t>incrementation</a:t>
            </a:r>
            <a:r>
              <a:rPr lang="fr-FR" sz="4000"/>
              <a:t>) </a:t>
            </a:r>
          </a:p>
          <a:p>
            <a:pPr marL="0" indent="0">
              <a:buNone/>
            </a:pPr>
            <a:r>
              <a:rPr lang="fr-FR" sz="4000"/>
              <a:t>{ </a:t>
            </a:r>
            <a:r>
              <a:rPr lang="fr-FR" sz="4000" i="1">
                <a:solidFill>
                  <a:schemeClr val="bg2">
                    <a:lumMod val="50000"/>
                  </a:schemeClr>
                </a:solidFill>
              </a:rPr>
              <a:t>listeInstructions </a:t>
            </a:r>
            <a:r>
              <a:rPr lang="fr-FR" sz="4000"/>
              <a:t>}</a:t>
            </a:r>
          </a:p>
        </p:txBody>
      </p:sp>
      <p:sp>
        <p:nvSpPr>
          <p:cNvPr id="4" name="ZoneTexte 3">
            <a:extLst>
              <a:ext uri="{FF2B5EF4-FFF2-40B4-BE49-F238E27FC236}">
                <a16:creationId xmlns:a16="http://schemas.microsoft.com/office/drawing/2014/main" id="{20B65A94-581F-4C12-B809-C1A1D6852F3E}"/>
              </a:ext>
            </a:extLst>
          </p:cNvPr>
          <p:cNvSpPr txBox="1"/>
          <p:nvPr/>
        </p:nvSpPr>
        <p:spPr>
          <a:xfrm>
            <a:off x="838199" y="3511119"/>
            <a:ext cx="10427564" cy="2677656"/>
          </a:xfrm>
          <a:prstGeom prst="rect">
            <a:avLst/>
          </a:prstGeom>
          <a:noFill/>
        </p:spPr>
        <p:txBody>
          <a:bodyPr wrap="square" rtlCol="0">
            <a:spAutoFit/>
          </a:bodyPr>
          <a:lstStyle/>
          <a:p>
            <a:pPr marL="285750" indent="-285750">
              <a:buFont typeface="Arial" panose="020B0604020202020204" pitchFamily="34" charset="0"/>
              <a:buChar char="•"/>
            </a:pPr>
            <a:r>
              <a:rPr lang="fr-FR" sz="2800"/>
              <a:t>Alternative au while</a:t>
            </a:r>
          </a:p>
          <a:p>
            <a:pPr marL="285750" indent="-285750">
              <a:buFont typeface="Arial" panose="020B0604020202020204" pitchFamily="34" charset="0"/>
              <a:buChar char="•"/>
            </a:pPr>
            <a:r>
              <a:rPr lang="fr-FR" sz="2800" i="1">
                <a:solidFill>
                  <a:schemeClr val="bg2">
                    <a:lumMod val="50000"/>
                  </a:schemeClr>
                </a:solidFill>
              </a:rPr>
              <a:t>init</a:t>
            </a:r>
            <a:r>
              <a:rPr lang="fr-FR" sz="2800"/>
              <a:t> est un une suite de déclarations, initialisations séparées par des virgules. </a:t>
            </a:r>
            <a:r>
              <a:rPr lang="fr-FR" sz="2800">
                <a:solidFill>
                  <a:srgbClr val="0000FF"/>
                </a:solidFill>
              </a:rPr>
              <a:t>int</a:t>
            </a:r>
            <a:r>
              <a:rPr lang="fr-FR" sz="2800"/>
              <a:t> i=0, j=1</a:t>
            </a:r>
          </a:p>
          <a:p>
            <a:pPr marL="285750" indent="-285750">
              <a:buFont typeface="Arial" panose="020B0604020202020204" pitchFamily="34" charset="0"/>
              <a:buChar char="•"/>
            </a:pPr>
            <a:r>
              <a:rPr lang="fr-FR" sz="2800" i="1">
                <a:solidFill>
                  <a:schemeClr val="bg2">
                    <a:lumMod val="50000"/>
                  </a:schemeClr>
                </a:solidFill>
              </a:rPr>
              <a:t>incrementation</a:t>
            </a:r>
            <a:r>
              <a:rPr lang="fr-FR" sz="2800"/>
              <a:t> est une suite d'instructions séparées par des virgules. i++, j++</a:t>
            </a:r>
          </a:p>
          <a:p>
            <a:pPr marL="285750" indent="-285750">
              <a:buFont typeface="Arial" panose="020B0604020202020204" pitchFamily="34" charset="0"/>
              <a:buChar char="•"/>
            </a:pPr>
            <a:endParaRPr lang="fr-FR" sz="2800"/>
          </a:p>
        </p:txBody>
      </p:sp>
    </p:spTree>
    <p:extLst>
      <p:ext uri="{BB962C8B-B14F-4D97-AF65-F5344CB8AC3E}">
        <p14:creationId xmlns:p14="http://schemas.microsoft.com/office/powerpoint/2010/main" val="3652404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L’instruction</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CSharp108_Instructions</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556613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exceptions</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945031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BAF2C658-4970-4AA5-91A1-340D927D4B16}"/>
              </a:ext>
            </a:extLst>
          </p:cNvPr>
          <p:cNvSpPr/>
          <p:nvPr/>
        </p:nvSpPr>
        <p:spPr>
          <a:xfrm>
            <a:off x="5159229" y="472009"/>
            <a:ext cx="3300278" cy="345934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87" name="Rectangle : coins arrondis 86">
            <a:extLst>
              <a:ext uri="{FF2B5EF4-FFF2-40B4-BE49-F238E27FC236}">
                <a16:creationId xmlns:a16="http://schemas.microsoft.com/office/drawing/2014/main" id="{A125E6DB-4F27-477C-BA82-97261BBE6158}"/>
              </a:ext>
            </a:extLst>
          </p:cNvPr>
          <p:cNvSpPr/>
          <p:nvPr/>
        </p:nvSpPr>
        <p:spPr>
          <a:xfrm>
            <a:off x="318574" y="472009"/>
            <a:ext cx="4670930" cy="367386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1" name="Rectangle : coins arrondis 60">
            <a:extLst>
              <a:ext uri="{FF2B5EF4-FFF2-40B4-BE49-F238E27FC236}">
                <a16:creationId xmlns:a16="http://schemas.microsoft.com/office/drawing/2014/main" id="{210A66AE-457D-4104-9B79-60FC91524A25}"/>
              </a:ext>
            </a:extLst>
          </p:cNvPr>
          <p:cNvSpPr/>
          <p:nvPr/>
        </p:nvSpPr>
        <p:spPr>
          <a:xfrm>
            <a:off x="1289477" y="609691"/>
            <a:ext cx="3300278" cy="2251870"/>
          </a:xfrm>
          <a:prstGeom prst="round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19" name="ZoneTexte 18">
            <a:extLst>
              <a:ext uri="{FF2B5EF4-FFF2-40B4-BE49-F238E27FC236}">
                <a16:creationId xmlns:a16="http://schemas.microsoft.com/office/drawing/2014/main" id="{579899A8-0150-4EF3-A302-CB23AF7755B9}"/>
              </a:ext>
            </a:extLst>
          </p:cNvPr>
          <p:cNvSpPr txBox="1"/>
          <p:nvPr/>
        </p:nvSpPr>
        <p:spPr>
          <a:xfrm>
            <a:off x="2457283" y="761905"/>
            <a:ext cx="1742243"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Personne</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12" name="ZoneTexte 11">
            <a:extLst>
              <a:ext uri="{FF2B5EF4-FFF2-40B4-BE49-F238E27FC236}">
                <a16:creationId xmlns:a16="http://schemas.microsoft.com/office/drawing/2014/main" id="{9AC3A5B6-5907-44E0-9293-E447092CA8A9}"/>
              </a:ext>
            </a:extLst>
          </p:cNvPr>
          <p:cNvSpPr txBox="1"/>
          <p:nvPr/>
        </p:nvSpPr>
        <p:spPr>
          <a:xfrm>
            <a:off x="5994190" y="65407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Voiture</a:t>
            </a:r>
          </a:p>
          <a:p>
            <a:pPr algn="ctr"/>
            <a:endParaRPr lang="fr-FR"/>
          </a:p>
          <a:p>
            <a:pPr algn="ctr"/>
            <a:endParaRPr lang="fr-FR"/>
          </a:p>
          <a:p>
            <a:pPr algn="ctr"/>
            <a:endParaRPr lang="fr-FR"/>
          </a:p>
          <a:p>
            <a:pPr algn="ctr"/>
            <a:endParaRPr lang="fr-FR"/>
          </a:p>
        </p:txBody>
      </p:sp>
      <p:sp>
        <p:nvSpPr>
          <p:cNvPr id="29" name="ZoneTexte 28">
            <a:extLst>
              <a:ext uri="{FF2B5EF4-FFF2-40B4-BE49-F238E27FC236}">
                <a16:creationId xmlns:a16="http://schemas.microsoft.com/office/drawing/2014/main" id="{5DE66BC7-F57D-4E85-9868-8CF410562BA2}"/>
              </a:ext>
            </a:extLst>
          </p:cNvPr>
          <p:cNvSpPr txBox="1"/>
          <p:nvPr/>
        </p:nvSpPr>
        <p:spPr>
          <a:xfrm>
            <a:off x="5988335" y="2379295"/>
            <a:ext cx="1782649"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Moto</a:t>
            </a:r>
          </a:p>
          <a:p>
            <a:pPr algn="ctr"/>
            <a:endParaRPr lang="fr-FR"/>
          </a:p>
          <a:p>
            <a:pPr algn="ctr"/>
            <a:endParaRPr lang="fr-FR"/>
          </a:p>
          <a:p>
            <a:pPr algn="ctr"/>
            <a:endParaRPr lang="fr-FR"/>
          </a:p>
          <a:p>
            <a:pPr algn="ctr"/>
            <a:endParaRPr lang="fr-FR"/>
          </a:p>
        </p:txBody>
      </p:sp>
      <p:sp>
        <p:nvSpPr>
          <p:cNvPr id="33" name="ZoneTexte 32">
            <a:extLst>
              <a:ext uri="{FF2B5EF4-FFF2-40B4-BE49-F238E27FC236}">
                <a16:creationId xmlns:a16="http://schemas.microsoft.com/office/drawing/2014/main" id="{86ACC582-C8EC-47B4-A608-2C631434EA67}"/>
              </a:ext>
            </a:extLst>
          </p:cNvPr>
          <p:cNvSpPr txBox="1"/>
          <p:nvPr/>
        </p:nvSpPr>
        <p:spPr>
          <a:xfrm>
            <a:off x="2581576" y="221766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Prenom</a:t>
            </a:r>
          </a:p>
        </p:txBody>
      </p:sp>
      <p:sp>
        <p:nvSpPr>
          <p:cNvPr id="34" name="ZoneTexte 33">
            <a:extLst>
              <a:ext uri="{FF2B5EF4-FFF2-40B4-BE49-F238E27FC236}">
                <a16:creationId xmlns:a16="http://schemas.microsoft.com/office/drawing/2014/main" id="{8F459158-F8C0-4940-A3A6-D45FADC6E078}"/>
              </a:ext>
            </a:extLst>
          </p:cNvPr>
          <p:cNvSpPr txBox="1"/>
          <p:nvPr/>
        </p:nvSpPr>
        <p:spPr>
          <a:xfrm>
            <a:off x="2581576" y="1230376"/>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Nombre *</a:t>
            </a:r>
          </a:p>
        </p:txBody>
      </p:sp>
      <p:sp>
        <p:nvSpPr>
          <p:cNvPr id="88" name="ZoneTexte 87">
            <a:extLst>
              <a:ext uri="{FF2B5EF4-FFF2-40B4-BE49-F238E27FC236}">
                <a16:creationId xmlns:a16="http://schemas.microsoft.com/office/drawing/2014/main" id="{A3F4B23E-0F10-452A-A333-BE4407F3982C}"/>
              </a:ext>
            </a:extLst>
          </p:cNvPr>
          <p:cNvSpPr txBox="1"/>
          <p:nvPr/>
        </p:nvSpPr>
        <p:spPr>
          <a:xfrm rot="16200000">
            <a:off x="157275" y="2140722"/>
            <a:ext cx="1204176" cy="523220"/>
          </a:xfrm>
          <a:prstGeom prst="rect">
            <a:avLst/>
          </a:prstGeom>
          <a:noFill/>
        </p:spPr>
        <p:txBody>
          <a:bodyPr wrap="none" rtlCol="0">
            <a:spAutoFit/>
          </a:bodyPr>
          <a:lstStyle/>
          <a:p>
            <a:r>
              <a:rPr lang="fr-FR" sz="2800"/>
              <a:t>Animal</a:t>
            </a:r>
          </a:p>
        </p:txBody>
      </p:sp>
      <p:sp>
        <p:nvSpPr>
          <p:cNvPr id="53" name="ZoneTexte 52">
            <a:extLst>
              <a:ext uri="{FF2B5EF4-FFF2-40B4-BE49-F238E27FC236}">
                <a16:creationId xmlns:a16="http://schemas.microsoft.com/office/drawing/2014/main" id="{3EE95F8A-14D7-4BB7-B9D6-8FE27F181D79}"/>
              </a:ext>
            </a:extLst>
          </p:cNvPr>
          <p:cNvSpPr txBox="1"/>
          <p:nvPr/>
        </p:nvSpPr>
        <p:spPr>
          <a:xfrm>
            <a:off x="2457282" y="3065855"/>
            <a:ext cx="1742243" cy="923330"/>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Chien</a:t>
            </a:r>
          </a:p>
          <a:p>
            <a:pPr algn="ctr"/>
            <a:endParaRPr lang="fr-FR"/>
          </a:p>
          <a:p>
            <a:pPr algn="ctr"/>
            <a:endParaRPr lang="fr-FR"/>
          </a:p>
        </p:txBody>
      </p:sp>
      <p:sp>
        <p:nvSpPr>
          <p:cNvPr id="62" name="ZoneTexte 61">
            <a:extLst>
              <a:ext uri="{FF2B5EF4-FFF2-40B4-BE49-F238E27FC236}">
                <a16:creationId xmlns:a16="http://schemas.microsoft.com/office/drawing/2014/main" id="{7E98DB2A-18F9-4AA2-BE49-4A303EA03E22}"/>
              </a:ext>
            </a:extLst>
          </p:cNvPr>
          <p:cNvSpPr txBox="1"/>
          <p:nvPr/>
        </p:nvSpPr>
        <p:spPr>
          <a:xfrm rot="16200000">
            <a:off x="957328" y="1446926"/>
            <a:ext cx="1327608" cy="523220"/>
          </a:xfrm>
          <a:prstGeom prst="rect">
            <a:avLst/>
          </a:prstGeom>
          <a:noFill/>
        </p:spPr>
        <p:txBody>
          <a:bodyPr wrap="none" rtlCol="0">
            <a:spAutoFit/>
          </a:bodyPr>
          <a:lstStyle/>
          <a:p>
            <a:r>
              <a:rPr lang="fr-FR" sz="2800"/>
              <a:t>Humain</a:t>
            </a:r>
          </a:p>
        </p:txBody>
      </p:sp>
      <p:sp>
        <p:nvSpPr>
          <p:cNvPr id="65" name="ZoneTexte 64">
            <a:extLst>
              <a:ext uri="{FF2B5EF4-FFF2-40B4-BE49-F238E27FC236}">
                <a16:creationId xmlns:a16="http://schemas.microsoft.com/office/drawing/2014/main" id="{A6B13A34-8099-462D-BF7E-9F1E2A3D38C7}"/>
              </a:ext>
            </a:extLst>
          </p:cNvPr>
          <p:cNvSpPr txBox="1"/>
          <p:nvPr/>
        </p:nvSpPr>
        <p:spPr>
          <a:xfrm rot="16200000">
            <a:off x="4647808" y="1940068"/>
            <a:ext cx="1818383" cy="523220"/>
          </a:xfrm>
          <a:prstGeom prst="rect">
            <a:avLst/>
          </a:prstGeom>
          <a:noFill/>
        </p:spPr>
        <p:txBody>
          <a:bodyPr wrap="none" rtlCol="0">
            <a:spAutoFit/>
          </a:bodyPr>
          <a:lstStyle/>
          <a:p>
            <a:r>
              <a:rPr lang="fr-FR" sz="2800"/>
              <a:t>Mecanique</a:t>
            </a:r>
          </a:p>
        </p:txBody>
      </p:sp>
      <p:sp>
        <p:nvSpPr>
          <p:cNvPr id="66" name="Rectangle : coins arrondis 65">
            <a:extLst>
              <a:ext uri="{FF2B5EF4-FFF2-40B4-BE49-F238E27FC236}">
                <a16:creationId xmlns:a16="http://schemas.microsoft.com/office/drawing/2014/main" id="{1963CF91-DC05-4102-A243-35185FBE2AD4}"/>
              </a:ext>
            </a:extLst>
          </p:cNvPr>
          <p:cNvSpPr/>
          <p:nvPr/>
        </p:nvSpPr>
        <p:spPr>
          <a:xfrm>
            <a:off x="8629232" y="805256"/>
            <a:ext cx="2577653"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7" name="ZoneTexte 66">
            <a:extLst>
              <a:ext uri="{FF2B5EF4-FFF2-40B4-BE49-F238E27FC236}">
                <a16:creationId xmlns:a16="http://schemas.microsoft.com/office/drawing/2014/main" id="{6DB9B174-E219-48EC-A73E-271F8DD48EB0}"/>
              </a:ext>
            </a:extLst>
          </p:cNvPr>
          <p:cNvSpPr txBox="1"/>
          <p:nvPr/>
        </p:nvSpPr>
        <p:spPr>
          <a:xfrm rot="16200000">
            <a:off x="8160537" y="1813123"/>
            <a:ext cx="1715854" cy="523220"/>
          </a:xfrm>
          <a:prstGeom prst="rect">
            <a:avLst/>
          </a:prstGeom>
          <a:noFill/>
        </p:spPr>
        <p:txBody>
          <a:bodyPr wrap="none" rtlCol="0">
            <a:spAutoFit/>
          </a:bodyPr>
          <a:lstStyle/>
          <a:p>
            <a:r>
              <a:rPr lang="fr-FR" sz="2800"/>
              <a:t>Habitation</a:t>
            </a:r>
          </a:p>
        </p:txBody>
      </p:sp>
      <p:sp>
        <p:nvSpPr>
          <p:cNvPr id="18" name="ZoneTexte 17">
            <a:extLst>
              <a:ext uri="{FF2B5EF4-FFF2-40B4-BE49-F238E27FC236}">
                <a16:creationId xmlns:a16="http://schemas.microsoft.com/office/drawing/2014/main" id="{2EEB5B82-437B-4B2E-B998-41380C27C7C1}"/>
              </a:ext>
            </a:extLst>
          </p:cNvPr>
          <p:cNvSpPr txBox="1"/>
          <p:nvPr/>
        </p:nvSpPr>
        <p:spPr>
          <a:xfrm>
            <a:off x="9281388" y="1089984"/>
            <a:ext cx="1701418" cy="2031325"/>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Maison</a:t>
            </a:r>
          </a:p>
          <a:p>
            <a:pPr algn="ctr"/>
            <a:endParaRPr lang="fr-FR"/>
          </a:p>
          <a:p>
            <a:pPr algn="ctr"/>
            <a:endParaRPr lang="fr-FR"/>
          </a:p>
          <a:p>
            <a:pPr algn="ctr"/>
            <a:endParaRPr lang="fr-FR"/>
          </a:p>
          <a:p>
            <a:pPr algn="ctr"/>
            <a:endParaRPr lang="fr-FR"/>
          </a:p>
          <a:p>
            <a:pPr algn="ctr"/>
            <a:endParaRPr lang="fr-FR"/>
          </a:p>
          <a:p>
            <a:pPr algn="ctr"/>
            <a:endParaRPr lang="fr-FR"/>
          </a:p>
        </p:txBody>
      </p:sp>
      <p:sp>
        <p:nvSpPr>
          <p:cNvPr id="69" name="Rectangle : coins arrondis 68">
            <a:extLst>
              <a:ext uri="{FF2B5EF4-FFF2-40B4-BE49-F238E27FC236}">
                <a16:creationId xmlns:a16="http://schemas.microsoft.com/office/drawing/2014/main" id="{B378FB36-BA51-416F-B27B-CD601144A220}"/>
              </a:ext>
            </a:extLst>
          </p:cNvPr>
          <p:cNvSpPr/>
          <p:nvPr/>
        </p:nvSpPr>
        <p:spPr>
          <a:xfrm>
            <a:off x="5168682" y="4008744"/>
            <a:ext cx="3290825" cy="249735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1" name="ZoneTexte 70">
            <a:extLst>
              <a:ext uri="{FF2B5EF4-FFF2-40B4-BE49-F238E27FC236}">
                <a16:creationId xmlns:a16="http://schemas.microsoft.com/office/drawing/2014/main" id="{BE6AE7F2-69E0-473A-8D68-A1DCA6F80B46}"/>
              </a:ext>
            </a:extLst>
          </p:cNvPr>
          <p:cNvSpPr txBox="1"/>
          <p:nvPr/>
        </p:nvSpPr>
        <p:spPr>
          <a:xfrm rot="16200000">
            <a:off x="5224216" y="4973945"/>
            <a:ext cx="665567" cy="523220"/>
          </a:xfrm>
          <a:prstGeom prst="rect">
            <a:avLst/>
          </a:prstGeom>
          <a:noFill/>
        </p:spPr>
        <p:txBody>
          <a:bodyPr wrap="none" rtlCol="0">
            <a:spAutoFit/>
          </a:bodyPr>
          <a:lstStyle/>
          <a:p>
            <a:r>
              <a:rPr lang="fr-FR" sz="2800"/>
              <a:t>Jeu</a:t>
            </a:r>
          </a:p>
        </p:txBody>
      </p:sp>
      <p:sp>
        <p:nvSpPr>
          <p:cNvPr id="31" name="ZoneTexte 30">
            <a:extLst>
              <a:ext uri="{FF2B5EF4-FFF2-40B4-BE49-F238E27FC236}">
                <a16:creationId xmlns:a16="http://schemas.microsoft.com/office/drawing/2014/main" id="{82962073-621E-455B-A618-74E8617604C4}"/>
              </a:ext>
            </a:extLst>
          </p:cNvPr>
          <p:cNvSpPr txBox="1"/>
          <p:nvPr/>
        </p:nvSpPr>
        <p:spPr>
          <a:xfrm>
            <a:off x="6047455" y="4698510"/>
            <a:ext cx="1773772" cy="1477328"/>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b="1"/>
              <a:t>Console</a:t>
            </a:r>
          </a:p>
          <a:p>
            <a:pPr algn="ctr"/>
            <a:endParaRPr lang="fr-FR"/>
          </a:p>
          <a:p>
            <a:pPr algn="ctr"/>
            <a:endParaRPr lang="fr-FR"/>
          </a:p>
          <a:p>
            <a:pPr algn="ctr"/>
            <a:endParaRPr lang="fr-FR"/>
          </a:p>
          <a:p>
            <a:pPr algn="ctr"/>
            <a:endParaRPr lang="fr-FR"/>
          </a:p>
        </p:txBody>
      </p:sp>
      <p:sp>
        <p:nvSpPr>
          <p:cNvPr id="10" name="ZoneTexte 9">
            <a:extLst>
              <a:ext uri="{FF2B5EF4-FFF2-40B4-BE49-F238E27FC236}">
                <a16:creationId xmlns:a16="http://schemas.microsoft.com/office/drawing/2014/main" id="{2E55E469-3BE2-4D8C-941B-0BDE818A3EDD}"/>
              </a:ext>
            </a:extLst>
          </p:cNvPr>
          <p:cNvSpPr txBox="1"/>
          <p:nvPr/>
        </p:nvSpPr>
        <p:spPr>
          <a:xfrm>
            <a:off x="2581576" y="1785860"/>
            <a:ext cx="1504365" cy="369332"/>
          </a:xfrm>
          <a:prstGeom prst="rect">
            <a:avLst/>
          </a:prstGeom>
          <a:solidFill>
            <a:srgbClr val="FFCCCC"/>
          </a:solidFill>
          <a:ln>
            <a:solidFill>
              <a:schemeClr val="tx1"/>
            </a:solidFill>
          </a:ln>
        </p:spPr>
        <p:txBody>
          <a:bodyPr wrap="square" rtlCol="0">
            <a:spAutoFit/>
          </a:bodyPr>
          <a:lstStyle/>
          <a:p>
            <a:r>
              <a:rPr lang="fr-FR"/>
              <a:t>Marcher</a:t>
            </a:r>
          </a:p>
        </p:txBody>
      </p:sp>
      <p:sp>
        <p:nvSpPr>
          <p:cNvPr id="13" name="ZoneTexte 12">
            <a:extLst>
              <a:ext uri="{FF2B5EF4-FFF2-40B4-BE49-F238E27FC236}">
                <a16:creationId xmlns:a16="http://schemas.microsoft.com/office/drawing/2014/main" id="{33AEE97A-4845-4084-93E4-CE79A3985671}"/>
              </a:ext>
            </a:extLst>
          </p:cNvPr>
          <p:cNvSpPr txBox="1"/>
          <p:nvPr/>
        </p:nvSpPr>
        <p:spPr>
          <a:xfrm>
            <a:off x="9389661" y="207317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Cuisine</a:t>
            </a:r>
          </a:p>
        </p:txBody>
      </p:sp>
      <p:sp>
        <p:nvSpPr>
          <p:cNvPr id="15" name="ZoneTexte 14">
            <a:extLst>
              <a:ext uri="{FF2B5EF4-FFF2-40B4-BE49-F238E27FC236}">
                <a16:creationId xmlns:a16="http://schemas.microsoft.com/office/drawing/2014/main" id="{0A3055A7-C26A-434B-A352-BE3DF577A304}"/>
              </a:ext>
            </a:extLst>
          </p:cNvPr>
          <p:cNvSpPr txBox="1"/>
          <p:nvPr/>
        </p:nvSpPr>
        <p:spPr>
          <a:xfrm>
            <a:off x="9389661" y="2582307"/>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CodeSecret</a:t>
            </a:r>
          </a:p>
        </p:txBody>
      </p:sp>
      <p:sp>
        <p:nvSpPr>
          <p:cNvPr id="30" name="ZoneTexte 29">
            <a:extLst>
              <a:ext uri="{FF2B5EF4-FFF2-40B4-BE49-F238E27FC236}">
                <a16:creationId xmlns:a16="http://schemas.microsoft.com/office/drawing/2014/main" id="{17A6D68C-0CDC-4EB6-BF50-2550F146B759}"/>
              </a:ext>
            </a:extLst>
          </p:cNvPr>
          <p:cNvSpPr txBox="1"/>
          <p:nvPr/>
        </p:nvSpPr>
        <p:spPr>
          <a:xfrm>
            <a:off x="9389661" y="1583520"/>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Chauffer</a:t>
            </a:r>
          </a:p>
        </p:txBody>
      </p:sp>
      <p:sp>
        <p:nvSpPr>
          <p:cNvPr id="27" name="ZoneTexte 26">
            <a:extLst>
              <a:ext uri="{FF2B5EF4-FFF2-40B4-BE49-F238E27FC236}">
                <a16:creationId xmlns:a16="http://schemas.microsoft.com/office/drawing/2014/main" id="{45BA3E84-ED20-4FBA-B9C5-35742B29708A}"/>
              </a:ext>
            </a:extLst>
          </p:cNvPr>
          <p:cNvSpPr txBox="1"/>
          <p:nvPr/>
        </p:nvSpPr>
        <p:spPr>
          <a:xfrm>
            <a:off x="6145110" y="2882441"/>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35" name="ZoneTexte 34">
            <a:extLst>
              <a:ext uri="{FF2B5EF4-FFF2-40B4-BE49-F238E27FC236}">
                <a16:creationId xmlns:a16="http://schemas.microsoft.com/office/drawing/2014/main" id="{67C4E29B-7860-4724-A2AD-2C031565D982}"/>
              </a:ext>
            </a:extLst>
          </p:cNvPr>
          <p:cNvSpPr txBox="1"/>
          <p:nvPr/>
        </p:nvSpPr>
        <p:spPr>
          <a:xfrm>
            <a:off x="6145110" y="1640205"/>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6" name="ZoneTexte 35">
            <a:extLst>
              <a:ext uri="{FF2B5EF4-FFF2-40B4-BE49-F238E27FC236}">
                <a16:creationId xmlns:a16="http://schemas.microsoft.com/office/drawing/2014/main" id="{8E0BE1ED-C844-4EAB-AEF5-4705B7387B30}"/>
              </a:ext>
            </a:extLst>
          </p:cNvPr>
          <p:cNvSpPr txBox="1"/>
          <p:nvPr/>
        </p:nvSpPr>
        <p:spPr>
          <a:xfrm>
            <a:off x="6145110" y="3340984"/>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7" name="ZoneTexte 36">
            <a:extLst>
              <a:ext uri="{FF2B5EF4-FFF2-40B4-BE49-F238E27FC236}">
                <a16:creationId xmlns:a16="http://schemas.microsoft.com/office/drawing/2014/main" id="{0F8B3688-94B9-4036-A945-DC9D4B0DFAB9}"/>
              </a:ext>
            </a:extLst>
          </p:cNvPr>
          <p:cNvSpPr txBox="1"/>
          <p:nvPr/>
        </p:nvSpPr>
        <p:spPr>
          <a:xfrm>
            <a:off x="6145110" y="1150548"/>
            <a:ext cx="1504365" cy="369332"/>
          </a:xfrm>
          <a:prstGeom prst="rect">
            <a:avLst/>
          </a:prstGeom>
          <a:solidFill>
            <a:srgbClr val="FFCCCC"/>
          </a:solidFill>
          <a:ln>
            <a:solidFill>
              <a:schemeClr val="tx1"/>
            </a:solidFill>
          </a:ln>
        </p:spPr>
        <p:txBody>
          <a:bodyPr wrap="square" rtlCol="0">
            <a:spAutoFit/>
          </a:bodyPr>
          <a:lstStyle>
            <a:defPPr>
              <a:defRPr lang="fr-FR"/>
            </a:defPPr>
            <a:lvl1pPr algn="ctr"/>
          </a:lstStyle>
          <a:p>
            <a:pPr algn="l"/>
            <a:r>
              <a:rPr lang="fr-FR"/>
              <a:t>Rouler</a:t>
            </a:r>
          </a:p>
        </p:txBody>
      </p:sp>
      <p:sp>
        <p:nvSpPr>
          <p:cNvPr id="56" name="ZoneTexte 55">
            <a:extLst>
              <a:ext uri="{FF2B5EF4-FFF2-40B4-BE49-F238E27FC236}">
                <a16:creationId xmlns:a16="http://schemas.microsoft.com/office/drawing/2014/main" id="{02A1E3F7-162A-4817-A12C-25A6C90CD47B}"/>
              </a:ext>
            </a:extLst>
          </p:cNvPr>
          <p:cNvSpPr txBox="1"/>
          <p:nvPr/>
        </p:nvSpPr>
        <p:spPr>
          <a:xfrm>
            <a:off x="2519429" y="3556084"/>
            <a:ext cx="1566512"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Race</a:t>
            </a:r>
          </a:p>
        </p:txBody>
      </p:sp>
      <p:sp>
        <p:nvSpPr>
          <p:cNvPr id="38" name="ZoneTexte 37">
            <a:extLst>
              <a:ext uri="{FF2B5EF4-FFF2-40B4-BE49-F238E27FC236}">
                <a16:creationId xmlns:a16="http://schemas.microsoft.com/office/drawing/2014/main" id="{1A481094-3A72-4BC1-B477-CC81E9A5316C}"/>
              </a:ext>
            </a:extLst>
          </p:cNvPr>
          <p:cNvSpPr txBox="1"/>
          <p:nvPr/>
        </p:nvSpPr>
        <p:spPr>
          <a:xfrm>
            <a:off x="6145110" y="5194983"/>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Marque</a:t>
            </a:r>
          </a:p>
        </p:txBody>
      </p:sp>
      <p:sp>
        <p:nvSpPr>
          <p:cNvPr id="39" name="ZoneTexte 38">
            <a:extLst>
              <a:ext uri="{FF2B5EF4-FFF2-40B4-BE49-F238E27FC236}">
                <a16:creationId xmlns:a16="http://schemas.microsoft.com/office/drawing/2014/main" id="{E6BA528D-74D4-4A7B-B5FF-FDE729F0B38E}"/>
              </a:ext>
            </a:extLst>
          </p:cNvPr>
          <p:cNvSpPr txBox="1"/>
          <p:nvPr/>
        </p:nvSpPr>
        <p:spPr>
          <a:xfrm>
            <a:off x="6145110" y="5684640"/>
            <a:ext cx="1504365" cy="369332"/>
          </a:xfrm>
          <a:prstGeom prst="rect">
            <a:avLst/>
          </a:prstGeom>
          <a:solidFill>
            <a:srgbClr val="0070C0"/>
          </a:solidFill>
          <a:ln>
            <a:solidFill>
              <a:schemeClr val="tx1"/>
            </a:solidFill>
          </a:ln>
        </p:spPr>
        <p:txBody>
          <a:bodyPr wrap="square" rtlCol="0">
            <a:spAutoFit/>
          </a:bodyPr>
          <a:lstStyle>
            <a:defPPr>
              <a:defRPr lang="fr-FR"/>
            </a:defPPr>
            <a:lvl1pPr algn="ctr"/>
          </a:lstStyle>
          <a:p>
            <a:r>
              <a:rPr lang="fr-FR"/>
              <a:t>Modele</a:t>
            </a:r>
          </a:p>
        </p:txBody>
      </p:sp>
      <p:sp>
        <p:nvSpPr>
          <p:cNvPr id="60" name="Rectangle : coins arrondis 59">
            <a:extLst>
              <a:ext uri="{FF2B5EF4-FFF2-40B4-BE49-F238E27FC236}">
                <a16:creationId xmlns:a16="http://schemas.microsoft.com/office/drawing/2014/main" id="{A1FAC63B-A9C7-418E-8FD7-692B38445033}"/>
              </a:ext>
            </a:extLst>
          </p:cNvPr>
          <p:cNvSpPr/>
          <p:nvPr/>
        </p:nvSpPr>
        <p:spPr>
          <a:xfrm>
            <a:off x="8692243" y="3405466"/>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63" name="ZoneTexte 62">
            <a:extLst>
              <a:ext uri="{FF2B5EF4-FFF2-40B4-BE49-F238E27FC236}">
                <a16:creationId xmlns:a16="http://schemas.microsoft.com/office/drawing/2014/main" id="{8844D977-DBFE-4952-8960-427E30F320BD}"/>
              </a:ext>
            </a:extLst>
          </p:cNvPr>
          <p:cNvSpPr txBox="1"/>
          <p:nvPr/>
        </p:nvSpPr>
        <p:spPr>
          <a:xfrm rot="16200000">
            <a:off x="8453344" y="3878438"/>
            <a:ext cx="1244571" cy="523220"/>
          </a:xfrm>
          <a:prstGeom prst="rect">
            <a:avLst/>
          </a:prstGeom>
          <a:noFill/>
        </p:spPr>
        <p:txBody>
          <a:bodyPr wrap="none" rtlCol="0">
            <a:spAutoFit/>
          </a:bodyPr>
          <a:lstStyle/>
          <a:p>
            <a:r>
              <a:rPr lang="fr-FR" sz="2800"/>
              <a:t>Projet1</a:t>
            </a:r>
          </a:p>
        </p:txBody>
      </p:sp>
      <p:sp>
        <p:nvSpPr>
          <p:cNvPr id="68" name="ZoneTexte 67">
            <a:extLst>
              <a:ext uri="{FF2B5EF4-FFF2-40B4-BE49-F238E27FC236}">
                <a16:creationId xmlns:a16="http://schemas.microsoft.com/office/drawing/2014/main" id="{BD13428D-F10F-4640-AC17-C359C5F1E354}"/>
              </a:ext>
            </a:extLst>
          </p:cNvPr>
          <p:cNvSpPr txBox="1"/>
          <p:nvPr/>
        </p:nvSpPr>
        <p:spPr>
          <a:xfrm>
            <a:off x="9457812" y="3955382"/>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Program</a:t>
            </a:r>
          </a:p>
        </p:txBody>
      </p:sp>
      <p:sp>
        <p:nvSpPr>
          <p:cNvPr id="70" name="Rectangle : coins arrondis 69">
            <a:extLst>
              <a:ext uri="{FF2B5EF4-FFF2-40B4-BE49-F238E27FC236}">
                <a16:creationId xmlns:a16="http://schemas.microsoft.com/office/drawing/2014/main" id="{7459C678-9425-4904-B6D3-5AFFB9DFA517}"/>
              </a:ext>
            </a:extLst>
          </p:cNvPr>
          <p:cNvSpPr/>
          <p:nvPr/>
        </p:nvSpPr>
        <p:spPr>
          <a:xfrm>
            <a:off x="8692243" y="4964160"/>
            <a:ext cx="2577653" cy="1454526"/>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sz="1200"/>
          </a:p>
        </p:txBody>
      </p:sp>
      <p:sp>
        <p:nvSpPr>
          <p:cNvPr id="75" name="ZoneTexte 74">
            <a:extLst>
              <a:ext uri="{FF2B5EF4-FFF2-40B4-BE49-F238E27FC236}">
                <a16:creationId xmlns:a16="http://schemas.microsoft.com/office/drawing/2014/main" id="{F702C504-4F64-4142-8A28-1C3EA2EA73B8}"/>
              </a:ext>
            </a:extLst>
          </p:cNvPr>
          <p:cNvSpPr txBox="1"/>
          <p:nvPr/>
        </p:nvSpPr>
        <p:spPr>
          <a:xfrm rot="16200000">
            <a:off x="8464501" y="5437132"/>
            <a:ext cx="1222258" cy="523220"/>
          </a:xfrm>
          <a:prstGeom prst="rect">
            <a:avLst/>
          </a:prstGeom>
          <a:noFill/>
        </p:spPr>
        <p:txBody>
          <a:bodyPr wrap="none" rtlCol="0">
            <a:spAutoFit/>
          </a:bodyPr>
          <a:lstStyle/>
          <a:p>
            <a:r>
              <a:rPr lang="fr-FR" sz="2800"/>
              <a:t>System</a:t>
            </a:r>
          </a:p>
        </p:txBody>
      </p:sp>
      <p:sp>
        <p:nvSpPr>
          <p:cNvPr id="76" name="ZoneTexte 75">
            <a:extLst>
              <a:ext uri="{FF2B5EF4-FFF2-40B4-BE49-F238E27FC236}">
                <a16:creationId xmlns:a16="http://schemas.microsoft.com/office/drawing/2014/main" id="{A9A7B900-4691-498D-A0B0-7CCDEAA2C6DE}"/>
              </a:ext>
            </a:extLst>
          </p:cNvPr>
          <p:cNvSpPr txBox="1"/>
          <p:nvPr/>
        </p:nvSpPr>
        <p:spPr>
          <a:xfrm>
            <a:off x="9457812" y="5079068"/>
            <a:ext cx="1504365"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fr-FR"/>
              <a:t>Console</a:t>
            </a:r>
          </a:p>
        </p:txBody>
      </p:sp>
      <p:sp>
        <p:nvSpPr>
          <p:cNvPr id="77" name="ZoneTexte 76">
            <a:extLst>
              <a:ext uri="{FF2B5EF4-FFF2-40B4-BE49-F238E27FC236}">
                <a16:creationId xmlns:a16="http://schemas.microsoft.com/office/drawing/2014/main" id="{C1D70052-6664-4C95-886E-5E7392C57CA0}"/>
              </a:ext>
            </a:extLst>
          </p:cNvPr>
          <p:cNvSpPr txBox="1"/>
          <p:nvPr/>
        </p:nvSpPr>
        <p:spPr>
          <a:xfrm>
            <a:off x="9457810" y="5498964"/>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int </a:t>
            </a:r>
          </a:p>
        </p:txBody>
      </p:sp>
      <p:sp>
        <p:nvSpPr>
          <p:cNvPr id="78" name="ZoneTexte 77">
            <a:extLst>
              <a:ext uri="{FF2B5EF4-FFF2-40B4-BE49-F238E27FC236}">
                <a16:creationId xmlns:a16="http://schemas.microsoft.com/office/drawing/2014/main" id="{79183154-5D10-45BE-AD05-60386E205C3F}"/>
              </a:ext>
            </a:extLst>
          </p:cNvPr>
          <p:cNvSpPr txBox="1"/>
          <p:nvPr/>
        </p:nvSpPr>
        <p:spPr>
          <a:xfrm>
            <a:off x="9457811" y="5901149"/>
            <a:ext cx="1504365" cy="369332"/>
          </a:xfrm>
          <a:prstGeom prst="rect">
            <a:avLst/>
          </a:prstGeom>
          <a:solidFill>
            <a:schemeClr val="accent1">
              <a:lumMod val="40000"/>
              <a:lumOff val="60000"/>
            </a:schemeClr>
          </a:solidFill>
          <a:ln>
            <a:solidFill>
              <a:schemeClr val="tx1"/>
            </a:solidFill>
          </a:ln>
        </p:spPr>
        <p:txBody>
          <a:bodyPr wrap="square" rtlCol="0">
            <a:spAutoFit/>
          </a:bodyPr>
          <a:lstStyle>
            <a:defPPr>
              <a:defRPr lang="fr-FR"/>
            </a:defPPr>
            <a:lvl1pPr algn="ctr"/>
          </a:lstStyle>
          <a:p>
            <a:r>
              <a:rPr lang="fr-FR"/>
              <a:t>string</a:t>
            </a:r>
          </a:p>
        </p:txBody>
      </p:sp>
      <p:sp>
        <p:nvSpPr>
          <p:cNvPr id="79" name="Titre 1">
            <a:extLst>
              <a:ext uri="{FF2B5EF4-FFF2-40B4-BE49-F238E27FC236}">
                <a16:creationId xmlns:a16="http://schemas.microsoft.com/office/drawing/2014/main" id="{5EB0F25B-B18D-4654-9C73-1982C4C4B0A2}"/>
              </a:ext>
            </a:extLst>
          </p:cNvPr>
          <p:cNvSpPr txBox="1">
            <a:spLocks/>
          </p:cNvSpPr>
          <p:nvPr/>
        </p:nvSpPr>
        <p:spPr>
          <a:xfrm>
            <a:off x="408373" y="4531518"/>
            <a:ext cx="4527573" cy="1974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Gestion des exceptions</a:t>
            </a:r>
          </a:p>
        </p:txBody>
      </p:sp>
      <p:cxnSp>
        <p:nvCxnSpPr>
          <p:cNvPr id="3" name="Connecteur droit 2">
            <a:extLst>
              <a:ext uri="{FF2B5EF4-FFF2-40B4-BE49-F238E27FC236}">
                <a16:creationId xmlns:a16="http://schemas.microsoft.com/office/drawing/2014/main" id="{17FEFE48-E48C-45C5-BC81-F3BEE0B32900}"/>
              </a:ext>
            </a:extLst>
          </p:cNvPr>
          <p:cNvCxnSpPr/>
          <p:nvPr/>
        </p:nvCxnSpPr>
        <p:spPr>
          <a:xfrm>
            <a:off x="2457283" y="1708535"/>
            <a:ext cx="1742243" cy="0"/>
          </a:xfrm>
          <a:prstGeom prst="line">
            <a:avLst/>
          </a:prstGeom>
          <a:ln w="28575"/>
        </p:spPr>
        <p:style>
          <a:lnRef idx="3">
            <a:schemeClr val="dk1"/>
          </a:lnRef>
          <a:fillRef idx="0">
            <a:schemeClr val="dk1"/>
          </a:fillRef>
          <a:effectRef idx="2">
            <a:schemeClr val="dk1"/>
          </a:effectRef>
          <a:fontRef idx="minor">
            <a:schemeClr val="tx1"/>
          </a:fontRef>
        </p:style>
      </p:cxnSp>
      <p:sp>
        <p:nvSpPr>
          <p:cNvPr id="2" name="ZoneTexte 1">
            <a:extLst>
              <a:ext uri="{FF2B5EF4-FFF2-40B4-BE49-F238E27FC236}">
                <a16:creationId xmlns:a16="http://schemas.microsoft.com/office/drawing/2014/main" id="{4322FD68-CB2B-4761-9977-761DF60B4148}"/>
              </a:ext>
            </a:extLst>
          </p:cNvPr>
          <p:cNvSpPr txBox="1"/>
          <p:nvPr/>
        </p:nvSpPr>
        <p:spPr>
          <a:xfrm>
            <a:off x="3627818" y="1853698"/>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2" name="ZoneTexte 41">
            <a:extLst>
              <a:ext uri="{FF2B5EF4-FFF2-40B4-BE49-F238E27FC236}">
                <a16:creationId xmlns:a16="http://schemas.microsoft.com/office/drawing/2014/main" id="{2F31C0DC-CAF5-4717-9383-FEBFFE42D90A}"/>
              </a:ext>
            </a:extLst>
          </p:cNvPr>
          <p:cNvSpPr txBox="1"/>
          <p:nvPr/>
        </p:nvSpPr>
        <p:spPr>
          <a:xfrm>
            <a:off x="7200709" y="118668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3" name="ZoneTexte 42">
            <a:extLst>
              <a:ext uri="{FF2B5EF4-FFF2-40B4-BE49-F238E27FC236}">
                <a16:creationId xmlns:a16="http://schemas.microsoft.com/office/drawing/2014/main" id="{E9D98D37-1150-4037-9A38-A87D04D1037C}"/>
              </a:ext>
            </a:extLst>
          </p:cNvPr>
          <p:cNvSpPr txBox="1"/>
          <p:nvPr/>
        </p:nvSpPr>
        <p:spPr>
          <a:xfrm>
            <a:off x="7143569" y="2934012"/>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
        <p:nvSpPr>
          <p:cNvPr id="44" name="ZoneTexte 43">
            <a:extLst>
              <a:ext uri="{FF2B5EF4-FFF2-40B4-BE49-F238E27FC236}">
                <a16:creationId xmlns:a16="http://schemas.microsoft.com/office/drawing/2014/main" id="{6FCDB6E0-61F0-48E3-926B-D212F2B3C812}"/>
              </a:ext>
            </a:extLst>
          </p:cNvPr>
          <p:cNvSpPr txBox="1"/>
          <p:nvPr/>
        </p:nvSpPr>
        <p:spPr>
          <a:xfrm>
            <a:off x="10378152" y="1640205"/>
            <a:ext cx="458780" cy="329577"/>
          </a:xfrm>
          <a:prstGeom prst="rect">
            <a:avLst/>
          </a:prstGeom>
          <a:noFill/>
        </p:spPr>
        <p:txBody>
          <a:bodyPr wrap="none" rtlCol="0">
            <a:spAutoFit/>
          </a:bodyPr>
          <a:lstStyle/>
          <a:p>
            <a:pPr>
              <a:lnSpc>
                <a:spcPts val="500"/>
              </a:lnSpc>
            </a:pPr>
            <a:r>
              <a:rPr lang="fr-FR">
                <a:solidFill>
                  <a:srgbClr val="FF0000"/>
                </a:solidFill>
              </a:rPr>
              <a:t>…..</a:t>
            </a:r>
          </a:p>
          <a:p>
            <a:pPr>
              <a:lnSpc>
                <a:spcPts val="500"/>
              </a:lnSpc>
            </a:pPr>
            <a:r>
              <a:rPr lang="fr-FR">
                <a:solidFill>
                  <a:srgbClr val="FF0000"/>
                </a:solidFill>
              </a:rPr>
              <a:t>…..</a:t>
            </a:r>
          </a:p>
          <a:p>
            <a:pPr>
              <a:lnSpc>
                <a:spcPts val="500"/>
              </a:lnSpc>
            </a:pPr>
            <a:r>
              <a:rPr lang="fr-FR">
                <a:solidFill>
                  <a:srgbClr val="FF0000"/>
                </a:solidFill>
              </a:rPr>
              <a:t>…..</a:t>
            </a:r>
          </a:p>
        </p:txBody>
      </p:sp>
    </p:spTree>
    <p:extLst>
      <p:ext uri="{BB962C8B-B14F-4D97-AF65-F5344CB8AC3E}">
        <p14:creationId xmlns:p14="http://schemas.microsoft.com/office/powerpoint/2010/main" val="15505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8F4E2A-97D1-419C-ADB4-2E5613E29462}"/>
              </a:ext>
            </a:extLst>
          </p:cNvPr>
          <p:cNvSpPr>
            <a:spLocks noGrp="1"/>
          </p:cNvSpPr>
          <p:nvPr>
            <p:ph type="title"/>
          </p:nvPr>
        </p:nvSpPr>
        <p:spPr/>
        <p:txBody>
          <a:bodyPr/>
          <a:lstStyle/>
          <a:p>
            <a:r>
              <a:rPr lang="fr-FR"/>
              <a:t>Le compilateur</a:t>
            </a:r>
          </a:p>
        </p:txBody>
      </p:sp>
      <p:sp>
        <p:nvSpPr>
          <p:cNvPr id="3" name="Espace réservé du contenu 2">
            <a:extLst>
              <a:ext uri="{FF2B5EF4-FFF2-40B4-BE49-F238E27FC236}">
                <a16:creationId xmlns:a16="http://schemas.microsoft.com/office/drawing/2014/main" id="{23FE810D-AB14-4B0C-B068-CDBA823A44E5}"/>
              </a:ext>
            </a:extLst>
          </p:cNvPr>
          <p:cNvSpPr>
            <a:spLocks noGrp="1"/>
          </p:cNvSpPr>
          <p:nvPr>
            <p:ph idx="1"/>
          </p:nvPr>
        </p:nvSpPr>
        <p:spPr/>
        <p:txBody>
          <a:bodyPr>
            <a:normAutofit fontScale="92500" lnSpcReduction="10000"/>
          </a:bodyPr>
          <a:lstStyle/>
          <a:p>
            <a:r>
              <a:rPr lang="fr-FR"/>
              <a:t>Visual Studio intègre un compilateur.</a:t>
            </a:r>
          </a:p>
          <a:p>
            <a:r>
              <a:rPr lang="fr-FR"/>
              <a:t>Le compilateur se charge de la vérification syntaxique et sémantique du code.</a:t>
            </a:r>
          </a:p>
          <a:p>
            <a:r>
              <a:rPr lang="fr-FR"/>
              <a:t>Le compilateur évolue dans un monde logique.</a:t>
            </a:r>
          </a:p>
          <a:p>
            <a:r>
              <a:rPr lang="fr-FR"/>
              <a:t>Le compilateur peut être utilisé en dehors de Visual Studio dans une invite commande avec la commande csc et ses nombreuses options.</a:t>
            </a:r>
          </a:p>
          <a:p>
            <a:r>
              <a:rPr lang="fr-FR"/>
              <a:t>Une application pourrait donc être développée sans Visual Studio.</a:t>
            </a:r>
          </a:p>
          <a:p>
            <a:r>
              <a:rPr lang="fr-FR"/>
              <a:t>Pour un projet de type Console, le compilateur produit un fichier ".exe".</a:t>
            </a:r>
          </a:p>
          <a:p>
            <a:r>
              <a:rPr lang="fr-FR"/>
              <a:t>Pour un projet de type bibliothèque de classe, le compilateur produit un fichier ".dll".</a:t>
            </a:r>
          </a:p>
        </p:txBody>
      </p:sp>
    </p:spTree>
    <p:extLst>
      <p:ext uri="{BB962C8B-B14F-4D97-AF65-F5344CB8AC3E}">
        <p14:creationId xmlns:p14="http://schemas.microsoft.com/office/powerpoint/2010/main" val="40831085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707CB2D-7136-42FD-A445-BBD1B9E380B1}"/>
              </a:ext>
            </a:extLst>
          </p:cNvPr>
          <p:cNvSpPr>
            <a:spLocks noGrp="1"/>
          </p:cNvSpPr>
          <p:nvPr>
            <p:ph type="title"/>
          </p:nvPr>
        </p:nvSpPr>
        <p:spPr/>
        <p:txBody>
          <a:bodyPr/>
          <a:lstStyle/>
          <a:p>
            <a:r>
              <a:rPr lang="fr-FR"/>
              <a:t>Les instructions d'exception</a:t>
            </a:r>
          </a:p>
        </p:txBody>
      </p:sp>
      <p:sp>
        <p:nvSpPr>
          <p:cNvPr id="2" name="Espace réservé du contenu 1">
            <a:extLst>
              <a:ext uri="{FF2B5EF4-FFF2-40B4-BE49-F238E27FC236}">
                <a16:creationId xmlns:a16="http://schemas.microsoft.com/office/drawing/2014/main" id="{7F3D1986-A1A3-4BD2-B3C1-2C7323003513}"/>
              </a:ext>
            </a:extLst>
          </p:cNvPr>
          <p:cNvSpPr>
            <a:spLocks noGrp="1"/>
          </p:cNvSpPr>
          <p:nvPr>
            <p:ph idx="1"/>
          </p:nvPr>
        </p:nvSpPr>
        <p:spPr/>
        <p:txBody>
          <a:bodyPr>
            <a:normAutofit lnSpcReduction="10000"/>
          </a:bodyPr>
          <a:lstStyle/>
          <a:p>
            <a:pPr algn="just"/>
            <a:r>
              <a:rPr lang="fr-FR"/>
              <a:t>Dans une application, un gros pourcentage du code effectue des vérifications pour éviter le déclenchement d'une erreur.</a:t>
            </a:r>
          </a:p>
          <a:p>
            <a:pPr algn="just"/>
            <a:r>
              <a:rPr lang="fr-FR"/>
              <a:t>Par exemple, dans l'instruction int c = a / b; , il faut vérifier que b est différent de zéro, sinon une exception DivideByZeroException sera déclenchée.</a:t>
            </a:r>
          </a:p>
          <a:p>
            <a:pPr algn="just"/>
            <a:r>
              <a:rPr lang="fr-FR"/>
              <a:t>De préférence, la vérification se fera simplement avec un ou plusieurs if.</a:t>
            </a:r>
          </a:p>
          <a:p>
            <a:pPr algn="just"/>
            <a:r>
              <a:rPr lang="fr-FR"/>
              <a:t>Lorsque ces if sont trop nombreux ou pas exprimables, on utilise alors l'instruction try catch.</a:t>
            </a:r>
          </a:p>
          <a:p>
            <a:pPr algn="just"/>
            <a:r>
              <a:rPr lang="fr-FR"/>
              <a:t>Attention, try catch coûte en performance. Ne pas en abuser.</a:t>
            </a:r>
          </a:p>
          <a:p>
            <a:pPr algn="just"/>
            <a:endParaRPr lang="fr-FR"/>
          </a:p>
        </p:txBody>
      </p:sp>
    </p:spTree>
    <p:extLst>
      <p:ext uri="{BB962C8B-B14F-4D97-AF65-F5344CB8AC3E}">
        <p14:creationId xmlns:p14="http://schemas.microsoft.com/office/powerpoint/2010/main" val="29275105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Les exceptions</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CSharp109_Exception</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909777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 chargeur de classe</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27418864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1">
            <a:extLst>
              <a:ext uri="{FF2B5EF4-FFF2-40B4-BE49-F238E27FC236}">
                <a16:creationId xmlns:a16="http://schemas.microsoft.com/office/drawing/2014/main" id="{5EB0F25B-B18D-4654-9C73-1982C4C4B0A2}"/>
              </a:ext>
            </a:extLst>
          </p:cNvPr>
          <p:cNvSpPr txBox="1">
            <a:spLocks/>
          </p:cNvSpPr>
          <p:nvPr/>
        </p:nvSpPr>
        <p:spPr>
          <a:xfrm>
            <a:off x="1493303" y="5241488"/>
            <a:ext cx="7786627" cy="1245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Le chargeur de classe récupère </a:t>
            </a:r>
            <a:r>
              <a:rPr lang="fr-FR" sz="2400">
                <a:solidFill>
                  <a:srgbClr val="0070C0"/>
                </a:solidFill>
              </a:rPr>
              <a:t>toutes les classes présentes dans les fichiers du projet</a:t>
            </a:r>
            <a:r>
              <a:rPr lang="fr-FR" sz="2400"/>
              <a:t> et </a:t>
            </a:r>
            <a:r>
              <a:rPr lang="fr-FR" sz="2400">
                <a:solidFill>
                  <a:srgbClr val="002060"/>
                </a:solidFill>
              </a:rPr>
              <a:t>ceux référencés par ce projet</a:t>
            </a:r>
            <a:r>
              <a:rPr lang="fr-FR" sz="2400"/>
              <a:t>.</a:t>
            </a:r>
          </a:p>
        </p:txBody>
      </p:sp>
      <p:sp>
        <p:nvSpPr>
          <p:cNvPr id="4" name="ZoneTexte 3">
            <a:extLst>
              <a:ext uri="{FF2B5EF4-FFF2-40B4-BE49-F238E27FC236}">
                <a16:creationId xmlns:a16="http://schemas.microsoft.com/office/drawing/2014/main" id="{7EDAC21D-2CE3-48CF-A83D-17C6F36533DD}"/>
              </a:ext>
            </a:extLst>
          </p:cNvPr>
          <p:cNvSpPr txBox="1"/>
          <p:nvPr/>
        </p:nvSpPr>
        <p:spPr>
          <a:xfrm>
            <a:off x="5919909" y="446415"/>
            <a:ext cx="3360022" cy="4524315"/>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pPr algn="ctr"/>
            <a:r>
              <a:rPr lang="fr-FR" sz="2400" b="1"/>
              <a:t>Compilateur</a:t>
            </a:r>
          </a:p>
          <a:p>
            <a:endParaRPr lang="fr-FR" sz="2400"/>
          </a:p>
          <a:p>
            <a:r>
              <a:rPr lang="fr-FR" sz="2400">
                <a:solidFill>
                  <a:srgbClr val="0070C0"/>
                </a:solidFill>
              </a:rPr>
              <a:t>Animal.Chien</a:t>
            </a:r>
          </a:p>
          <a:p>
            <a:r>
              <a:rPr lang="fr-FR" sz="2400">
                <a:solidFill>
                  <a:srgbClr val="0070C0"/>
                </a:solidFill>
              </a:rPr>
              <a:t>Animal.Humain.Personne</a:t>
            </a:r>
          </a:p>
          <a:p>
            <a:r>
              <a:rPr lang="fr-FR" sz="2400">
                <a:solidFill>
                  <a:srgbClr val="0070C0"/>
                </a:solidFill>
              </a:rPr>
              <a:t>Mecanique.Voiture</a:t>
            </a:r>
          </a:p>
          <a:p>
            <a:r>
              <a:rPr lang="fr-FR" sz="2400">
                <a:solidFill>
                  <a:srgbClr val="0070C0"/>
                </a:solidFill>
              </a:rPr>
              <a:t>Mecanique.Moto</a:t>
            </a:r>
          </a:p>
          <a:p>
            <a:r>
              <a:rPr lang="fr-FR" sz="2400">
                <a:solidFill>
                  <a:srgbClr val="0070C0"/>
                </a:solidFill>
              </a:rPr>
              <a:t>habitation.Maison</a:t>
            </a:r>
          </a:p>
          <a:p>
            <a:r>
              <a:rPr lang="fr-FR" sz="2400">
                <a:solidFill>
                  <a:srgbClr val="0070C0"/>
                </a:solidFill>
              </a:rPr>
              <a:t>Jeu.Console</a:t>
            </a:r>
          </a:p>
          <a:p>
            <a:r>
              <a:rPr lang="fr-FR" sz="2400">
                <a:solidFill>
                  <a:srgbClr val="0070C0"/>
                </a:solidFill>
              </a:rPr>
              <a:t>Projet1.Program</a:t>
            </a:r>
          </a:p>
          <a:p>
            <a:r>
              <a:rPr lang="fr-FR" sz="2400">
                <a:solidFill>
                  <a:srgbClr val="002060"/>
                </a:solidFill>
              </a:rPr>
              <a:t>System.Console</a:t>
            </a:r>
          </a:p>
          <a:p>
            <a:r>
              <a:rPr lang="fr-FR" sz="2400">
                <a:solidFill>
                  <a:srgbClr val="002060"/>
                </a:solidFill>
              </a:rPr>
              <a:t>System.int32</a:t>
            </a:r>
          </a:p>
          <a:p>
            <a:r>
              <a:rPr lang="fr-FR" sz="2400">
                <a:solidFill>
                  <a:srgbClr val="002060"/>
                </a:solidFill>
              </a:rPr>
              <a:t>System.string</a:t>
            </a:r>
          </a:p>
        </p:txBody>
      </p:sp>
      <p:grpSp>
        <p:nvGrpSpPr>
          <p:cNvPr id="46" name="Groupe 45">
            <a:extLst>
              <a:ext uri="{FF2B5EF4-FFF2-40B4-BE49-F238E27FC236}">
                <a16:creationId xmlns:a16="http://schemas.microsoft.com/office/drawing/2014/main" id="{048A65B8-3077-4BA1-942F-7B81C6275333}"/>
              </a:ext>
            </a:extLst>
          </p:cNvPr>
          <p:cNvGrpSpPr/>
          <p:nvPr/>
        </p:nvGrpSpPr>
        <p:grpSpPr>
          <a:xfrm>
            <a:off x="1493303" y="1093496"/>
            <a:ext cx="1676003" cy="3455376"/>
            <a:chOff x="374739" y="461521"/>
            <a:chExt cx="1676003" cy="3455376"/>
          </a:xfrm>
        </p:grpSpPr>
        <p:pic>
          <p:nvPicPr>
            <p:cNvPr id="47" name="Image 46">
              <a:extLst>
                <a:ext uri="{FF2B5EF4-FFF2-40B4-BE49-F238E27FC236}">
                  <a16:creationId xmlns:a16="http://schemas.microsoft.com/office/drawing/2014/main" id="{44EA23D9-BCDF-4FE8-BFD9-56F6705B0D0F}"/>
                </a:ext>
              </a:extLst>
            </p:cNvPr>
            <p:cNvPicPr>
              <a:picLocks noChangeAspect="1"/>
            </p:cNvPicPr>
            <p:nvPr/>
          </p:nvPicPr>
          <p:blipFill>
            <a:blip r:embed="rId2"/>
            <a:stretch>
              <a:fillRect/>
            </a:stretch>
          </p:blipFill>
          <p:spPr>
            <a:xfrm>
              <a:off x="374740" y="491482"/>
              <a:ext cx="1676002" cy="318623"/>
            </a:xfrm>
            <a:prstGeom prst="rect">
              <a:avLst/>
            </a:prstGeom>
          </p:spPr>
        </p:pic>
        <p:sp>
          <p:nvSpPr>
            <p:cNvPr id="48" name="ZoneTexte 47">
              <a:extLst>
                <a:ext uri="{FF2B5EF4-FFF2-40B4-BE49-F238E27FC236}">
                  <a16:creationId xmlns:a16="http://schemas.microsoft.com/office/drawing/2014/main" id="{1C2F349B-E800-4AC0-BCE8-5C51A03683D4}"/>
                </a:ext>
              </a:extLst>
            </p:cNvPr>
            <p:cNvSpPr txBox="1"/>
            <p:nvPr/>
          </p:nvSpPr>
          <p:spPr>
            <a:xfrm>
              <a:off x="374739" y="461521"/>
              <a:ext cx="1090934" cy="276999"/>
            </a:xfrm>
            <a:prstGeom prst="rect">
              <a:avLst/>
            </a:prstGeom>
            <a:noFill/>
          </p:spPr>
          <p:txBody>
            <a:bodyPr wrap="square" rtlCol="0">
              <a:spAutoFit/>
            </a:bodyPr>
            <a:lstStyle/>
            <a:p>
              <a:r>
                <a:rPr lang="fr-FR" sz="1200">
                  <a:solidFill>
                    <a:schemeClr val="bg1"/>
                  </a:solidFill>
                </a:rPr>
                <a:t>Animal.cs</a:t>
              </a:r>
            </a:p>
          </p:txBody>
        </p:sp>
        <p:pic>
          <p:nvPicPr>
            <p:cNvPr id="49" name="Image 48">
              <a:extLst>
                <a:ext uri="{FF2B5EF4-FFF2-40B4-BE49-F238E27FC236}">
                  <a16:creationId xmlns:a16="http://schemas.microsoft.com/office/drawing/2014/main" id="{10164AAF-DA26-4884-AA6E-6D738950B945}"/>
                </a:ext>
              </a:extLst>
            </p:cNvPr>
            <p:cNvPicPr>
              <a:picLocks noChangeAspect="1"/>
            </p:cNvPicPr>
            <p:nvPr/>
          </p:nvPicPr>
          <p:blipFill>
            <a:blip r:embed="rId2"/>
            <a:stretch>
              <a:fillRect/>
            </a:stretch>
          </p:blipFill>
          <p:spPr>
            <a:xfrm>
              <a:off x="374740" y="3080477"/>
              <a:ext cx="1676002" cy="318623"/>
            </a:xfrm>
            <a:prstGeom prst="rect">
              <a:avLst/>
            </a:prstGeom>
          </p:spPr>
        </p:pic>
        <p:sp>
          <p:nvSpPr>
            <p:cNvPr id="50" name="ZoneTexte 49">
              <a:extLst>
                <a:ext uri="{FF2B5EF4-FFF2-40B4-BE49-F238E27FC236}">
                  <a16:creationId xmlns:a16="http://schemas.microsoft.com/office/drawing/2014/main" id="{C7E93605-6465-45B6-9DC0-B6829714CAD7}"/>
                </a:ext>
              </a:extLst>
            </p:cNvPr>
            <p:cNvSpPr txBox="1"/>
            <p:nvPr/>
          </p:nvSpPr>
          <p:spPr>
            <a:xfrm>
              <a:off x="374739" y="3090234"/>
              <a:ext cx="1220817" cy="276999"/>
            </a:xfrm>
            <a:prstGeom prst="rect">
              <a:avLst/>
            </a:prstGeom>
            <a:noFill/>
          </p:spPr>
          <p:txBody>
            <a:bodyPr wrap="square" rtlCol="0">
              <a:spAutoFit/>
            </a:bodyPr>
            <a:lstStyle/>
            <a:p>
              <a:r>
                <a:rPr lang="fr-FR" sz="1200">
                  <a:solidFill>
                    <a:schemeClr val="bg1"/>
                  </a:solidFill>
                </a:rPr>
                <a:t>Program.cs</a:t>
              </a:r>
            </a:p>
          </p:txBody>
        </p:sp>
        <p:pic>
          <p:nvPicPr>
            <p:cNvPr id="51" name="Image 50">
              <a:extLst>
                <a:ext uri="{FF2B5EF4-FFF2-40B4-BE49-F238E27FC236}">
                  <a16:creationId xmlns:a16="http://schemas.microsoft.com/office/drawing/2014/main" id="{A32152F6-00E6-4045-BD86-7461A29CDA1C}"/>
                </a:ext>
              </a:extLst>
            </p:cNvPr>
            <p:cNvPicPr>
              <a:picLocks noChangeAspect="1"/>
            </p:cNvPicPr>
            <p:nvPr/>
          </p:nvPicPr>
          <p:blipFill>
            <a:blip r:embed="rId2"/>
            <a:stretch>
              <a:fillRect/>
            </a:stretch>
          </p:blipFill>
          <p:spPr>
            <a:xfrm>
              <a:off x="374740" y="1527080"/>
              <a:ext cx="1676002" cy="318623"/>
            </a:xfrm>
            <a:prstGeom prst="rect">
              <a:avLst/>
            </a:prstGeom>
          </p:spPr>
        </p:pic>
        <p:sp>
          <p:nvSpPr>
            <p:cNvPr id="52" name="ZoneTexte 51">
              <a:extLst>
                <a:ext uri="{FF2B5EF4-FFF2-40B4-BE49-F238E27FC236}">
                  <a16:creationId xmlns:a16="http://schemas.microsoft.com/office/drawing/2014/main" id="{0D1331DD-D38C-43DE-90F7-072C7E069400}"/>
                </a:ext>
              </a:extLst>
            </p:cNvPr>
            <p:cNvSpPr txBox="1"/>
            <p:nvPr/>
          </p:nvSpPr>
          <p:spPr>
            <a:xfrm>
              <a:off x="374739" y="1507555"/>
              <a:ext cx="1126469" cy="276999"/>
            </a:xfrm>
            <a:prstGeom prst="rect">
              <a:avLst/>
            </a:prstGeom>
            <a:noFill/>
          </p:spPr>
          <p:txBody>
            <a:bodyPr wrap="square" rtlCol="0">
              <a:spAutoFit/>
            </a:bodyPr>
            <a:lstStyle/>
            <a:p>
              <a:r>
                <a:rPr lang="fr-FR" sz="1200">
                  <a:solidFill>
                    <a:schemeClr val="bg1"/>
                  </a:solidFill>
                </a:rPr>
                <a:t>Maison.cs</a:t>
              </a:r>
            </a:p>
          </p:txBody>
        </p:sp>
        <p:pic>
          <p:nvPicPr>
            <p:cNvPr id="54" name="Image 53">
              <a:extLst>
                <a:ext uri="{FF2B5EF4-FFF2-40B4-BE49-F238E27FC236}">
                  <a16:creationId xmlns:a16="http://schemas.microsoft.com/office/drawing/2014/main" id="{D0AE69CF-A27F-41E1-B143-1A2F492477E2}"/>
                </a:ext>
              </a:extLst>
            </p:cNvPr>
            <p:cNvPicPr>
              <a:picLocks noChangeAspect="1"/>
            </p:cNvPicPr>
            <p:nvPr/>
          </p:nvPicPr>
          <p:blipFill>
            <a:blip r:embed="rId2"/>
            <a:stretch>
              <a:fillRect/>
            </a:stretch>
          </p:blipFill>
          <p:spPr>
            <a:xfrm>
              <a:off x="374740" y="2044879"/>
              <a:ext cx="1676002" cy="318623"/>
            </a:xfrm>
            <a:prstGeom prst="rect">
              <a:avLst/>
            </a:prstGeom>
          </p:spPr>
        </p:pic>
        <p:sp>
          <p:nvSpPr>
            <p:cNvPr id="55" name="ZoneTexte 54">
              <a:extLst>
                <a:ext uri="{FF2B5EF4-FFF2-40B4-BE49-F238E27FC236}">
                  <a16:creationId xmlns:a16="http://schemas.microsoft.com/office/drawing/2014/main" id="{A6491E91-A694-4781-8E3B-2002C7339926}"/>
                </a:ext>
              </a:extLst>
            </p:cNvPr>
            <p:cNvSpPr txBox="1"/>
            <p:nvPr/>
          </p:nvSpPr>
          <p:spPr>
            <a:xfrm>
              <a:off x="374740" y="2060535"/>
              <a:ext cx="1453394" cy="276999"/>
            </a:xfrm>
            <a:prstGeom prst="rect">
              <a:avLst/>
            </a:prstGeom>
            <a:noFill/>
          </p:spPr>
          <p:txBody>
            <a:bodyPr wrap="square" rtlCol="0">
              <a:spAutoFit/>
            </a:bodyPr>
            <a:lstStyle/>
            <a:p>
              <a:r>
                <a:rPr lang="fr-FR" sz="1200">
                  <a:solidFill>
                    <a:schemeClr val="bg1"/>
                  </a:solidFill>
                </a:rPr>
                <a:t>Mecanique.cs</a:t>
              </a:r>
            </a:p>
          </p:txBody>
        </p:sp>
        <p:pic>
          <p:nvPicPr>
            <p:cNvPr id="57" name="Image 56">
              <a:extLst>
                <a:ext uri="{FF2B5EF4-FFF2-40B4-BE49-F238E27FC236}">
                  <a16:creationId xmlns:a16="http://schemas.microsoft.com/office/drawing/2014/main" id="{6D340F28-53EB-4EE3-AD61-B9DFC2E7D62B}"/>
                </a:ext>
              </a:extLst>
            </p:cNvPr>
            <p:cNvPicPr>
              <a:picLocks noChangeAspect="1"/>
            </p:cNvPicPr>
            <p:nvPr/>
          </p:nvPicPr>
          <p:blipFill>
            <a:blip r:embed="rId2"/>
            <a:stretch>
              <a:fillRect/>
            </a:stretch>
          </p:blipFill>
          <p:spPr>
            <a:xfrm>
              <a:off x="374740" y="1009281"/>
              <a:ext cx="1676002" cy="318623"/>
            </a:xfrm>
            <a:prstGeom prst="rect">
              <a:avLst/>
            </a:prstGeom>
          </p:spPr>
        </p:pic>
        <p:sp>
          <p:nvSpPr>
            <p:cNvPr id="58" name="ZoneTexte 57">
              <a:extLst>
                <a:ext uri="{FF2B5EF4-FFF2-40B4-BE49-F238E27FC236}">
                  <a16:creationId xmlns:a16="http://schemas.microsoft.com/office/drawing/2014/main" id="{E0A21C40-0D6F-46EA-9C44-8B5CAAD06918}"/>
                </a:ext>
              </a:extLst>
            </p:cNvPr>
            <p:cNvSpPr txBox="1"/>
            <p:nvPr/>
          </p:nvSpPr>
          <p:spPr>
            <a:xfrm>
              <a:off x="374739" y="984538"/>
              <a:ext cx="1294019" cy="276999"/>
            </a:xfrm>
            <a:prstGeom prst="rect">
              <a:avLst/>
            </a:prstGeom>
            <a:noFill/>
          </p:spPr>
          <p:txBody>
            <a:bodyPr wrap="square" rtlCol="0">
              <a:spAutoFit/>
            </a:bodyPr>
            <a:lstStyle/>
            <a:p>
              <a:r>
                <a:rPr lang="fr-FR" sz="1200">
                  <a:solidFill>
                    <a:schemeClr val="bg1"/>
                  </a:solidFill>
                </a:rPr>
                <a:t>Personne.cs</a:t>
              </a:r>
            </a:p>
          </p:txBody>
        </p:sp>
        <p:pic>
          <p:nvPicPr>
            <p:cNvPr id="59" name="Image 58">
              <a:extLst>
                <a:ext uri="{FF2B5EF4-FFF2-40B4-BE49-F238E27FC236}">
                  <a16:creationId xmlns:a16="http://schemas.microsoft.com/office/drawing/2014/main" id="{ABEDCD65-AEFD-488A-8543-C87C38FC3BCE}"/>
                </a:ext>
              </a:extLst>
            </p:cNvPr>
            <p:cNvPicPr>
              <a:picLocks noChangeAspect="1"/>
            </p:cNvPicPr>
            <p:nvPr/>
          </p:nvPicPr>
          <p:blipFill>
            <a:blip r:embed="rId2"/>
            <a:stretch>
              <a:fillRect/>
            </a:stretch>
          </p:blipFill>
          <p:spPr>
            <a:xfrm>
              <a:off x="374740" y="2562678"/>
              <a:ext cx="1676002" cy="318623"/>
            </a:xfrm>
            <a:prstGeom prst="rect">
              <a:avLst/>
            </a:prstGeom>
          </p:spPr>
        </p:pic>
        <p:sp>
          <p:nvSpPr>
            <p:cNvPr id="72" name="ZoneTexte 71">
              <a:extLst>
                <a:ext uri="{FF2B5EF4-FFF2-40B4-BE49-F238E27FC236}">
                  <a16:creationId xmlns:a16="http://schemas.microsoft.com/office/drawing/2014/main" id="{4AC59639-382C-4125-BF28-9D6C0F35C8BA}"/>
                </a:ext>
              </a:extLst>
            </p:cNvPr>
            <p:cNvSpPr txBox="1"/>
            <p:nvPr/>
          </p:nvSpPr>
          <p:spPr>
            <a:xfrm>
              <a:off x="374739" y="2580284"/>
              <a:ext cx="879943" cy="276999"/>
            </a:xfrm>
            <a:prstGeom prst="rect">
              <a:avLst/>
            </a:prstGeom>
            <a:noFill/>
          </p:spPr>
          <p:txBody>
            <a:bodyPr wrap="square" rtlCol="0">
              <a:spAutoFit/>
            </a:bodyPr>
            <a:lstStyle/>
            <a:p>
              <a:r>
                <a:rPr lang="fr-FR" sz="1200">
                  <a:solidFill>
                    <a:schemeClr val="bg1"/>
                  </a:solidFill>
                </a:rPr>
                <a:t>Jeu1.cs</a:t>
              </a:r>
            </a:p>
          </p:txBody>
        </p:sp>
        <p:pic>
          <p:nvPicPr>
            <p:cNvPr id="73" name="Image 72">
              <a:extLst>
                <a:ext uri="{FF2B5EF4-FFF2-40B4-BE49-F238E27FC236}">
                  <a16:creationId xmlns:a16="http://schemas.microsoft.com/office/drawing/2014/main" id="{04FA7BC0-C967-4A03-90C3-02C78B0C646E}"/>
                </a:ext>
              </a:extLst>
            </p:cNvPr>
            <p:cNvPicPr>
              <a:picLocks noChangeAspect="1"/>
            </p:cNvPicPr>
            <p:nvPr/>
          </p:nvPicPr>
          <p:blipFill>
            <a:blip r:embed="rId2"/>
            <a:stretch>
              <a:fillRect/>
            </a:stretch>
          </p:blipFill>
          <p:spPr>
            <a:xfrm>
              <a:off x="374740" y="3598274"/>
              <a:ext cx="1676002" cy="318623"/>
            </a:xfrm>
            <a:prstGeom prst="rect">
              <a:avLst/>
            </a:prstGeom>
          </p:spPr>
        </p:pic>
        <p:sp>
          <p:nvSpPr>
            <p:cNvPr id="74" name="ZoneTexte 73">
              <a:extLst>
                <a:ext uri="{FF2B5EF4-FFF2-40B4-BE49-F238E27FC236}">
                  <a16:creationId xmlns:a16="http://schemas.microsoft.com/office/drawing/2014/main" id="{93A79F54-EF0D-47D6-98A4-DA14B9B9FAE2}"/>
                </a:ext>
              </a:extLst>
            </p:cNvPr>
            <p:cNvSpPr txBox="1"/>
            <p:nvPr/>
          </p:nvSpPr>
          <p:spPr>
            <a:xfrm>
              <a:off x="374739" y="3603825"/>
              <a:ext cx="879943" cy="276999"/>
            </a:xfrm>
            <a:prstGeom prst="rect">
              <a:avLst/>
            </a:prstGeom>
            <a:noFill/>
          </p:spPr>
          <p:txBody>
            <a:bodyPr wrap="square" rtlCol="0">
              <a:spAutoFit/>
            </a:bodyPr>
            <a:lstStyle/>
            <a:p>
              <a:r>
                <a:rPr lang="fr-FR" sz="1200">
                  <a:solidFill>
                    <a:schemeClr val="bg1"/>
                  </a:solidFill>
                </a:rPr>
                <a:t>Jeu2.cs</a:t>
              </a:r>
            </a:p>
          </p:txBody>
        </p:sp>
      </p:grpSp>
      <p:sp>
        <p:nvSpPr>
          <p:cNvPr id="80" name="Flèche : droite 79">
            <a:extLst>
              <a:ext uri="{FF2B5EF4-FFF2-40B4-BE49-F238E27FC236}">
                <a16:creationId xmlns:a16="http://schemas.microsoft.com/office/drawing/2014/main" id="{6E343C82-E613-4941-8F0C-EB4D73A05877}"/>
              </a:ext>
            </a:extLst>
          </p:cNvPr>
          <p:cNvSpPr/>
          <p:nvPr/>
        </p:nvSpPr>
        <p:spPr>
          <a:xfrm>
            <a:off x="3625501" y="2512883"/>
            <a:ext cx="2083417" cy="616602"/>
          </a:xfrm>
          <a:prstGeom prst="rightArrow">
            <a:avLst/>
          </a:prstGeom>
          <a:gradFill>
            <a:gsLst>
              <a:gs pos="28000">
                <a:srgbClr val="DAE3F3"/>
              </a:gs>
              <a:gs pos="79000">
                <a:srgbClr val="FFCCCC"/>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ZoneTexte 80">
            <a:extLst>
              <a:ext uri="{FF2B5EF4-FFF2-40B4-BE49-F238E27FC236}">
                <a16:creationId xmlns:a16="http://schemas.microsoft.com/office/drawing/2014/main" id="{AD95DB7E-E600-42DF-BA81-5315EA7B6EAC}"/>
              </a:ext>
            </a:extLst>
          </p:cNvPr>
          <p:cNvSpPr txBox="1"/>
          <p:nvPr/>
        </p:nvSpPr>
        <p:spPr>
          <a:xfrm>
            <a:off x="3708506" y="2636518"/>
            <a:ext cx="2005609" cy="369332"/>
          </a:xfrm>
          <a:prstGeom prst="rect">
            <a:avLst/>
          </a:prstGeom>
          <a:noFill/>
          <a:ln w="3175">
            <a:noFill/>
          </a:ln>
        </p:spPr>
        <p:txBody>
          <a:bodyPr wrap="square" rtlCol="0">
            <a:spAutoFit/>
          </a:bodyPr>
          <a:lstStyle/>
          <a:p>
            <a:r>
              <a:rPr lang="fr-FR" b="1"/>
              <a:t>Chargeur de classe</a:t>
            </a:r>
          </a:p>
        </p:txBody>
      </p:sp>
    </p:spTree>
    <p:extLst>
      <p:ext uri="{BB962C8B-B14F-4D97-AF65-F5344CB8AC3E}">
        <p14:creationId xmlns:p14="http://schemas.microsoft.com/office/powerpoint/2010/main" val="4384365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64726-7422-4705-B595-8C8C405E8934}"/>
              </a:ext>
            </a:extLst>
          </p:cNvPr>
          <p:cNvSpPr>
            <a:spLocks noGrp="1"/>
          </p:cNvSpPr>
          <p:nvPr>
            <p:ph type="title"/>
          </p:nvPr>
        </p:nvSpPr>
        <p:spPr/>
        <p:txBody>
          <a:bodyPr/>
          <a:lstStyle/>
          <a:p>
            <a:r>
              <a:rPr lang="fr-FR"/>
              <a:t>Répartition des classes dans plusieurs fichiers</a:t>
            </a:r>
          </a:p>
        </p:txBody>
      </p:sp>
      <p:sp>
        <p:nvSpPr>
          <p:cNvPr id="3" name="Espace réservé du contenu 2">
            <a:extLst>
              <a:ext uri="{FF2B5EF4-FFF2-40B4-BE49-F238E27FC236}">
                <a16:creationId xmlns:a16="http://schemas.microsoft.com/office/drawing/2014/main" id="{7A66FE1D-A025-47D1-9DE3-44C4AE417D2F}"/>
              </a:ext>
            </a:extLst>
          </p:cNvPr>
          <p:cNvSpPr>
            <a:spLocks noGrp="1"/>
          </p:cNvSpPr>
          <p:nvPr>
            <p:ph idx="1"/>
          </p:nvPr>
        </p:nvSpPr>
        <p:spPr/>
        <p:txBody>
          <a:bodyPr/>
          <a:lstStyle/>
          <a:p>
            <a:r>
              <a:rPr lang="fr-FR"/>
              <a:t>Les classes peuvent être réparties, distribuées dans plusieurs fichiers.</a:t>
            </a:r>
          </a:p>
          <a:p>
            <a:r>
              <a:rPr lang="fr-FR"/>
              <a:t>Les fichiers font partie du monde physique.</a:t>
            </a:r>
          </a:p>
          <a:p>
            <a:r>
              <a:rPr lang="fr-FR"/>
              <a:t>Le nom des fichiers n'a aucune importance pour le compilateur qui n'a pas connaissance de ce monde physique. </a:t>
            </a:r>
          </a:p>
        </p:txBody>
      </p:sp>
    </p:spTree>
    <p:extLst>
      <p:ext uri="{BB962C8B-B14F-4D97-AF65-F5344CB8AC3E}">
        <p14:creationId xmlns:p14="http://schemas.microsoft.com/office/powerpoint/2010/main" val="12624850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D08C7-4EAA-42FA-B0E0-FC50DA60643E}"/>
              </a:ext>
            </a:extLst>
          </p:cNvPr>
          <p:cNvSpPr>
            <a:spLocks noGrp="1"/>
          </p:cNvSpPr>
          <p:nvPr>
            <p:ph type="title"/>
          </p:nvPr>
        </p:nvSpPr>
        <p:spPr>
          <a:xfrm>
            <a:off x="474216" y="334242"/>
            <a:ext cx="10400930" cy="851116"/>
          </a:xfrm>
        </p:spPr>
        <p:txBody>
          <a:bodyPr/>
          <a:lstStyle/>
          <a:p>
            <a:r>
              <a:rPr lang="fr-FR"/>
              <a:t>Passage du physique au logique</a:t>
            </a:r>
          </a:p>
        </p:txBody>
      </p:sp>
      <p:sp>
        <p:nvSpPr>
          <p:cNvPr id="3" name="Espace réservé du contenu 2">
            <a:extLst>
              <a:ext uri="{FF2B5EF4-FFF2-40B4-BE49-F238E27FC236}">
                <a16:creationId xmlns:a16="http://schemas.microsoft.com/office/drawing/2014/main" id="{C51A5444-FCDF-4A6E-8FE7-C547BEEDF1CE}"/>
              </a:ext>
            </a:extLst>
          </p:cNvPr>
          <p:cNvSpPr>
            <a:spLocks noGrp="1"/>
          </p:cNvSpPr>
          <p:nvPr>
            <p:ph idx="1"/>
          </p:nvPr>
        </p:nvSpPr>
        <p:spPr>
          <a:xfrm>
            <a:off x="838200" y="1142043"/>
            <a:ext cx="10515600" cy="3634143"/>
          </a:xfrm>
        </p:spPr>
        <p:txBody>
          <a:bodyPr/>
          <a:lstStyle/>
          <a:p>
            <a:pPr algn="just"/>
            <a:r>
              <a:rPr lang="fr-FR"/>
              <a:t>Le chargeur de classe est celui qui fait la transition entre monde physique et monde logique.</a:t>
            </a:r>
          </a:p>
          <a:p>
            <a:pPr algn="just"/>
            <a:r>
              <a:rPr lang="fr-FR"/>
              <a:t>Il lit tous les fichiers pour en extraire les classes et les transmettre au compilateur.</a:t>
            </a:r>
          </a:p>
          <a:p>
            <a:pPr algn="just"/>
            <a:r>
              <a:rPr lang="fr-FR"/>
              <a:t>Si une classe est répartie en plusieurs classes partielles se trouvant dans plusieurs fichiers, le chargeur de classe se charge de les rassembler pour n'en faire qu'une et la transmettre au compilateur.</a:t>
            </a:r>
          </a:p>
          <a:p>
            <a:pPr algn="just"/>
            <a:r>
              <a:rPr lang="fr-FR"/>
              <a:t>Le compilateur n'a pas cette notion de classe partielle.</a:t>
            </a:r>
          </a:p>
        </p:txBody>
      </p:sp>
      <p:sp>
        <p:nvSpPr>
          <p:cNvPr id="4" name="Espace réservé du contenu 2">
            <a:extLst>
              <a:ext uri="{FF2B5EF4-FFF2-40B4-BE49-F238E27FC236}">
                <a16:creationId xmlns:a16="http://schemas.microsoft.com/office/drawing/2014/main" id="{87072EB3-4886-44EC-B3F6-D052CF4F35F2}"/>
              </a:ext>
            </a:extLst>
          </p:cNvPr>
          <p:cNvSpPr txBox="1">
            <a:spLocks/>
          </p:cNvSpPr>
          <p:nvPr/>
        </p:nvSpPr>
        <p:spPr>
          <a:xfrm>
            <a:off x="1892430" y="4891596"/>
            <a:ext cx="1941301" cy="1760988"/>
          </a:xfrm>
          <a:prstGeom prst="rect">
            <a:avLst/>
          </a:prstGeom>
          <a:solidFill>
            <a:srgbClr val="DAE3F3"/>
          </a:solidFill>
          <a:ln w="6350">
            <a:solidFill>
              <a:schemeClr val="tx1"/>
            </a:solidFill>
          </a:ln>
        </p:spPr>
        <p:txBody>
          <a:bodyPr vert="horz" lIns="91440" tIns="45720" rIns="91440" bIns="45720" rtlCol="0">
            <a:normAutofit/>
          </a:bodyPr>
          <a:lstStyle>
            <a:defPPr>
              <a:defRPr lang="fr-FR"/>
            </a:defPPr>
            <a:lvl1pPr indent="0">
              <a:lnSpc>
                <a:spcPct val="90000"/>
              </a:lnSpc>
              <a:spcBef>
                <a:spcPts val="1000"/>
              </a:spcBef>
              <a:buFont typeface="Arial" panose="020B0604020202020204" pitchFamily="34" charset="0"/>
              <a:buNone/>
              <a:defRPr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a:t>Monde physique</a:t>
            </a:r>
          </a:p>
          <a:p>
            <a:pPr marL="285750" indent="-285750">
              <a:buFont typeface="Arial" panose="020B0604020202020204" pitchFamily="34" charset="0"/>
              <a:buChar char="•"/>
            </a:pPr>
            <a:r>
              <a:rPr lang="fr-FR" b="0"/>
              <a:t>Fichiers</a:t>
            </a:r>
          </a:p>
          <a:p>
            <a:pPr marL="285750" indent="-285750">
              <a:buFont typeface="Arial" panose="020B0604020202020204" pitchFamily="34" charset="0"/>
              <a:buChar char="•"/>
            </a:pPr>
            <a:r>
              <a:rPr lang="fr-FR" b="0"/>
              <a:t>Projets</a:t>
            </a:r>
          </a:p>
          <a:p>
            <a:pPr marL="285750" indent="-285750">
              <a:buFont typeface="Arial" panose="020B0604020202020204" pitchFamily="34" charset="0"/>
              <a:buChar char="•"/>
            </a:pPr>
            <a:r>
              <a:rPr lang="fr-FR" b="0"/>
              <a:t>Solutions</a:t>
            </a:r>
          </a:p>
        </p:txBody>
      </p:sp>
      <p:sp>
        <p:nvSpPr>
          <p:cNvPr id="5" name="Espace réservé du contenu 2">
            <a:extLst>
              <a:ext uri="{FF2B5EF4-FFF2-40B4-BE49-F238E27FC236}">
                <a16:creationId xmlns:a16="http://schemas.microsoft.com/office/drawing/2014/main" id="{D7081FD3-FAAA-4924-BB20-A6D79A180700}"/>
              </a:ext>
            </a:extLst>
          </p:cNvPr>
          <p:cNvSpPr txBox="1">
            <a:spLocks/>
          </p:cNvSpPr>
          <p:nvPr/>
        </p:nvSpPr>
        <p:spPr>
          <a:xfrm>
            <a:off x="5775032" y="4921768"/>
            <a:ext cx="2005609" cy="1587119"/>
          </a:xfrm>
          <a:prstGeom prst="rect">
            <a:avLst/>
          </a:prstGeom>
          <a:solidFill>
            <a:srgbClr val="FFCCCC"/>
          </a:solidFill>
          <a:ln w="63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a:t>Monde logique</a:t>
            </a:r>
          </a:p>
          <a:p>
            <a:r>
              <a:rPr lang="fr-FR" sz="1800"/>
              <a:t>Compilateur</a:t>
            </a:r>
          </a:p>
          <a:p>
            <a:r>
              <a:rPr lang="fr-FR" sz="1800"/>
              <a:t>Classes</a:t>
            </a:r>
          </a:p>
          <a:p>
            <a:r>
              <a:rPr lang="fr-FR" sz="1800"/>
              <a:t>Assemblies</a:t>
            </a:r>
          </a:p>
        </p:txBody>
      </p:sp>
      <p:sp>
        <p:nvSpPr>
          <p:cNvPr id="7" name="Flèche : droite 6">
            <a:extLst>
              <a:ext uri="{FF2B5EF4-FFF2-40B4-BE49-F238E27FC236}">
                <a16:creationId xmlns:a16="http://schemas.microsoft.com/office/drawing/2014/main" id="{91866D1B-196D-4363-B916-560C57C27648}"/>
              </a:ext>
            </a:extLst>
          </p:cNvPr>
          <p:cNvSpPr/>
          <p:nvPr/>
        </p:nvSpPr>
        <p:spPr>
          <a:xfrm>
            <a:off x="3755923" y="5334678"/>
            <a:ext cx="2083417" cy="616602"/>
          </a:xfrm>
          <a:prstGeom prst="rightArrow">
            <a:avLst/>
          </a:prstGeom>
          <a:gradFill>
            <a:gsLst>
              <a:gs pos="28000">
                <a:srgbClr val="DAE3F3"/>
              </a:gs>
              <a:gs pos="79000">
                <a:srgbClr val="FFCCCC"/>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BB41D9E5-1989-4B76-BC85-801647A5818B}"/>
              </a:ext>
            </a:extLst>
          </p:cNvPr>
          <p:cNvSpPr txBox="1"/>
          <p:nvPr/>
        </p:nvSpPr>
        <p:spPr>
          <a:xfrm>
            <a:off x="3838928" y="5458313"/>
            <a:ext cx="2005609" cy="369332"/>
          </a:xfrm>
          <a:prstGeom prst="rect">
            <a:avLst/>
          </a:prstGeom>
          <a:noFill/>
          <a:ln w="3175">
            <a:noFill/>
          </a:ln>
        </p:spPr>
        <p:txBody>
          <a:bodyPr wrap="square" rtlCol="0">
            <a:spAutoFit/>
          </a:bodyPr>
          <a:lstStyle/>
          <a:p>
            <a:r>
              <a:rPr lang="fr-FR" b="1"/>
              <a:t>Chargeur de classe</a:t>
            </a:r>
          </a:p>
        </p:txBody>
      </p:sp>
    </p:spTree>
    <p:extLst>
      <p:ext uri="{BB962C8B-B14F-4D97-AF65-F5344CB8AC3E}">
        <p14:creationId xmlns:p14="http://schemas.microsoft.com/office/powerpoint/2010/main" val="13324827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E51A83-9920-468B-BDDE-51A70172C35A}"/>
              </a:ext>
            </a:extLst>
          </p:cNvPr>
          <p:cNvSpPr>
            <a:spLocks noGrp="1"/>
          </p:cNvSpPr>
          <p:nvPr>
            <p:ph type="title"/>
          </p:nvPr>
        </p:nvSpPr>
        <p:spPr/>
        <p:txBody>
          <a:bodyPr/>
          <a:lstStyle/>
          <a:p>
            <a:r>
              <a:rPr lang="fr-FR"/>
              <a:t>Assembly</a:t>
            </a:r>
          </a:p>
        </p:txBody>
      </p:sp>
      <p:sp>
        <p:nvSpPr>
          <p:cNvPr id="3" name="Espace réservé du contenu 2">
            <a:extLst>
              <a:ext uri="{FF2B5EF4-FFF2-40B4-BE49-F238E27FC236}">
                <a16:creationId xmlns:a16="http://schemas.microsoft.com/office/drawing/2014/main" id="{64EB9126-2C4C-4802-BE2E-D8AA79BC6EB4}"/>
              </a:ext>
            </a:extLst>
          </p:cNvPr>
          <p:cNvSpPr>
            <a:spLocks noGrp="1"/>
          </p:cNvSpPr>
          <p:nvPr>
            <p:ph idx="1"/>
          </p:nvPr>
        </p:nvSpPr>
        <p:spPr/>
        <p:txBody>
          <a:bodyPr>
            <a:normAutofit/>
          </a:bodyPr>
          <a:lstStyle/>
          <a:p>
            <a:r>
              <a:rPr lang="fr-FR"/>
              <a:t>Dans Visual Studio, le chargeur de classe récupère toutes les classes dans un projet et les rassemblent dans un assembly (voir AssemblyInfo.cs).</a:t>
            </a:r>
          </a:p>
          <a:p>
            <a:r>
              <a:rPr lang="fr-FR"/>
              <a:t>Des métadonnées d'assembly permettent de fournir d'autres informations (copyright, version, société…).</a:t>
            </a:r>
          </a:p>
          <a:p>
            <a:r>
              <a:rPr lang="fr-FR"/>
              <a:t>Un assembly est une entité logique donc reconnu par le compilateur.</a:t>
            </a:r>
          </a:p>
          <a:p>
            <a:r>
              <a:rPr lang="fr-FR"/>
              <a:t>Logiquement, une application est donc composée de plusieurs assemblies.</a:t>
            </a:r>
          </a:p>
          <a:p>
            <a:r>
              <a:rPr lang="fr-FR"/>
              <a:t>Physiquement, une application est composée de plusieurs projets.</a:t>
            </a:r>
          </a:p>
        </p:txBody>
      </p:sp>
    </p:spTree>
    <p:extLst>
      <p:ext uri="{BB962C8B-B14F-4D97-AF65-F5344CB8AC3E}">
        <p14:creationId xmlns:p14="http://schemas.microsoft.com/office/powerpoint/2010/main" val="27005242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Le chargeur de classe</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CSharp110_ChargeurDeClasse</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19338392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dirty="0" err="1"/>
              <a:t>Using</a:t>
            </a:r>
            <a:endParaRPr lang="fr-FR" dirty="0"/>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10999808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re 1">
            <a:extLst>
              <a:ext uri="{FF2B5EF4-FFF2-40B4-BE49-F238E27FC236}">
                <a16:creationId xmlns:a16="http://schemas.microsoft.com/office/drawing/2014/main" id="{5EB0F25B-B18D-4654-9C73-1982C4C4B0A2}"/>
              </a:ext>
            </a:extLst>
          </p:cNvPr>
          <p:cNvSpPr txBox="1">
            <a:spLocks/>
          </p:cNvSpPr>
          <p:nvPr/>
        </p:nvSpPr>
        <p:spPr>
          <a:xfrm>
            <a:off x="1493303" y="5241488"/>
            <a:ext cx="9205392" cy="12453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2400"/>
              <a:t>Les using indiquent les espaces de nom où éventuellement trouver les classes. Les noms complets de classe peuvent cependant être utilisés.</a:t>
            </a:r>
          </a:p>
        </p:txBody>
      </p:sp>
      <p:sp>
        <p:nvSpPr>
          <p:cNvPr id="4" name="ZoneTexte 3">
            <a:extLst>
              <a:ext uri="{FF2B5EF4-FFF2-40B4-BE49-F238E27FC236}">
                <a16:creationId xmlns:a16="http://schemas.microsoft.com/office/drawing/2014/main" id="{7EDAC21D-2CE3-48CF-A83D-17C6F36533DD}"/>
              </a:ext>
            </a:extLst>
          </p:cNvPr>
          <p:cNvSpPr txBox="1"/>
          <p:nvPr/>
        </p:nvSpPr>
        <p:spPr>
          <a:xfrm>
            <a:off x="3324076" y="1123457"/>
            <a:ext cx="3811334" cy="2462213"/>
          </a:xfrm>
          <a:prstGeom prst="rect">
            <a:avLst/>
          </a:prstGeom>
          <a:solidFill>
            <a:schemeClr val="accent2">
              <a:lumMod val="20000"/>
              <a:lumOff val="80000"/>
            </a:schemeClr>
          </a:solidFill>
          <a:ln>
            <a:solidFill>
              <a:schemeClr val="accent2">
                <a:lumMod val="75000"/>
              </a:schemeClr>
            </a:solidFill>
          </a:ln>
        </p:spPr>
        <p:txBody>
          <a:bodyPr wrap="square" numCol="2" rtlCol="0">
            <a:spAutoFit/>
          </a:bodyPr>
          <a:lstStyle/>
          <a:p>
            <a:r>
              <a:rPr lang="fr-FR" sz="1400"/>
              <a:t>using Animal;</a:t>
            </a:r>
          </a:p>
          <a:p>
            <a:r>
              <a:rPr lang="fr-FR" sz="1400"/>
              <a:t>using Animal.Humain;</a:t>
            </a:r>
          </a:p>
          <a:p>
            <a:r>
              <a:rPr lang="fr-FR" sz="1400"/>
              <a:t>using Mecanique;</a:t>
            </a:r>
          </a:p>
          <a:p>
            <a:r>
              <a:rPr lang="fr-FR" sz="1400"/>
              <a:t>using Habitation;</a:t>
            </a:r>
          </a:p>
          <a:p>
            <a:r>
              <a:rPr lang="fr-FR" sz="1400"/>
              <a:t>using Projet1;</a:t>
            </a:r>
          </a:p>
          <a:p>
            <a:r>
              <a:rPr lang="fr-FR" sz="1400"/>
              <a:t>using System;</a:t>
            </a:r>
          </a:p>
          <a:p>
            <a:endParaRPr lang="fr-FR" sz="1400"/>
          </a:p>
          <a:p>
            <a:endParaRPr lang="fr-FR" sz="1400"/>
          </a:p>
          <a:p>
            <a:endParaRPr lang="fr-FR" sz="1400"/>
          </a:p>
          <a:p>
            <a:endParaRPr lang="fr-FR" sz="1400"/>
          </a:p>
          <a:p>
            <a:endParaRPr lang="fr-FR" sz="1400"/>
          </a:p>
          <a:p>
            <a:r>
              <a:rPr lang="fr-FR" sz="1400">
                <a:solidFill>
                  <a:srgbClr val="0070C0"/>
                </a:solidFill>
              </a:rPr>
              <a:t>Chien</a:t>
            </a:r>
          </a:p>
          <a:p>
            <a:r>
              <a:rPr lang="fr-FR" sz="1400">
                <a:solidFill>
                  <a:srgbClr val="0070C0"/>
                </a:solidFill>
              </a:rPr>
              <a:t>Personne</a:t>
            </a:r>
          </a:p>
          <a:p>
            <a:r>
              <a:rPr lang="fr-FR" sz="1400">
                <a:solidFill>
                  <a:srgbClr val="0070C0"/>
                </a:solidFill>
              </a:rPr>
              <a:t>Voiture</a:t>
            </a:r>
          </a:p>
          <a:p>
            <a:r>
              <a:rPr lang="fr-FR" sz="1400">
                <a:solidFill>
                  <a:srgbClr val="0070C0"/>
                </a:solidFill>
              </a:rPr>
              <a:t>Moto</a:t>
            </a:r>
          </a:p>
          <a:p>
            <a:r>
              <a:rPr lang="fr-FR" sz="1400">
                <a:solidFill>
                  <a:srgbClr val="0070C0"/>
                </a:solidFill>
              </a:rPr>
              <a:t>Maison</a:t>
            </a:r>
          </a:p>
          <a:p>
            <a:r>
              <a:rPr lang="fr-FR" sz="1400" b="1">
                <a:solidFill>
                  <a:srgbClr val="0070C0"/>
                </a:solidFill>
              </a:rPr>
              <a:t>Jeu.Console</a:t>
            </a:r>
          </a:p>
          <a:p>
            <a:r>
              <a:rPr lang="fr-FR" sz="1400">
                <a:solidFill>
                  <a:srgbClr val="0070C0"/>
                </a:solidFill>
              </a:rPr>
              <a:t>Program</a:t>
            </a:r>
          </a:p>
          <a:p>
            <a:r>
              <a:rPr lang="fr-FR" sz="1400">
                <a:solidFill>
                  <a:srgbClr val="002060"/>
                </a:solidFill>
              </a:rPr>
              <a:t>Console</a:t>
            </a:r>
          </a:p>
          <a:p>
            <a:r>
              <a:rPr lang="fr-FR" sz="1400">
                <a:solidFill>
                  <a:srgbClr val="002060"/>
                </a:solidFill>
              </a:rPr>
              <a:t>int32</a:t>
            </a:r>
          </a:p>
          <a:p>
            <a:r>
              <a:rPr lang="fr-FR" sz="1400">
                <a:solidFill>
                  <a:srgbClr val="002060"/>
                </a:solidFill>
              </a:rPr>
              <a:t>string</a:t>
            </a:r>
          </a:p>
        </p:txBody>
      </p:sp>
      <p:grpSp>
        <p:nvGrpSpPr>
          <p:cNvPr id="46" name="Groupe 45">
            <a:extLst>
              <a:ext uri="{FF2B5EF4-FFF2-40B4-BE49-F238E27FC236}">
                <a16:creationId xmlns:a16="http://schemas.microsoft.com/office/drawing/2014/main" id="{048A65B8-3077-4BA1-942F-7B81C6275333}"/>
              </a:ext>
            </a:extLst>
          </p:cNvPr>
          <p:cNvGrpSpPr/>
          <p:nvPr/>
        </p:nvGrpSpPr>
        <p:grpSpPr>
          <a:xfrm>
            <a:off x="1493303" y="1093496"/>
            <a:ext cx="1676003" cy="3455376"/>
            <a:chOff x="374739" y="461521"/>
            <a:chExt cx="1676003" cy="3455376"/>
          </a:xfrm>
        </p:grpSpPr>
        <p:pic>
          <p:nvPicPr>
            <p:cNvPr id="47" name="Image 46">
              <a:extLst>
                <a:ext uri="{FF2B5EF4-FFF2-40B4-BE49-F238E27FC236}">
                  <a16:creationId xmlns:a16="http://schemas.microsoft.com/office/drawing/2014/main" id="{44EA23D9-BCDF-4FE8-BFD9-56F6705B0D0F}"/>
                </a:ext>
              </a:extLst>
            </p:cNvPr>
            <p:cNvPicPr>
              <a:picLocks noChangeAspect="1"/>
            </p:cNvPicPr>
            <p:nvPr/>
          </p:nvPicPr>
          <p:blipFill>
            <a:blip r:embed="rId2"/>
            <a:stretch>
              <a:fillRect/>
            </a:stretch>
          </p:blipFill>
          <p:spPr>
            <a:xfrm>
              <a:off x="374740" y="491482"/>
              <a:ext cx="1676002" cy="318623"/>
            </a:xfrm>
            <a:prstGeom prst="rect">
              <a:avLst/>
            </a:prstGeom>
          </p:spPr>
        </p:pic>
        <p:sp>
          <p:nvSpPr>
            <p:cNvPr id="48" name="ZoneTexte 47">
              <a:extLst>
                <a:ext uri="{FF2B5EF4-FFF2-40B4-BE49-F238E27FC236}">
                  <a16:creationId xmlns:a16="http://schemas.microsoft.com/office/drawing/2014/main" id="{1C2F349B-E800-4AC0-BCE8-5C51A03683D4}"/>
                </a:ext>
              </a:extLst>
            </p:cNvPr>
            <p:cNvSpPr txBox="1"/>
            <p:nvPr/>
          </p:nvSpPr>
          <p:spPr>
            <a:xfrm>
              <a:off x="374739" y="461521"/>
              <a:ext cx="1090934" cy="276999"/>
            </a:xfrm>
            <a:prstGeom prst="rect">
              <a:avLst/>
            </a:prstGeom>
            <a:noFill/>
          </p:spPr>
          <p:txBody>
            <a:bodyPr wrap="square" rtlCol="0">
              <a:spAutoFit/>
            </a:bodyPr>
            <a:lstStyle/>
            <a:p>
              <a:r>
                <a:rPr lang="fr-FR" sz="1200">
                  <a:solidFill>
                    <a:schemeClr val="bg1"/>
                  </a:solidFill>
                </a:rPr>
                <a:t>Animal.cs</a:t>
              </a:r>
            </a:p>
          </p:txBody>
        </p:sp>
        <p:pic>
          <p:nvPicPr>
            <p:cNvPr id="49" name="Image 48">
              <a:extLst>
                <a:ext uri="{FF2B5EF4-FFF2-40B4-BE49-F238E27FC236}">
                  <a16:creationId xmlns:a16="http://schemas.microsoft.com/office/drawing/2014/main" id="{10164AAF-DA26-4884-AA6E-6D738950B945}"/>
                </a:ext>
              </a:extLst>
            </p:cNvPr>
            <p:cNvPicPr>
              <a:picLocks noChangeAspect="1"/>
            </p:cNvPicPr>
            <p:nvPr/>
          </p:nvPicPr>
          <p:blipFill>
            <a:blip r:embed="rId2"/>
            <a:stretch>
              <a:fillRect/>
            </a:stretch>
          </p:blipFill>
          <p:spPr>
            <a:xfrm>
              <a:off x="374740" y="3080477"/>
              <a:ext cx="1676002" cy="318623"/>
            </a:xfrm>
            <a:prstGeom prst="rect">
              <a:avLst/>
            </a:prstGeom>
          </p:spPr>
        </p:pic>
        <p:sp>
          <p:nvSpPr>
            <p:cNvPr id="50" name="ZoneTexte 49">
              <a:extLst>
                <a:ext uri="{FF2B5EF4-FFF2-40B4-BE49-F238E27FC236}">
                  <a16:creationId xmlns:a16="http://schemas.microsoft.com/office/drawing/2014/main" id="{C7E93605-6465-45B6-9DC0-B6829714CAD7}"/>
                </a:ext>
              </a:extLst>
            </p:cNvPr>
            <p:cNvSpPr txBox="1"/>
            <p:nvPr/>
          </p:nvSpPr>
          <p:spPr>
            <a:xfrm>
              <a:off x="374739" y="3090234"/>
              <a:ext cx="1220817" cy="276999"/>
            </a:xfrm>
            <a:prstGeom prst="rect">
              <a:avLst/>
            </a:prstGeom>
            <a:noFill/>
          </p:spPr>
          <p:txBody>
            <a:bodyPr wrap="square" rtlCol="0">
              <a:spAutoFit/>
            </a:bodyPr>
            <a:lstStyle/>
            <a:p>
              <a:r>
                <a:rPr lang="fr-FR" sz="1200">
                  <a:solidFill>
                    <a:schemeClr val="bg1"/>
                  </a:solidFill>
                </a:rPr>
                <a:t>Program.cs</a:t>
              </a:r>
            </a:p>
          </p:txBody>
        </p:sp>
        <p:pic>
          <p:nvPicPr>
            <p:cNvPr id="51" name="Image 50">
              <a:extLst>
                <a:ext uri="{FF2B5EF4-FFF2-40B4-BE49-F238E27FC236}">
                  <a16:creationId xmlns:a16="http://schemas.microsoft.com/office/drawing/2014/main" id="{A32152F6-00E6-4045-BD86-7461A29CDA1C}"/>
                </a:ext>
              </a:extLst>
            </p:cNvPr>
            <p:cNvPicPr>
              <a:picLocks noChangeAspect="1"/>
            </p:cNvPicPr>
            <p:nvPr/>
          </p:nvPicPr>
          <p:blipFill>
            <a:blip r:embed="rId2"/>
            <a:stretch>
              <a:fillRect/>
            </a:stretch>
          </p:blipFill>
          <p:spPr>
            <a:xfrm>
              <a:off x="374740" y="1527080"/>
              <a:ext cx="1676002" cy="318623"/>
            </a:xfrm>
            <a:prstGeom prst="rect">
              <a:avLst/>
            </a:prstGeom>
          </p:spPr>
        </p:pic>
        <p:sp>
          <p:nvSpPr>
            <p:cNvPr id="52" name="ZoneTexte 51">
              <a:extLst>
                <a:ext uri="{FF2B5EF4-FFF2-40B4-BE49-F238E27FC236}">
                  <a16:creationId xmlns:a16="http://schemas.microsoft.com/office/drawing/2014/main" id="{0D1331DD-D38C-43DE-90F7-072C7E069400}"/>
                </a:ext>
              </a:extLst>
            </p:cNvPr>
            <p:cNvSpPr txBox="1"/>
            <p:nvPr/>
          </p:nvSpPr>
          <p:spPr>
            <a:xfrm>
              <a:off x="374739" y="1507555"/>
              <a:ext cx="1126469" cy="276999"/>
            </a:xfrm>
            <a:prstGeom prst="rect">
              <a:avLst/>
            </a:prstGeom>
            <a:noFill/>
          </p:spPr>
          <p:txBody>
            <a:bodyPr wrap="square" rtlCol="0">
              <a:spAutoFit/>
            </a:bodyPr>
            <a:lstStyle/>
            <a:p>
              <a:r>
                <a:rPr lang="fr-FR" sz="1200">
                  <a:solidFill>
                    <a:schemeClr val="bg1"/>
                  </a:solidFill>
                </a:rPr>
                <a:t>Maison.cs</a:t>
              </a:r>
            </a:p>
          </p:txBody>
        </p:sp>
        <p:pic>
          <p:nvPicPr>
            <p:cNvPr id="54" name="Image 53">
              <a:extLst>
                <a:ext uri="{FF2B5EF4-FFF2-40B4-BE49-F238E27FC236}">
                  <a16:creationId xmlns:a16="http://schemas.microsoft.com/office/drawing/2014/main" id="{D0AE69CF-A27F-41E1-B143-1A2F492477E2}"/>
                </a:ext>
              </a:extLst>
            </p:cNvPr>
            <p:cNvPicPr>
              <a:picLocks noChangeAspect="1"/>
            </p:cNvPicPr>
            <p:nvPr/>
          </p:nvPicPr>
          <p:blipFill>
            <a:blip r:embed="rId2"/>
            <a:stretch>
              <a:fillRect/>
            </a:stretch>
          </p:blipFill>
          <p:spPr>
            <a:xfrm>
              <a:off x="374740" y="2044879"/>
              <a:ext cx="1676002" cy="318623"/>
            </a:xfrm>
            <a:prstGeom prst="rect">
              <a:avLst/>
            </a:prstGeom>
          </p:spPr>
        </p:pic>
        <p:sp>
          <p:nvSpPr>
            <p:cNvPr id="55" name="ZoneTexte 54">
              <a:extLst>
                <a:ext uri="{FF2B5EF4-FFF2-40B4-BE49-F238E27FC236}">
                  <a16:creationId xmlns:a16="http://schemas.microsoft.com/office/drawing/2014/main" id="{A6491E91-A694-4781-8E3B-2002C7339926}"/>
                </a:ext>
              </a:extLst>
            </p:cNvPr>
            <p:cNvSpPr txBox="1"/>
            <p:nvPr/>
          </p:nvSpPr>
          <p:spPr>
            <a:xfrm>
              <a:off x="374740" y="2060535"/>
              <a:ext cx="1453394" cy="276999"/>
            </a:xfrm>
            <a:prstGeom prst="rect">
              <a:avLst/>
            </a:prstGeom>
            <a:noFill/>
          </p:spPr>
          <p:txBody>
            <a:bodyPr wrap="square" rtlCol="0">
              <a:spAutoFit/>
            </a:bodyPr>
            <a:lstStyle/>
            <a:p>
              <a:r>
                <a:rPr lang="fr-FR" sz="1200">
                  <a:solidFill>
                    <a:schemeClr val="bg1"/>
                  </a:solidFill>
                </a:rPr>
                <a:t>Mecanique.cs</a:t>
              </a:r>
            </a:p>
          </p:txBody>
        </p:sp>
        <p:pic>
          <p:nvPicPr>
            <p:cNvPr id="57" name="Image 56">
              <a:extLst>
                <a:ext uri="{FF2B5EF4-FFF2-40B4-BE49-F238E27FC236}">
                  <a16:creationId xmlns:a16="http://schemas.microsoft.com/office/drawing/2014/main" id="{6D340F28-53EB-4EE3-AD61-B9DFC2E7D62B}"/>
                </a:ext>
              </a:extLst>
            </p:cNvPr>
            <p:cNvPicPr>
              <a:picLocks noChangeAspect="1"/>
            </p:cNvPicPr>
            <p:nvPr/>
          </p:nvPicPr>
          <p:blipFill>
            <a:blip r:embed="rId2"/>
            <a:stretch>
              <a:fillRect/>
            </a:stretch>
          </p:blipFill>
          <p:spPr>
            <a:xfrm>
              <a:off x="374740" y="1009281"/>
              <a:ext cx="1676002" cy="318623"/>
            </a:xfrm>
            <a:prstGeom prst="rect">
              <a:avLst/>
            </a:prstGeom>
          </p:spPr>
        </p:pic>
        <p:sp>
          <p:nvSpPr>
            <p:cNvPr id="58" name="ZoneTexte 57">
              <a:extLst>
                <a:ext uri="{FF2B5EF4-FFF2-40B4-BE49-F238E27FC236}">
                  <a16:creationId xmlns:a16="http://schemas.microsoft.com/office/drawing/2014/main" id="{E0A21C40-0D6F-46EA-9C44-8B5CAAD06918}"/>
                </a:ext>
              </a:extLst>
            </p:cNvPr>
            <p:cNvSpPr txBox="1"/>
            <p:nvPr/>
          </p:nvSpPr>
          <p:spPr>
            <a:xfrm>
              <a:off x="374739" y="984538"/>
              <a:ext cx="1294019" cy="276999"/>
            </a:xfrm>
            <a:prstGeom prst="rect">
              <a:avLst/>
            </a:prstGeom>
            <a:noFill/>
          </p:spPr>
          <p:txBody>
            <a:bodyPr wrap="square" rtlCol="0">
              <a:spAutoFit/>
            </a:bodyPr>
            <a:lstStyle/>
            <a:p>
              <a:r>
                <a:rPr lang="fr-FR" sz="1200">
                  <a:solidFill>
                    <a:schemeClr val="bg1"/>
                  </a:solidFill>
                </a:rPr>
                <a:t>Personne.cs</a:t>
              </a:r>
            </a:p>
          </p:txBody>
        </p:sp>
        <p:pic>
          <p:nvPicPr>
            <p:cNvPr id="59" name="Image 58">
              <a:extLst>
                <a:ext uri="{FF2B5EF4-FFF2-40B4-BE49-F238E27FC236}">
                  <a16:creationId xmlns:a16="http://schemas.microsoft.com/office/drawing/2014/main" id="{ABEDCD65-AEFD-488A-8543-C87C38FC3BCE}"/>
                </a:ext>
              </a:extLst>
            </p:cNvPr>
            <p:cNvPicPr>
              <a:picLocks noChangeAspect="1"/>
            </p:cNvPicPr>
            <p:nvPr/>
          </p:nvPicPr>
          <p:blipFill>
            <a:blip r:embed="rId2"/>
            <a:stretch>
              <a:fillRect/>
            </a:stretch>
          </p:blipFill>
          <p:spPr>
            <a:xfrm>
              <a:off x="374740" y="2562678"/>
              <a:ext cx="1676002" cy="318623"/>
            </a:xfrm>
            <a:prstGeom prst="rect">
              <a:avLst/>
            </a:prstGeom>
          </p:spPr>
        </p:pic>
        <p:sp>
          <p:nvSpPr>
            <p:cNvPr id="72" name="ZoneTexte 71">
              <a:extLst>
                <a:ext uri="{FF2B5EF4-FFF2-40B4-BE49-F238E27FC236}">
                  <a16:creationId xmlns:a16="http://schemas.microsoft.com/office/drawing/2014/main" id="{4AC59639-382C-4125-BF28-9D6C0F35C8BA}"/>
                </a:ext>
              </a:extLst>
            </p:cNvPr>
            <p:cNvSpPr txBox="1"/>
            <p:nvPr/>
          </p:nvSpPr>
          <p:spPr>
            <a:xfrm>
              <a:off x="374739" y="2580284"/>
              <a:ext cx="879943" cy="276999"/>
            </a:xfrm>
            <a:prstGeom prst="rect">
              <a:avLst/>
            </a:prstGeom>
            <a:noFill/>
          </p:spPr>
          <p:txBody>
            <a:bodyPr wrap="square" rtlCol="0">
              <a:spAutoFit/>
            </a:bodyPr>
            <a:lstStyle/>
            <a:p>
              <a:r>
                <a:rPr lang="fr-FR" sz="1200">
                  <a:solidFill>
                    <a:schemeClr val="bg1"/>
                  </a:solidFill>
                </a:rPr>
                <a:t>Jeu1.cs</a:t>
              </a:r>
            </a:p>
          </p:txBody>
        </p:sp>
        <p:pic>
          <p:nvPicPr>
            <p:cNvPr id="73" name="Image 72">
              <a:extLst>
                <a:ext uri="{FF2B5EF4-FFF2-40B4-BE49-F238E27FC236}">
                  <a16:creationId xmlns:a16="http://schemas.microsoft.com/office/drawing/2014/main" id="{04FA7BC0-C967-4A03-90C3-02C78B0C646E}"/>
                </a:ext>
              </a:extLst>
            </p:cNvPr>
            <p:cNvPicPr>
              <a:picLocks noChangeAspect="1"/>
            </p:cNvPicPr>
            <p:nvPr/>
          </p:nvPicPr>
          <p:blipFill>
            <a:blip r:embed="rId2"/>
            <a:stretch>
              <a:fillRect/>
            </a:stretch>
          </p:blipFill>
          <p:spPr>
            <a:xfrm>
              <a:off x="374740" y="3598274"/>
              <a:ext cx="1676002" cy="318623"/>
            </a:xfrm>
            <a:prstGeom prst="rect">
              <a:avLst/>
            </a:prstGeom>
          </p:spPr>
        </p:pic>
        <p:sp>
          <p:nvSpPr>
            <p:cNvPr id="74" name="ZoneTexte 73">
              <a:extLst>
                <a:ext uri="{FF2B5EF4-FFF2-40B4-BE49-F238E27FC236}">
                  <a16:creationId xmlns:a16="http://schemas.microsoft.com/office/drawing/2014/main" id="{93A79F54-EF0D-47D6-98A4-DA14B9B9FAE2}"/>
                </a:ext>
              </a:extLst>
            </p:cNvPr>
            <p:cNvSpPr txBox="1"/>
            <p:nvPr/>
          </p:nvSpPr>
          <p:spPr>
            <a:xfrm>
              <a:off x="374739" y="3603825"/>
              <a:ext cx="879943" cy="276999"/>
            </a:xfrm>
            <a:prstGeom prst="rect">
              <a:avLst/>
            </a:prstGeom>
            <a:noFill/>
          </p:spPr>
          <p:txBody>
            <a:bodyPr wrap="square" rtlCol="0">
              <a:spAutoFit/>
            </a:bodyPr>
            <a:lstStyle/>
            <a:p>
              <a:r>
                <a:rPr lang="fr-FR" sz="1200">
                  <a:solidFill>
                    <a:schemeClr val="bg1"/>
                  </a:solidFill>
                </a:rPr>
                <a:t>Jeu2.cs</a:t>
              </a:r>
            </a:p>
          </p:txBody>
        </p:sp>
      </p:grpSp>
      <p:sp>
        <p:nvSpPr>
          <p:cNvPr id="80" name="Flèche : droite 79">
            <a:extLst>
              <a:ext uri="{FF2B5EF4-FFF2-40B4-BE49-F238E27FC236}">
                <a16:creationId xmlns:a16="http://schemas.microsoft.com/office/drawing/2014/main" id="{6E343C82-E613-4941-8F0C-EB4D73A05877}"/>
              </a:ext>
            </a:extLst>
          </p:cNvPr>
          <p:cNvSpPr/>
          <p:nvPr/>
        </p:nvSpPr>
        <p:spPr>
          <a:xfrm>
            <a:off x="3249227" y="3251955"/>
            <a:ext cx="4227057" cy="616602"/>
          </a:xfrm>
          <a:prstGeom prst="rightArrow">
            <a:avLst/>
          </a:prstGeom>
          <a:gradFill>
            <a:gsLst>
              <a:gs pos="28000">
                <a:srgbClr val="DAE3F3"/>
              </a:gs>
              <a:gs pos="79000">
                <a:srgbClr val="FFCCCC"/>
              </a:gs>
            </a:gsLst>
            <a:lin ang="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ZoneTexte 80">
            <a:extLst>
              <a:ext uri="{FF2B5EF4-FFF2-40B4-BE49-F238E27FC236}">
                <a16:creationId xmlns:a16="http://schemas.microsoft.com/office/drawing/2014/main" id="{AD95DB7E-E600-42DF-BA81-5315EA7B6EAC}"/>
              </a:ext>
            </a:extLst>
          </p:cNvPr>
          <p:cNvSpPr txBox="1"/>
          <p:nvPr/>
        </p:nvSpPr>
        <p:spPr>
          <a:xfrm>
            <a:off x="4120137" y="3401004"/>
            <a:ext cx="1967814" cy="369332"/>
          </a:xfrm>
          <a:prstGeom prst="rect">
            <a:avLst/>
          </a:prstGeom>
          <a:noFill/>
          <a:ln w="3175">
            <a:noFill/>
          </a:ln>
        </p:spPr>
        <p:txBody>
          <a:bodyPr wrap="square" rtlCol="0">
            <a:spAutoFit/>
          </a:bodyPr>
          <a:lstStyle/>
          <a:p>
            <a:r>
              <a:rPr lang="fr-FR" b="1"/>
              <a:t>Chargeur de classe</a:t>
            </a:r>
          </a:p>
        </p:txBody>
      </p:sp>
      <p:sp>
        <p:nvSpPr>
          <p:cNvPr id="21" name="ZoneTexte 20">
            <a:extLst>
              <a:ext uri="{FF2B5EF4-FFF2-40B4-BE49-F238E27FC236}">
                <a16:creationId xmlns:a16="http://schemas.microsoft.com/office/drawing/2014/main" id="{12343058-620E-489A-B7C1-CA90DDF33BEB}"/>
              </a:ext>
            </a:extLst>
          </p:cNvPr>
          <p:cNvSpPr txBox="1"/>
          <p:nvPr/>
        </p:nvSpPr>
        <p:spPr>
          <a:xfrm>
            <a:off x="7931470" y="1123457"/>
            <a:ext cx="2567754" cy="3416320"/>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pPr algn="ctr"/>
            <a:r>
              <a:rPr lang="fr-FR" b="1"/>
              <a:t>Compilateur</a:t>
            </a:r>
          </a:p>
          <a:p>
            <a:endParaRPr lang="fr-FR"/>
          </a:p>
          <a:p>
            <a:r>
              <a:rPr lang="fr-FR">
                <a:solidFill>
                  <a:srgbClr val="0070C0"/>
                </a:solidFill>
              </a:rPr>
              <a:t>Animal.Chien</a:t>
            </a:r>
          </a:p>
          <a:p>
            <a:r>
              <a:rPr lang="fr-FR">
                <a:solidFill>
                  <a:srgbClr val="0070C0"/>
                </a:solidFill>
              </a:rPr>
              <a:t>Animal.Humain.Personne</a:t>
            </a:r>
          </a:p>
          <a:p>
            <a:r>
              <a:rPr lang="fr-FR">
                <a:solidFill>
                  <a:srgbClr val="0070C0"/>
                </a:solidFill>
              </a:rPr>
              <a:t>Mecanique.Voiture</a:t>
            </a:r>
          </a:p>
          <a:p>
            <a:r>
              <a:rPr lang="fr-FR">
                <a:solidFill>
                  <a:srgbClr val="0070C0"/>
                </a:solidFill>
              </a:rPr>
              <a:t>Mecanique.Moto</a:t>
            </a:r>
          </a:p>
          <a:p>
            <a:r>
              <a:rPr lang="fr-FR">
                <a:solidFill>
                  <a:srgbClr val="0070C0"/>
                </a:solidFill>
              </a:rPr>
              <a:t>habitation.Maison</a:t>
            </a:r>
          </a:p>
          <a:p>
            <a:r>
              <a:rPr lang="fr-FR">
                <a:solidFill>
                  <a:srgbClr val="0070C0"/>
                </a:solidFill>
              </a:rPr>
              <a:t>Jeu.Console</a:t>
            </a:r>
          </a:p>
          <a:p>
            <a:r>
              <a:rPr lang="fr-FR">
                <a:solidFill>
                  <a:srgbClr val="0070C0"/>
                </a:solidFill>
              </a:rPr>
              <a:t>Projet1.Program</a:t>
            </a:r>
          </a:p>
          <a:p>
            <a:r>
              <a:rPr lang="fr-FR">
                <a:solidFill>
                  <a:srgbClr val="002060"/>
                </a:solidFill>
              </a:rPr>
              <a:t>System.Console</a:t>
            </a:r>
          </a:p>
          <a:p>
            <a:r>
              <a:rPr lang="fr-FR">
                <a:solidFill>
                  <a:srgbClr val="002060"/>
                </a:solidFill>
              </a:rPr>
              <a:t>System.int32</a:t>
            </a:r>
          </a:p>
          <a:p>
            <a:r>
              <a:rPr lang="fr-FR">
                <a:solidFill>
                  <a:srgbClr val="002060"/>
                </a:solidFill>
              </a:rPr>
              <a:t>System.string</a:t>
            </a:r>
          </a:p>
        </p:txBody>
      </p:sp>
    </p:spTree>
    <p:extLst>
      <p:ext uri="{BB962C8B-B14F-4D97-AF65-F5344CB8AC3E}">
        <p14:creationId xmlns:p14="http://schemas.microsoft.com/office/powerpoint/2010/main" val="311171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Présentation de Visual Studio</a:t>
            </a:r>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a:t>CSharp01_ProjetVisualStudio</a:t>
            </a:r>
          </a:p>
        </p:txBody>
      </p:sp>
      <p:pic>
        <p:nvPicPr>
          <p:cNvPr id="6" name="Image 5">
            <a:extLst>
              <a:ext uri="{FF2B5EF4-FFF2-40B4-BE49-F238E27FC236}">
                <a16:creationId xmlns:a16="http://schemas.microsoft.com/office/drawing/2014/main" id="{80062A15-9421-4F51-A2CB-B8DA0E995D19}"/>
              </a:ext>
            </a:extLst>
          </p:cNvPr>
          <p:cNvPicPr>
            <a:picLocks noChangeAspect="1"/>
          </p:cNvPicPr>
          <p:nvPr/>
        </p:nvPicPr>
        <p:blipFill>
          <a:blip r:embed="rId2"/>
          <a:stretch>
            <a:fillRect/>
          </a:stretch>
        </p:blipFill>
        <p:spPr>
          <a:xfrm>
            <a:off x="9613900" y="768350"/>
            <a:ext cx="1733550" cy="2085975"/>
          </a:xfrm>
          <a:prstGeom prst="rect">
            <a:avLst/>
          </a:prstGeom>
        </p:spPr>
      </p:pic>
    </p:spTree>
    <p:extLst>
      <p:ext uri="{BB962C8B-B14F-4D97-AF65-F5344CB8AC3E}">
        <p14:creationId xmlns:p14="http://schemas.microsoft.com/office/powerpoint/2010/main" val="4280966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E256-6D68-4935-A99E-131F93875AB1}"/>
              </a:ext>
            </a:extLst>
          </p:cNvPr>
          <p:cNvSpPr>
            <a:spLocks noGrp="1"/>
          </p:cNvSpPr>
          <p:nvPr>
            <p:ph type="title"/>
          </p:nvPr>
        </p:nvSpPr>
        <p:spPr/>
        <p:txBody>
          <a:bodyPr/>
          <a:lstStyle/>
          <a:p>
            <a:r>
              <a:rPr lang="fr-FR" dirty="0"/>
              <a:t>Directive </a:t>
            </a:r>
            <a:r>
              <a:rPr lang="fr-FR" dirty="0" err="1"/>
              <a:t>using</a:t>
            </a:r>
            <a:endParaRPr lang="fr-FR" dirty="0"/>
          </a:p>
        </p:txBody>
      </p:sp>
      <p:sp>
        <p:nvSpPr>
          <p:cNvPr id="3" name="Espace réservé du contenu 2">
            <a:extLst>
              <a:ext uri="{FF2B5EF4-FFF2-40B4-BE49-F238E27FC236}">
                <a16:creationId xmlns:a16="http://schemas.microsoft.com/office/drawing/2014/main" id="{1F75590F-5129-4073-9C37-5339B26512C8}"/>
              </a:ext>
            </a:extLst>
          </p:cNvPr>
          <p:cNvSpPr>
            <a:spLocks noGrp="1"/>
          </p:cNvSpPr>
          <p:nvPr>
            <p:ph idx="1"/>
          </p:nvPr>
        </p:nvSpPr>
        <p:spPr/>
        <p:txBody>
          <a:bodyPr/>
          <a:lstStyle/>
          <a:p>
            <a:r>
              <a:rPr lang="fr-FR" dirty="0"/>
              <a:t>Il permet juste une facilité d'écriture.</a:t>
            </a:r>
          </a:p>
          <a:p>
            <a:r>
              <a:rPr lang="fr-FR" dirty="0"/>
              <a:t>Au lieu de donner le nom complet d'une classe (A.B.C.Class1), on peut indiquer que nom simple de cette classe (Class1) et renseigner dans un </a:t>
            </a:r>
            <a:r>
              <a:rPr lang="fr-FR" dirty="0" err="1"/>
              <a:t>using</a:t>
            </a:r>
            <a:r>
              <a:rPr lang="fr-FR" dirty="0"/>
              <a:t> dans quel espace de nom (A.B.C) cette classe peut être trouver.</a:t>
            </a:r>
          </a:p>
          <a:p>
            <a:r>
              <a:rPr lang="fr-FR" dirty="0"/>
              <a:t>Avec plusieurs classes et donc plusieurs espaces de nom, une </a:t>
            </a:r>
            <a:r>
              <a:rPr lang="fr-FR" dirty="0" err="1"/>
              <a:t>ambiguité</a:t>
            </a:r>
            <a:r>
              <a:rPr lang="fr-FR" dirty="0"/>
              <a:t> peut être levée.</a:t>
            </a:r>
          </a:p>
        </p:txBody>
      </p:sp>
    </p:spTree>
    <p:extLst>
      <p:ext uri="{BB962C8B-B14F-4D97-AF65-F5344CB8AC3E}">
        <p14:creationId xmlns:p14="http://schemas.microsoft.com/office/powerpoint/2010/main" val="953254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8E256-6D68-4935-A99E-131F93875AB1}"/>
              </a:ext>
            </a:extLst>
          </p:cNvPr>
          <p:cNvSpPr>
            <a:spLocks noGrp="1"/>
          </p:cNvSpPr>
          <p:nvPr>
            <p:ph type="title"/>
          </p:nvPr>
        </p:nvSpPr>
        <p:spPr/>
        <p:txBody>
          <a:bodyPr/>
          <a:lstStyle/>
          <a:p>
            <a:r>
              <a:rPr lang="fr-FR" dirty="0"/>
              <a:t>Directive </a:t>
            </a:r>
            <a:r>
              <a:rPr lang="fr-FR" dirty="0" err="1"/>
              <a:t>using</a:t>
            </a:r>
            <a:r>
              <a:rPr lang="fr-FR" dirty="0"/>
              <a:t> ambigüe</a:t>
            </a:r>
          </a:p>
        </p:txBody>
      </p:sp>
      <p:sp>
        <p:nvSpPr>
          <p:cNvPr id="4" name="ZoneTexte 3">
            <a:extLst>
              <a:ext uri="{FF2B5EF4-FFF2-40B4-BE49-F238E27FC236}">
                <a16:creationId xmlns:a16="http://schemas.microsoft.com/office/drawing/2014/main" id="{B23FDDD5-4172-4178-AA95-2BF81849E225}"/>
              </a:ext>
            </a:extLst>
          </p:cNvPr>
          <p:cNvSpPr txBox="1"/>
          <p:nvPr/>
        </p:nvSpPr>
        <p:spPr>
          <a:xfrm>
            <a:off x="929758" y="1685741"/>
            <a:ext cx="3705694" cy="1938992"/>
          </a:xfrm>
          <a:prstGeom prst="rect">
            <a:avLst/>
          </a:prstGeom>
          <a:noFill/>
        </p:spPr>
        <p:txBody>
          <a:bodyPr wrap="none" rtlCol="0">
            <a:spAutoFit/>
          </a:bodyPr>
          <a:lstStyle/>
          <a:p>
            <a:r>
              <a:rPr lang="fr-FR" sz="2400"/>
              <a:t>Soient les classes suivantes :</a:t>
            </a:r>
          </a:p>
          <a:p>
            <a:pPr marL="285750" indent="-285750">
              <a:buFont typeface="Arial" panose="020B0604020202020204" pitchFamily="34" charset="0"/>
              <a:buChar char="•"/>
            </a:pPr>
            <a:r>
              <a:rPr lang="fr-FR" sz="2400"/>
              <a:t>Animal.Humain.Personne</a:t>
            </a:r>
          </a:p>
          <a:p>
            <a:pPr marL="285750" indent="-285750">
              <a:buFont typeface="Arial" panose="020B0604020202020204" pitchFamily="34" charset="0"/>
              <a:buChar char="•"/>
            </a:pPr>
            <a:r>
              <a:rPr lang="fr-FR" sz="2400"/>
              <a:t>Jeu.Console</a:t>
            </a:r>
          </a:p>
          <a:p>
            <a:pPr marL="285750" indent="-285750">
              <a:buFont typeface="Arial" panose="020B0604020202020204" pitchFamily="34" charset="0"/>
              <a:buChar char="•"/>
            </a:pPr>
            <a:r>
              <a:rPr lang="fr-FR" sz="2400"/>
              <a:t>Mecanique.Auto</a:t>
            </a:r>
          </a:p>
          <a:p>
            <a:pPr marL="285750" indent="-285750">
              <a:buFont typeface="Arial" panose="020B0604020202020204" pitchFamily="34" charset="0"/>
              <a:buChar char="•"/>
            </a:pPr>
            <a:r>
              <a:rPr lang="fr-FR" sz="2400"/>
              <a:t>System.Console</a:t>
            </a:r>
          </a:p>
        </p:txBody>
      </p:sp>
      <p:sp>
        <p:nvSpPr>
          <p:cNvPr id="5" name="ZoneTexte 4">
            <a:extLst>
              <a:ext uri="{FF2B5EF4-FFF2-40B4-BE49-F238E27FC236}">
                <a16:creationId xmlns:a16="http://schemas.microsoft.com/office/drawing/2014/main" id="{A94D0F52-0D50-46D1-B0BC-F9F7BC5804B5}"/>
              </a:ext>
            </a:extLst>
          </p:cNvPr>
          <p:cNvSpPr txBox="1"/>
          <p:nvPr/>
        </p:nvSpPr>
        <p:spPr>
          <a:xfrm>
            <a:off x="7157127" y="1685741"/>
            <a:ext cx="4046492" cy="1938992"/>
          </a:xfrm>
          <a:prstGeom prst="rect">
            <a:avLst/>
          </a:prstGeom>
          <a:noFill/>
        </p:spPr>
        <p:txBody>
          <a:bodyPr wrap="none" rtlCol="0">
            <a:spAutoFit/>
          </a:bodyPr>
          <a:lstStyle/>
          <a:p>
            <a:r>
              <a:rPr lang="fr-FR" sz="2400" dirty="0"/>
              <a:t>Soient les directives suivantes :</a:t>
            </a:r>
          </a:p>
          <a:p>
            <a:pPr marL="342900" indent="-342900">
              <a:buFont typeface="+mj-lt"/>
              <a:buAutoNum type="arabicPeriod"/>
            </a:pPr>
            <a:r>
              <a:rPr lang="fr-FR" sz="2400" dirty="0" err="1"/>
              <a:t>using</a:t>
            </a:r>
            <a:r>
              <a:rPr lang="fr-FR" sz="2400" dirty="0"/>
              <a:t> </a:t>
            </a:r>
            <a:r>
              <a:rPr lang="fr-FR" sz="2400" dirty="0" err="1"/>
              <a:t>Animal.Humain</a:t>
            </a:r>
            <a:r>
              <a:rPr lang="fr-FR" sz="2400" dirty="0"/>
              <a:t>;</a:t>
            </a:r>
          </a:p>
          <a:p>
            <a:pPr marL="342900" indent="-342900">
              <a:buFont typeface="+mj-lt"/>
              <a:buAutoNum type="arabicPeriod"/>
            </a:pPr>
            <a:r>
              <a:rPr lang="fr-FR" sz="2400" dirty="0" err="1"/>
              <a:t>using</a:t>
            </a:r>
            <a:r>
              <a:rPr lang="fr-FR" sz="2400" dirty="0"/>
              <a:t> Jeu;</a:t>
            </a:r>
          </a:p>
          <a:p>
            <a:pPr marL="342900" indent="-342900">
              <a:buFont typeface="+mj-lt"/>
              <a:buAutoNum type="arabicPeriod"/>
            </a:pPr>
            <a:r>
              <a:rPr lang="fr-FR" sz="2400" dirty="0" err="1"/>
              <a:t>using</a:t>
            </a:r>
            <a:r>
              <a:rPr lang="fr-FR" sz="2400" dirty="0"/>
              <a:t> </a:t>
            </a:r>
            <a:r>
              <a:rPr lang="fr-FR" sz="2400" dirty="0" err="1"/>
              <a:t>Mecanique</a:t>
            </a:r>
            <a:r>
              <a:rPr lang="fr-FR" sz="2400" dirty="0"/>
              <a:t>;</a:t>
            </a:r>
          </a:p>
          <a:p>
            <a:pPr marL="342900" indent="-342900">
              <a:buFont typeface="+mj-lt"/>
              <a:buAutoNum type="arabicPeriod"/>
            </a:pPr>
            <a:r>
              <a:rPr lang="fr-FR" sz="2400" dirty="0" err="1"/>
              <a:t>using</a:t>
            </a:r>
            <a:r>
              <a:rPr lang="fr-FR" sz="2400" dirty="0"/>
              <a:t> System;</a:t>
            </a:r>
          </a:p>
        </p:txBody>
      </p:sp>
      <p:sp>
        <p:nvSpPr>
          <p:cNvPr id="6" name="ZoneTexte 5">
            <a:extLst>
              <a:ext uri="{FF2B5EF4-FFF2-40B4-BE49-F238E27FC236}">
                <a16:creationId xmlns:a16="http://schemas.microsoft.com/office/drawing/2014/main" id="{6CE9DEA1-923D-49E6-9A39-45067F265F29}"/>
              </a:ext>
            </a:extLst>
          </p:cNvPr>
          <p:cNvSpPr txBox="1"/>
          <p:nvPr/>
        </p:nvSpPr>
        <p:spPr>
          <a:xfrm>
            <a:off x="929758" y="4184551"/>
            <a:ext cx="10273861" cy="2308324"/>
          </a:xfrm>
          <a:prstGeom prst="rect">
            <a:avLst/>
          </a:prstGeom>
          <a:noFill/>
        </p:spPr>
        <p:txBody>
          <a:bodyPr wrap="square" rtlCol="0">
            <a:spAutoFit/>
          </a:bodyPr>
          <a:lstStyle/>
          <a:p>
            <a:pPr marL="285750" indent="-285750">
              <a:buFont typeface="Arial" panose="020B0604020202020204" pitchFamily="34" charset="0"/>
              <a:buChar char="•"/>
            </a:pPr>
            <a:r>
              <a:rPr lang="fr-FR" sz="2400" dirty="0"/>
              <a:t>La classe Personne sera retrouvé grâce à la directive </a:t>
            </a:r>
            <a:r>
              <a:rPr lang="fr-FR" sz="2400" dirty="0" err="1"/>
              <a:t>using</a:t>
            </a:r>
            <a:r>
              <a:rPr lang="fr-FR" sz="2400" dirty="0"/>
              <a:t> n° 1</a:t>
            </a:r>
          </a:p>
          <a:p>
            <a:pPr marL="285750" indent="-285750">
              <a:buFont typeface="Arial" panose="020B0604020202020204" pitchFamily="34" charset="0"/>
              <a:buChar char="•"/>
            </a:pPr>
            <a:r>
              <a:rPr lang="fr-FR" sz="2400" dirty="0"/>
              <a:t>La classe Console lèvera une </a:t>
            </a:r>
            <a:r>
              <a:rPr lang="fr-FR" sz="2400" dirty="0" err="1"/>
              <a:t>ambiguité</a:t>
            </a:r>
            <a:r>
              <a:rPr lang="fr-FR" sz="2400" dirty="0"/>
              <a:t> entre la directive </a:t>
            </a:r>
            <a:r>
              <a:rPr lang="fr-FR" sz="2400" dirty="0" err="1"/>
              <a:t>using</a:t>
            </a:r>
            <a:r>
              <a:rPr lang="fr-FR" sz="2400" dirty="0"/>
              <a:t> n° 1 et n° 4. </a:t>
            </a:r>
            <a:br>
              <a:rPr lang="fr-FR" sz="2400" dirty="0"/>
            </a:br>
            <a:r>
              <a:rPr lang="fr-FR" sz="2400" dirty="0"/>
              <a:t>Il faudra donc revenir à l'écriture nom complet soit </a:t>
            </a:r>
            <a:r>
              <a:rPr lang="fr-FR" sz="2400" dirty="0" err="1"/>
              <a:t>Jeu.Console</a:t>
            </a:r>
            <a:r>
              <a:rPr lang="fr-FR" sz="2400" dirty="0"/>
              <a:t> </a:t>
            </a:r>
          </a:p>
          <a:p>
            <a:pPr marL="285750" indent="-285750">
              <a:buFont typeface="Arial" panose="020B0604020202020204" pitchFamily="34" charset="0"/>
              <a:buChar char="•"/>
            </a:pPr>
            <a:r>
              <a:rPr lang="fr-FR" sz="2400" dirty="0"/>
              <a:t>La classe Auto sera retrouvé grâce à la directive </a:t>
            </a:r>
            <a:r>
              <a:rPr lang="fr-FR" sz="2400" dirty="0" err="1"/>
              <a:t>using</a:t>
            </a:r>
            <a:r>
              <a:rPr lang="fr-FR" sz="2400" dirty="0"/>
              <a:t> n° 3</a:t>
            </a:r>
          </a:p>
          <a:p>
            <a:pPr marL="285750" indent="-285750">
              <a:buFont typeface="Arial" panose="020B0604020202020204" pitchFamily="34" charset="0"/>
              <a:buChar char="•"/>
            </a:pPr>
            <a:r>
              <a:rPr lang="fr-FR" sz="2400" dirty="0"/>
              <a:t>La classe Console lèvera une </a:t>
            </a:r>
            <a:r>
              <a:rPr lang="fr-FR" sz="2400" dirty="0" err="1"/>
              <a:t>ambiguité</a:t>
            </a:r>
            <a:r>
              <a:rPr lang="fr-FR" sz="2400" dirty="0"/>
              <a:t> entre la directive </a:t>
            </a:r>
            <a:r>
              <a:rPr lang="fr-FR" sz="2400" dirty="0" err="1"/>
              <a:t>using</a:t>
            </a:r>
            <a:r>
              <a:rPr lang="fr-FR" sz="2400" dirty="0"/>
              <a:t> n° 1 et n° 4 . </a:t>
            </a:r>
            <a:br>
              <a:rPr lang="fr-FR" sz="2400" dirty="0"/>
            </a:br>
            <a:r>
              <a:rPr lang="fr-FR" sz="2400" dirty="0"/>
              <a:t>Il faudra donc revenir à l'écriture nom complet soit </a:t>
            </a:r>
            <a:r>
              <a:rPr lang="fr-FR" sz="2400" dirty="0" err="1"/>
              <a:t>System.Console</a:t>
            </a:r>
            <a:endParaRPr lang="fr-FR" sz="2400" dirty="0"/>
          </a:p>
        </p:txBody>
      </p:sp>
    </p:spTree>
    <p:extLst>
      <p:ext uri="{BB962C8B-B14F-4D97-AF65-F5344CB8AC3E}">
        <p14:creationId xmlns:p14="http://schemas.microsoft.com/office/powerpoint/2010/main" val="28087440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B67A3-D74A-4D01-AC89-86D0AA059EF9}"/>
              </a:ext>
            </a:extLst>
          </p:cNvPr>
          <p:cNvSpPr>
            <a:spLocks noGrp="1"/>
          </p:cNvSpPr>
          <p:nvPr>
            <p:ph type="title"/>
          </p:nvPr>
        </p:nvSpPr>
        <p:spPr/>
        <p:txBody>
          <a:bodyPr/>
          <a:lstStyle/>
          <a:p>
            <a:r>
              <a:rPr lang="fr-FR" dirty="0"/>
              <a:t>Directive </a:t>
            </a:r>
            <a:r>
              <a:rPr lang="fr-FR" dirty="0" err="1"/>
              <a:t>using</a:t>
            </a:r>
            <a:r>
              <a:rPr lang="fr-FR" dirty="0"/>
              <a:t> avec alias</a:t>
            </a:r>
          </a:p>
        </p:txBody>
      </p:sp>
      <p:sp>
        <p:nvSpPr>
          <p:cNvPr id="3" name="Espace réservé du contenu 2">
            <a:extLst>
              <a:ext uri="{FF2B5EF4-FFF2-40B4-BE49-F238E27FC236}">
                <a16:creationId xmlns:a16="http://schemas.microsoft.com/office/drawing/2014/main" id="{D3CAAB0E-DD83-4F4E-B840-1B024A56C990}"/>
              </a:ext>
            </a:extLst>
          </p:cNvPr>
          <p:cNvSpPr>
            <a:spLocks noGrp="1"/>
          </p:cNvSpPr>
          <p:nvPr>
            <p:ph idx="1"/>
          </p:nvPr>
        </p:nvSpPr>
        <p:spPr/>
        <p:txBody>
          <a:bodyPr/>
          <a:lstStyle/>
          <a:p>
            <a:r>
              <a:rPr lang="fr-FR" dirty="0"/>
              <a:t>Lorsque le nom complet d'une classe est très long, on peut utiliser un alias.</a:t>
            </a:r>
          </a:p>
          <a:p>
            <a:r>
              <a:rPr lang="fr-FR" dirty="0"/>
              <a:t>Exemple :</a:t>
            </a:r>
          </a:p>
          <a:p>
            <a:pPr lvl="1"/>
            <a:r>
              <a:rPr lang="fr-FR" dirty="0"/>
              <a:t>Soit la classe</a:t>
            </a:r>
            <a:r>
              <a:rPr lang="fr-FR" sz="2000" dirty="0"/>
              <a:t> </a:t>
            </a:r>
            <a:r>
              <a:rPr lang="fr-FR" sz="2000" dirty="0" err="1">
                <a:solidFill>
                  <a:srgbClr val="000000"/>
                </a:solidFill>
                <a:latin typeface="Consolas" panose="020B0609020204030204" pitchFamily="49" charset="0"/>
              </a:rPr>
              <a:t>System.Configuration.Assemblies.</a:t>
            </a:r>
            <a:r>
              <a:rPr lang="fr-FR" sz="2000" dirty="0" err="1">
                <a:solidFill>
                  <a:srgbClr val="2B91AF"/>
                </a:solidFill>
                <a:latin typeface="Consolas" panose="020B0609020204030204" pitchFamily="49" charset="0"/>
              </a:rPr>
              <a:t>AssemblyVersionCompatibility</a:t>
            </a:r>
            <a:endParaRPr lang="fr-FR" sz="2000" dirty="0"/>
          </a:p>
          <a:p>
            <a:pPr lvl="1"/>
            <a:r>
              <a:rPr lang="fr-FR" sz="2000" dirty="0" err="1">
                <a:solidFill>
                  <a:srgbClr val="0000FF"/>
                </a:solidFill>
                <a:latin typeface="Consolas" panose="020B0609020204030204" pitchFamily="49" charset="0"/>
              </a:rPr>
              <a:t>using</a:t>
            </a:r>
            <a:r>
              <a:rPr lang="fr-FR" sz="2000" dirty="0"/>
              <a:t> Conf= </a:t>
            </a:r>
            <a:r>
              <a:rPr lang="fr-FR" sz="2000" dirty="0" err="1">
                <a:solidFill>
                  <a:srgbClr val="000000"/>
                </a:solidFill>
                <a:latin typeface="Consolas" panose="020B0609020204030204" pitchFamily="49" charset="0"/>
              </a:rPr>
              <a:t>System.Configuration.Assemblies</a:t>
            </a:r>
            <a:r>
              <a:rPr lang="fr-FR" sz="2000" dirty="0"/>
              <a:t>;</a:t>
            </a:r>
          </a:p>
          <a:p>
            <a:pPr lvl="1"/>
            <a:r>
              <a:rPr lang="fr-FR" dirty="0"/>
              <a:t>on peut écrire alors : </a:t>
            </a:r>
            <a:r>
              <a:rPr lang="fr-FR" sz="2000" dirty="0" err="1"/>
              <a:t>Conf.</a:t>
            </a:r>
            <a:r>
              <a:rPr lang="fr-FR" sz="2000" dirty="0" err="1">
                <a:solidFill>
                  <a:srgbClr val="2B91AF"/>
                </a:solidFill>
                <a:latin typeface="Consolas" panose="020B0609020204030204" pitchFamily="49" charset="0"/>
              </a:rPr>
              <a:t>AssemblyVersionCompatibility</a:t>
            </a:r>
            <a:endParaRPr lang="fr-FR" sz="2000" dirty="0"/>
          </a:p>
        </p:txBody>
      </p:sp>
    </p:spTree>
    <p:extLst>
      <p:ext uri="{BB962C8B-B14F-4D97-AF65-F5344CB8AC3E}">
        <p14:creationId xmlns:p14="http://schemas.microsoft.com/office/powerpoint/2010/main" val="1242347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dirty="0" err="1"/>
              <a:t>Using</a:t>
            </a:r>
            <a:endParaRPr lang="fr-FR" dirty="0"/>
          </a:p>
        </p:txBody>
      </p:sp>
      <p:sp>
        <p:nvSpPr>
          <p:cNvPr id="3" name="Espace réservé du texte 2">
            <a:extLst>
              <a:ext uri="{FF2B5EF4-FFF2-40B4-BE49-F238E27FC236}">
                <a16:creationId xmlns:a16="http://schemas.microsoft.com/office/drawing/2014/main" id="{1B4532FF-22E8-445D-B94C-3BDB8B8C6529}"/>
              </a:ext>
            </a:extLst>
          </p:cNvPr>
          <p:cNvSpPr>
            <a:spLocks noGrp="1"/>
          </p:cNvSpPr>
          <p:nvPr>
            <p:ph type="body" idx="1"/>
          </p:nvPr>
        </p:nvSpPr>
        <p:spPr/>
        <p:txBody>
          <a:bodyPr/>
          <a:lstStyle/>
          <a:p>
            <a:r>
              <a:rPr lang="fr-FR" dirty="0"/>
              <a:t>CSharp111_Using</a:t>
            </a:r>
          </a:p>
        </p:txBody>
      </p:sp>
      <p:pic>
        <p:nvPicPr>
          <p:cNvPr id="4" name="Image 3">
            <a:extLst>
              <a:ext uri="{FF2B5EF4-FFF2-40B4-BE49-F238E27FC236}">
                <a16:creationId xmlns:a16="http://schemas.microsoft.com/office/drawing/2014/main" id="{D1746230-FCD1-479D-A668-3AA2D60A6D05}"/>
              </a:ext>
            </a:extLst>
          </p:cNvPr>
          <p:cNvPicPr>
            <a:picLocks noChangeAspect="1"/>
          </p:cNvPicPr>
          <p:nvPr/>
        </p:nvPicPr>
        <p:blipFill>
          <a:blip r:embed="rId2"/>
          <a:stretch>
            <a:fillRect/>
          </a:stretch>
        </p:blipFill>
        <p:spPr>
          <a:xfrm>
            <a:off x="9626600" y="768350"/>
            <a:ext cx="1733550" cy="2085975"/>
          </a:xfrm>
          <a:prstGeom prst="rect">
            <a:avLst/>
          </a:prstGeom>
        </p:spPr>
      </p:pic>
    </p:spTree>
    <p:extLst>
      <p:ext uri="{BB962C8B-B14F-4D97-AF65-F5344CB8AC3E}">
        <p14:creationId xmlns:p14="http://schemas.microsoft.com/office/powerpoint/2010/main" val="27595113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085A-882A-40CC-8C28-0CCF82519F58}"/>
              </a:ext>
            </a:extLst>
          </p:cNvPr>
          <p:cNvSpPr>
            <a:spLocks noGrp="1"/>
          </p:cNvSpPr>
          <p:nvPr>
            <p:ph type="title"/>
          </p:nvPr>
        </p:nvSpPr>
        <p:spPr/>
        <p:txBody>
          <a:bodyPr/>
          <a:lstStyle/>
          <a:p>
            <a:r>
              <a:rPr lang="fr-FR"/>
              <a:t>Conversion</a:t>
            </a:r>
          </a:p>
        </p:txBody>
      </p:sp>
      <p:pic>
        <p:nvPicPr>
          <p:cNvPr id="5" name="Image 4">
            <a:extLst>
              <a:ext uri="{FF2B5EF4-FFF2-40B4-BE49-F238E27FC236}">
                <a16:creationId xmlns:a16="http://schemas.microsoft.com/office/drawing/2014/main" id="{02E4897B-34F3-4470-A7B9-680DA3439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768350"/>
            <a:ext cx="1609090" cy="1609090"/>
          </a:xfrm>
          <a:prstGeom prst="rect">
            <a:avLst/>
          </a:prstGeom>
        </p:spPr>
      </p:pic>
    </p:spTree>
    <p:extLst>
      <p:ext uri="{BB962C8B-B14F-4D97-AF65-F5344CB8AC3E}">
        <p14:creationId xmlns:p14="http://schemas.microsoft.com/office/powerpoint/2010/main" val="3247065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55B8-3D52-4F77-AB09-F86D856677F0}"/>
              </a:ext>
            </a:extLst>
          </p:cNvPr>
          <p:cNvSpPr>
            <a:spLocks noGrp="1"/>
          </p:cNvSpPr>
          <p:nvPr>
            <p:ph type="title"/>
          </p:nvPr>
        </p:nvSpPr>
        <p:spPr/>
        <p:txBody>
          <a:bodyPr/>
          <a:lstStyle/>
          <a:p>
            <a:r>
              <a:rPr lang="fr-FR" dirty="0"/>
              <a:t>Conversion</a:t>
            </a:r>
          </a:p>
        </p:txBody>
      </p:sp>
      <p:sp>
        <p:nvSpPr>
          <p:cNvPr id="3" name="Espace réservé du contenu 2">
            <a:extLst>
              <a:ext uri="{FF2B5EF4-FFF2-40B4-BE49-F238E27FC236}">
                <a16:creationId xmlns:a16="http://schemas.microsoft.com/office/drawing/2014/main" id="{0B851748-0C08-4135-B5CD-64864DC6AE88}"/>
              </a:ext>
            </a:extLst>
          </p:cNvPr>
          <p:cNvSpPr>
            <a:spLocks noGrp="1"/>
          </p:cNvSpPr>
          <p:nvPr>
            <p:ph idx="1"/>
          </p:nvPr>
        </p:nvSpPr>
        <p:spPr>
          <a:xfrm>
            <a:off x="838199" y="1825625"/>
            <a:ext cx="10640627" cy="4351338"/>
          </a:xfrm>
        </p:spPr>
        <p:txBody>
          <a:bodyPr/>
          <a:lstStyle/>
          <a:p>
            <a:r>
              <a:rPr lang="fr-FR" dirty="0"/>
              <a:t>Un objet d’un type donné pourrait être converti en un </a:t>
            </a:r>
            <a:r>
              <a:rPr lang="fr-FR"/>
              <a:t>autre type sous certaines conditions.</a:t>
            </a:r>
            <a:endParaRPr lang="fr-FR" dirty="0"/>
          </a:p>
          <a:p>
            <a:r>
              <a:rPr lang="fr-FR" dirty="0"/>
              <a:t>Il existe différentes manières de </a:t>
            </a:r>
            <a:r>
              <a:rPr lang="fr-FR"/>
              <a:t>convertir ou de vérifier la convertabilité:</a:t>
            </a:r>
            <a:endParaRPr lang="fr-FR" dirty="0"/>
          </a:p>
          <a:p>
            <a:pPr lvl="1"/>
            <a:r>
              <a:rPr lang="fr-FR" dirty="0"/>
              <a:t>Avec un </a:t>
            </a:r>
            <a:r>
              <a:rPr lang="fr-FR" dirty="0" err="1"/>
              <a:t>cast</a:t>
            </a:r>
            <a:endParaRPr lang="fr-FR" dirty="0"/>
          </a:p>
          <a:p>
            <a:pPr lvl="1"/>
            <a:r>
              <a:rPr lang="fr-FR"/>
              <a:t>Avec la </a:t>
            </a:r>
            <a:r>
              <a:rPr lang="fr-FR" dirty="0"/>
              <a:t>méthode </a:t>
            </a:r>
            <a:r>
              <a:rPr lang="fr-FR"/>
              <a:t>Try..</a:t>
            </a:r>
          </a:p>
          <a:p>
            <a:pPr lvl="1"/>
            <a:r>
              <a:rPr lang="fr-FR"/>
              <a:t>Avec l'opérateur as</a:t>
            </a:r>
          </a:p>
          <a:p>
            <a:pPr lvl="1"/>
            <a:r>
              <a:rPr lang="fr-FR"/>
              <a:t>Avec l'opérateur is</a:t>
            </a:r>
          </a:p>
          <a:p>
            <a:pPr lvl="1"/>
            <a:r>
              <a:rPr lang="fr-FR"/>
              <a:t>Avec d'autres méthodes (de la classe Convert, ToString…)</a:t>
            </a:r>
            <a:endParaRPr lang="fr-FR" dirty="0"/>
          </a:p>
          <a:p>
            <a:pPr lvl="1"/>
            <a:endParaRPr lang="fr-FR" dirty="0"/>
          </a:p>
        </p:txBody>
      </p:sp>
    </p:spTree>
    <p:extLst>
      <p:ext uri="{BB962C8B-B14F-4D97-AF65-F5344CB8AC3E}">
        <p14:creationId xmlns:p14="http://schemas.microsoft.com/office/powerpoint/2010/main" val="597409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A1297-9155-40C6-91FB-5226CC57FC13}"/>
              </a:ext>
            </a:extLst>
          </p:cNvPr>
          <p:cNvSpPr>
            <a:spLocks noGrp="1"/>
          </p:cNvSpPr>
          <p:nvPr>
            <p:ph type="title"/>
          </p:nvPr>
        </p:nvSpPr>
        <p:spPr/>
        <p:txBody>
          <a:bodyPr/>
          <a:lstStyle/>
          <a:p>
            <a:r>
              <a:rPr lang="fr-FR">
                <a:solidFill>
                  <a:srgbClr val="4472C4"/>
                </a:solidFill>
              </a:rPr>
              <a:t>Test : vrai, faux ou bogue</a:t>
            </a:r>
          </a:p>
        </p:txBody>
      </p:sp>
      <p:sp>
        <p:nvSpPr>
          <p:cNvPr id="3" name="Espace réservé du contenu 2">
            <a:extLst>
              <a:ext uri="{FF2B5EF4-FFF2-40B4-BE49-F238E27FC236}">
                <a16:creationId xmlns:a16="http://schemas.microsoft.com/office/drawing/2014/main" id="{6A3E2F02-C026-4E51-885D-344B81ED24EE}"/>
              </a:ext>
            </a:extLst>
          </p:cNvPr>
          <p:cNvSpPr>
            <a:spLocks noGrp="1"/>
          </p:cNvSpPr>
          <p:nvPr>
            <p:ph idx="1"/>
          </p:nvPr>
        </p:nvSpPr>
        <p:spPr/>
        <p:txBody>
          <a:bodyPr>
            <a:normAutofit fontScale="92500" lnSpcReduction="10000"/>
          </a:bodyPr>
          <a:lstStyle/>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Personne p1 = new Personne{id=1}; Personne p2 = new Personne { id = 2}; p2 = p1;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p2.id == 2; </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 j=1; j=i; i++;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j == 0;</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enum</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Numero</a:t>
            </a:r>
            <a:r>
              <a:rPr lang="fr-FR" sz="2400" dirty="0">
                <a:solidFill>
                  <a:srgbClr val="000000"/>
                </a:solidFill>
                <a:highlight>
                  <a:srgbClr val="FFFFFF"/>
                </a:highlight>
                <a:latin typeface="Consolas" panose="020B0609020204030204" pitchFamily="49" charset="0"/>
              </a:rPr>
              <a:t> {A,B,C}; </a:t>
            </a:r>
            <a:r>
              <a:rPr lang="fr-FR" sz="2400" dirty="0" err="1">
                <a:solidFill>
                  <a:srgbClr val="000000"/>
                </a:solidFill>
                <a:highlight>
                  <a:srgbClr val="FFFFFF"/>
                </a:highlight>
                <a:latin typeface="Consolas" panose="020B0609020204030204" pitchFamily="49" charset="0"/>
              </a:rPr>
              <a:t>Numero</a:t>
            </a:r>
            <a:r>
              <a:rPr lang="fr-FR" sz="2400" dirty="0">
                <a:solidFill>
                  <a:srgbClr val="000000"/>
                </a:solidFill>
                <a:highlight>
                  <a:srgbClr val="FFFFFF"/>
                </a:highlight>
                <a:latin typeface="Consolas" panose="020B0609020204030204" pitchFamily="49" charset="0"/>
              </a:rPr>
              <a:t> n=1;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n == </a:t>
            </a:r>
            <a:r>
              <a:rPr lang="fr-FR" sz="2400" dirty="0" err="1">
                <a:solidFill>
                  <a:srgbClr val="000000"/>
                </a:solidFill>
                <a:highlight>
                  <a:srgbClr val="FFFFFF"/>
                </a:highlight>
                <a:latin typeface="Consolas" panose="020B0609020204030204" pitchFamily="49" charset="0"/>
              </a:rPr>
              <a:t>Numero.B</a:t>
            </a:r>
            <a:r>
              <a:rPr lang="fr-FR" sz="2400" dirty="0">
                <a:solidFill>
                  <a:srgbClr val="000000"/>
                </a:solidFill>
                <a:highlight>
                  <a:srgbClr val="FFFFFF"/>
                </a:highlight>
                <a:latin typeface="Consolas" panose="020B0609020204030204" pitchFamily="49" charset="0"/>
              </a:rPr>
              <a:t>;</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class A { </a:t>
            </a:r>
            <a:r>
              <a:rPr lang="fr-FR" sz="2400" dirty="0" err="1">
                <a:solidFill>
                  <a:srgbClr val="000000"/>
                </a:solidFill>
                <a:highlight>
                  <a:srgbClr val="FFFFFF"/>
                </a:highlight>
                <a:latin typeface="Consolas" panose="020B0609020204030204" pitchFamily="49" charset="0"/>
              </a:rPr>
              <a:t>static</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y; } …                                A </a:t>
            </a:r>
            <a:r>
              <a:rPr lang="fr-FR" sz="2400" dirty="0" err="1">
                <a:solidFill>
                  <a:srgbClr val="00000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 new A();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a:t>
            </a:r>
            <a:r>
              <a:rPr lang="fr-FR" sz="2400" dirty="0" err="1">
                <a:solidFill>
                  <a:srgbClr val="000000"/>
                </a:solidFill>
                <a:highlight>
                  <a:srgbClr val="FFFFFF"/>
                </a:highlight>
                <a:latin typeface="Consolas" panose="020B0609020204030204" pitchFamily="49" charset="0"/>
              </a:rPr>
              <a:t>A.x</a:t>
            </a:r>
            <a:r>
              <a:rPr lang="fr-FR" sz="2400" dirty="0">
                <a:solidFill>
                  <a:srgbClr val="000000"/>
                </a:solidFill>
                <a:highlight>
                  <a:srgbClr val="FFFFFF"/>
                </a:highlight>
                <a:latin typeface="Consolas" panose="020B0609020204030204" pitchFamily="49" charset="0"/>
              </a:rPr>
              <a:t> == </a:t>
            </a:r>
            <a:r>
              <a:rPr lang="fr-FR" sz="2400" dirty="0" err="1">
                <a:solidFill>
                  <a:srgbClr val="000000"/>
                </a:solidFill>
                <a:highlight>
                  <a:srgbClr val="FFFFFF"/>
                </a:highlight>
                <a:latin typeface="Consolas" panose="020B0609020204030204" pitchFamily="49" charset="0"/>
              </a:rPr>
              <a:t>a.y</a:t>
            </a:r>
            <a:r>
              <a:rPr lang="fr-FR" sz="2400" dirty="0">
                <a:solidFill>
                  <a:srgbClr val="000000"/>
                </a:solidFill>
                <a:highlight>
                  <a:srgbClr val="FFFFFF"/>
                </a:highlight>
                <a:latin typeface="Consolas" panose="020B0609020204030204" pitchFamily="49" charset="0"/>
              </a:rPr>
              <a:t>;</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try</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j=0;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x=13/j;} catch(Exception){}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x == 0;</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partial class A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 partial class A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y;}               A </a:t>
            </a:r>
            <a:r>
              <a:rPr lang="fr-FR" sz="2400" dirty="0" err="1">
                <a:solidFill>
                  <a:srgbClr val="00000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 new A();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a:t>
            </a:r>
            <a:r>
              <a:rPr lang="fr-FR" sz="2400" dirty="0" err="1">
                <a:solidFill>
                  <a:srgbClr val="000000"/>
                </a:solidFill>
                <a:highlight>
                  <a:srgbClr val="FFFFFF"/>
                </a:highlight>
                <a:latin typeface="Consolas" panose="020B0609020204030204" pitchFamily="49" charset="0"/>
              </a:rPr>
              <a:t>a.x</a:t>
            </a:r>
            <a:r>
              <a:rPr lang="fr-FR" sz="2400" dirty="0">
                <a:solidFill>
                  <a:srgbClr val="000000"/>
                </a:solidFill>
                <a:highlight>
                  <a:srgbClr val="FFFFFF"/>
                </a:highlight>
                <a:latin typeface="Consolas" panose="020B0609020204030204" pitchFamily="49" charset="0"/>
              </a:rPr>
              <a:t>==</a:t>
            </a:r>
            <a:r>
              <a:rPr lang="fr-FR" sz="2400" dirty="0" err="1">
                <a:solidFill>
                  <a:srgbClr val="000000"/>
                </a:solidFill>
                <a:highlight>
                  <a:srgbClr val="FFFFFF"/>
                </a:highlight>
                <a:latin typeface="Consolas" panose="020B0609020204030204" pitchFamily="49" charset="0"/>
              </a:rPr>
              <a:t>a.y</a:t>
            </a:r>
            <a:r>
              <a:rPr lang="fr-FR" sz="2400" dirty="0">
                <a:solidFill>
                  <a:srgbClr val="000000"/>
                </a:solidFill>
                <a:highlight>
                  <a:srgbClr val="FFFFFF"/>
                </a:highlight>
                <a:latin typeface="Consolas" panose="020B0609020204030204" pitchFamily="49" charset="0"/>
              </a:rPr>
              <a:t>;</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i=5; </a:t>
            </a:r>
            <a:r>
              <a:rPr lang="fr-FR" sz="2400" dirty="0" err="1">
                <a:solidFill>
                  <a:srgbClr val="000000"/>
                </a:solidFill>
                <a:highlight>
                  <a:srgbClr val="FFFFFF"/>
                </a:highlight>
                <a:latin typeface="Consolas" panose="020B0609020204030204" pitchFamily="49" charset="0"/>
              </a:rPr>
              <a:t>while</a:t>
            </a:r>
            <a:r>
              <a:rPr lang="fr-FR" sz="2400" dirty="0">
                <a:solidFill>
                  <a:srgbClr val="000000"/>
                </a:solidFill>
                <a:highlight>
                  <a:srgbClr val="FFFFFF"/>
                </a:highlight>
                <a:latin typeface="Consolas" panose="020B0609020204030204" pitchFamily="49" charset="0"/>
              </a:rPr>
              <a:t>(i &gt;= 5) i++;</a:t>
            </a:r>
          </a:p>
          <a:p>
            <a:pPr marL="457200" indent="-457200">
              <a:lnSpc>
                <a:spcPct val="100000"/>
              </a:lnSpc>
              <a:spcBef>
                <a:spcPts val="0"/>
              </a:spcBef>
              <a:buFont typeface="+mj-lt"/>
              <a:buAutoNum type="arabicPeriod"/>
            </a:pPr>
            <a:r>
              <a:rPr lang="en-US" sz="2400" dirty="0">
                <a:solidFill>
                  <a:srgbClr val="000000"/>
                </a:solidFill>
                <a:latin typeface="Consolas" panose="020B0609020204030204" pitchFamily="49" charset="0"/>
              </a:rPr>
              <a:t>int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8; if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8) { int j =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bool b = j == 8;</a:t>
            </a:r>
          </a:p>
          <a:p>
            <a:pPr marL="457200" indent="-457200">
              <a:lnSpc>
                <a:spcPct val="100000"/>
              </a:lnSpc>
              <a:spcBef>
                <a:spcPts val="0"/>
              </a:spcBef>
              <a:buFont typeface="+mj-lt"/>
              <a:buAutoNum type="arabicPeriod"/>
            </a:pPr>
            <a:r>
              <a:rPr lang="fr-FR" sz="2400" dirty="0" err="1">
                <a:solidFill>
                  <a:srgbClr val="000000"/>
                </a:solidFill>
                <a:highlight>
                  <a:srgbClr val="FFFFFF"/>
                </a:highlight>
                <a:latin typeface="Consolas" panose="020B0609020204030204" pitchFamily="49" charset="0"/>
              </a:rPr>
              <a:t>try</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j=0;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x=13/0;} catch(Exception){} catch(</a:t>
            </a:r>
            <a:r>
              <a:rPr lang="fr-FR" sz="2400" dirty="0" err="1">
                <a:solidFill>
                  <a:srgbClr val="000000"/>
                </a:solidFill>
                <a:highlight>
                  <a:srgbClr val="FFFFFF"/>
                </a:highlight>
                <a:latin typeface="Consolas" panose="020B0609020204030204" pitchFamily="49" charset="0"/>
              </a:rPr>
              <a:t>DivideByZeroException</a:t>
            </a:r>
            <a:r>
              <a:rPr lang="fr-FR" sz="2400" dirty="0">
                <a:solidFill>
                  <a:srgbClr val="000000"/>
                </a:solidFill>
                <a:highlight>
                  <a:srgbClr val="FFFFFF"/>
                </a:highlight>
                <a:latin typeface="Consolas" panose="020B0609020204030204" pitchFamily="49" charset="0"/>
              </a:rPr>
              <a:t>){} </a:t>
            </a:r>
            <a:r>
              <a:rPr lang="fr-FR" sz="2400" dirty="0" err="1">
                <a:solidFill>
                  <a:srgbClr val="000000"/>
                </a:solidFill>
                <a:highlight>
                  <a:srgbClr val="FFFFFF"/>
                </a:highlight>
                <a:latin typeface="Consolas" panose="020B0609020204030204" pitchFamily="49" charset="0"/>
              </a:rPr>
              <a:t>bool</a:t>
            </a:r>
            <a:r>
              <a:rPr lang="fr-FR" sz="2400" dirty="0">
                <a:solidFill>
                  <a:srgbClr val="000000"/>
                </a:solidFill>
                <a:highlight>
                  <a:srgbClr val="FFFFFF"/>
                </a:highlight>
                <a:latin typeface="Consolas" panose="020B0609020204030204" pitchFamily="49" charset="0"/>
              </a:rPr>
              <a:t> b = x == 0;</a:t>
            </a:r>
          </a:p>
          <a:p>
            <a:pPr marL="457200" indent="-457200">
              <a:lnSpc>
                <a:spcPct val="100000"/>
              </a:lnSpc>
              <a:spcBef>
                <a:spcPts val="0"/>
              </a:spcBef>
              <a:buFont typeface="+mj-lt"/>
              <a:buAutoNum type="arabicPeriod"/>
            </a:pPr>
            <a:r>
              <a:rPr lang="fr-FR" sz="2400" dirty="0">
                <a:solidFill>
                  <a:srgbClr val="000000"/>
                </a:solidFill>
                <a:highlight>
                  <a:srgbClr val="FFFFFF"/>
                </a:highlight>
                <a:latin typeface="Consolas" panose="020B0609020204030204" pitchFamily="49" charset="0"/>
              </a:rPr>
              <a:t>for (</a:t>
            </a:r>
            <a:r>
              <a:rPr lang="fr-FR" sz="2400" dirty="0" err="1">
                <a:solidFill>
                  <a:srgbClr val="000000"/>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i=0, i &lt; 10, i++) ;</a:t>
            </a: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marL="457200" indent="-457200">
              <a:lnSpc>
                <a:spcPct val="100000"/>
              </a:lnSpc>
              <a:spcBef>
                <a:spcPts val="0"/>
              </a:spcBef>
              <a:buFont typeface="+mj-lt"/>
              <a:buAutoNum type="arabicPeriod"/>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pPr>
              <a:lnSpc>
                <a:spcPct val="100000"/>
              </a:lnSpc>
              <a:spcBef>
                <a:spcPts val="0"/>
              </a:spcBef>
            </a:pPr>
            <a:endParaRPr lang="fr-FR" sz="2400" dirty="0">
              <a:solidFill>
                <a:srgbClr val="000000"/>
              </a:solidFill>
              <a:highlight>
                <a:srgbClr val="FFFFFF"/>
              </a:highlight>
              <a:latin typeface="Consolas" panose="020B0609020204030204" pitchFamily="49" charset="0"/>
            </a:endParaRPr>
          </a:p>
          <a:p>
            <a:endParaRPr lang="fr-FR" dirty="0"/>
          </a:p>
        </p:txBody>
      </p:sp>
      <p:pic>
        <p:nvPicPr>
          <p:cNvPr id="4" name="Image 3">
            <a:extLst>
              <a:ext uri="{FF2B5EF4-FFF2-40B4-BE49-F238E27FC236}">
                <a16:creationId xmlns:a16="http://schemas.microsoft.com/office/drawing/2014/main" id="{08DC90B1-6AE8-46E1-B8DF-E2B85C942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693" y="365124"/>
            <a:ext cx="1491107" cy="1491107"/>
          </a:xfrm>
          <a:prstGeom prst="rect">
            <a:avLst/>
          </a:prstGeom>
        </p:spPr>
      </p:pic>
    </p:spTree>
    <p:extLst>
      <p:ext uri="{BB962C8B-B14F-4D97-AF65-F5344CB8AC3E}">
        <p14:creationId xmlns:p14="http://schemas.microsoft.com/office/powerpoint/2010/main" val="20007352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92D29-FADF-40DF-AA51-D2C3FE2253AE}"/>
              </a:ext>
            </a:extLst>
          </p:cNvPr>
          <p:cNvSpPr>
            <a:spLocks noGrp="1"/>
          </p:cNvSpPr>
          <p:nvPr>
            <p:ph type="ctrTitle"/>
          </p:nvPr>
        </p:nvSpPr>
        <p:spPr/>
        <p:txBody>
          <a:bodyPr/>
          <a:lstStyle/>
          <a:p>
            <a:r>
              <a:rPr lang="fr-FR"/>
              <a:t>Saison 1 - Episode 2</a:t>
            </a:r>
          </a:p>
        </p:txBody>
      </p:sp>
      <p:sp>
        <p:nvSpPr>
          <p:cNvPr id="3" name="Sous-titre 2">
            <a:extLst>
              <a:ext uri="{FF2B5EF4-FFF2-40B4-BE49-F238E27FC236}">
                <a16:creationId xmlns:a16="http://schemas.microsoft.com/office/drawing/2014/main" id="{31CCD6FA-6FBA-4A9C-A9A2-AB37EDDABD6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286762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0DB11-C834-432C-8820-61E89A85149B}"/>
              </a:ext>
            </a:extLst>
          </p:cNvPr>
          <p:cNvSpPr>
            <a:spLocks noGrp="1"/>
          </p:cNvSpPr>
          <p:nvPr>
            <p:ph type="title"/>
          </p:nvPr>
        </p:nvSpPr>
        <p:spPr/>
        <p:txBody>
          <a:bodyPr/>
          <a:lstStyle/>
          <a:p>
            <a:r>
              <a:rPr lang="fr-FR"/>
              <a:t>Scénario</a:t>
            </a:r>
          </a:p>
        </p:txBody>
      </p:sp>
      <p:pic>
        <p:nvPicPr>
          <p:cNvPr id="7" name="Image 6">
            <a:extLst>
              <a:ext uri="{FF2B5EF4-FFF2-40B4-BE49-F238E27FC236}">
                <a16:creationId xmlns:a16="http://schemas.microsoft.com/office/drawing/2014/main" id="{2B0B2EE8-2F08-4C97-8A98-6919479CC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159" y="117575"/>
            <a:ext cx="1749641" cy="1749641"/>
          </a:xfrm>
          <a:prstGeom prst="rect">
            <a:avLst/>
          </a:prstGeom>
        </p:spPr>
      </p:pic>
      <p:sp>
        <p:nvSpPr>
          <p:cNvPr id="9" name="Espace réservé du contenu 8">
            <a:extLst>
              <a:ext uri="{FF2B5EF4-FFF2-40B4-BE49-F238E27FC236}">
                <a16:creationId xmlns:a16="http://schemas.microsoft.com/office/drawing/2014/main" id="{66BE5B94-C2EE-4721-913A-ECF51F879FA9}"/>
              </a:ext>
            </a:extLst>
          </p:cNvPr>
          <p:cNvSpPr>
            <a:spLocks noGrp="1"/>
          </p:cNvSpPr>
          <p:nvPr>
            <p:ph idx="1"/>
          </p:nvPr>
        </p:nvSpPr>
        <p:spPr>
          <a:xfrm>
            <a:off x="838199" y="1784411"/>
            <a:ext cx="7329257" cy="4708463"/>
          </a:xfrm>
        </p:spPr>
        <p:txBody>
          <a:bodyPr>
            <a:normAutofit fontScale="92500" lnSpcReduction="10000"/>
          </a:bodyPr>
          <a:lstStyle/>
          <a:p>
            <a:pPr marL="0" indent="0" algn="just">
              <a:lnSpc>
                <a:spcPct val="120000"/>
              </a:lnSpc>
              <a:buNone/>
            </a:pPr>
            <a:r>
              <a:rPr lang="fr-FR" dirty="0"/>
              <a:t>La terre est une planète du système solaire dans la galaxie de la voie lactée. Les planètes de ce système en partant du soleil sont : Mercure, Vénus, la terre, Mars, Jupiter, Saturne, Uranus, Neptune, Pluton. Pluton n'a pas vraiment le statut de planète. La galaxie la plus proche est Alpha du centaure. Elle contient plusieurs planète dont certaines pourraient être habitacles, si les conditions de pression, de température, de présence d'eau et d'air respirable sont réunis.</a:t>
            </a:r>
          </a:p>
        </p:txBody>
      </p:sp>
      <p:sp>
        <p:nvSpPr>
          <p:cNvPr id="3" name="ZoneTexte 2">
            <a:extLst>
              <a:ext uri="{FF2B5EF4-FFF2-40B4-BE49-F238E27FC236}">
                <a16:creationId xmlns:a16="http://schemas.microsoft.com/office/drawing/2014/main" id="{B1878BB1-476E-4D1F-8CA8-2D383757B1E0}"/>
              </a:ext>
            </a:extLst>
          </p:cNvPr>
          <p:cNvSpPr txBox="1"/>
          <p:nvPr/>
        </p:nvSpPr>
        <p:spPr>
          <a:xfrm>
            <a:off x="8952294" y="1905631"/>
            <a:ext cx="2925288" cy="3139321"/>
          </a:xfrm>
          <a:prstGeom prst="rect">
            <a:avLst/>
          </a:prstGeom>
          <a:noFill/>
        </p:spPr>
        <p:txBody>
          <a:bodyPr wrap="none" rtlCol="0">
            <a:spAutoFit/>
          </a:bodyPr>
          <a:lstStyle/>
          <a:p>
            <a:pPr marL="514350" indent="-514350">
              <a:lnSpc>
                <a:spcPct val="100000"/>
              </a:lnSpc>
              <a:buFont typeface="+mj-lt"/>
              <a:buAutoNum type="arabicPeriod"/>
            </a:pPr>
            <a:r>
              <a:rPr lang="fr-FR">
                <a:hlinkClick r:id="rId3" action="ppaction://hlinksldjump"/>
              </a:rPr>
              <a:t>Le constructeur </a:t>
            </a:r>
            <a:endParaRPr lang="fr-FR"/>
          </a:p>
          <a:p>
            <a:pPr marL="514350" indent="-514350">
              <a:lnSpc>
                <a:spcPct val="100000"/>
              </a:lnSpc>
              <a:buFont typeface="+mj-lt"/>
              <a:buAutoNum type="arabicPeriod"/>
            </a:pPr>
            <a:r>
              <a:rPr lang="fr-FR">
                <a:hlinkClick r:id="rId4" action="ppaction://hlinksldjump"/>
              </a:rPr>
              <a:t>La surcharge overload</a:t>
            </a:r>
            <a:endParaRPr lang="fr-FR"/>
          </a:p>
          <a:p>
            <a:pPr marL="514350" indent="-514350">
              <a:lnSpc>
                <a:spcPct val="100000"/>
              </a:lnSpc>
              <a:buFont typeface="+mj-lt"/>
              <a:buAutoNum type="arabicPeriod"/>
            </a:pPr>
            <a:r>
              <a:rPr lang="fr-FR">
                <a:hlinkClick r:id="rId5" action="ppaction://hlinksldjump"/>
              </a:rPr>
              <a:t>Les tableaux</a:t>
            </a:r>
            <a:endParaRPr lang="fr-FR"/>
          </a:p>
          <a:p>
            <a:pPr marL="514350" indent="-514350">
              <a:lnSpc>
                <a:spcPct val="100000"/>
              </a:lnSpc>
              <a:buFont typeface="+mj-lt"/>
              <a:buAutoNum type="arabicPeriod"/>
            </a:pPr>
            <a:r>
              <a:rPr lang="fr-FR">
                <a:hlinkClick r:id="rId6" action="ppaction://hlinksldjump"/>
              </a:rPr>
              <a:t>Les collections</a:t>
            </a:r>
            <a:endParaRPr lang="fr-FR"/>
          </a:p>
          <a:p>
            <a:pPr marL="514350" indent="-514350">
              <a:lnSpc>
                <a:spcPct val="100000"/>
              </a:lnSpc>
              <a:buFont typeface="+mj-lt"/>
              <a:buAutoNum type="arabicPeriod"/>
            </a:pPr>
            <a:r>
              <a:rPr lang="fr-FR">
                <a:hlinkClick r:id="rId4" action="ppaction://hlinksldjump"/>
              </a:rPr>
              <a:t>Récursivité de méthode</a:t>
            </a:r>
            <a:endParaRPr lang="fr-FR"/>
          </a:p>
          <a:p>
            <a:pPr marL="514350" indent="-514350">
              <a:lnSpc>
                <a:spcPct val="100000"/>
              </a:lnSpc>
              <a:buFont typeface="+mj-lt"/>
              <a:buAutoNum type="arabicPeriod"/>
            </a:pPr>
            <a:r>
              <a:rPr lang="fr-FR">
                <a:hlinkClick r:id="rId7" action="ppaction://hlinksldjump"/>
              </a:rPr>
              <a:t>L'héritage</a:t>
            </a:r>
            <a:endParaRPr lang="fr-FR"/>
          </a:p>
          <a:p>
            <a:pPr marL="514350" indent="-514350">
              <a:lnSpc>
                <a:spcPct val="100000"/>
              </a:lnSpc>
              <a:buFont typeface="+mj-lt"/>
              <a:buAutoNum type="arabicPeriod"/>
            </a:pPr>
            <a:r>
              <a:rPr lang="fr-FR">
                <a:hlinkClick r:id="rId8" action="ppaction://hlinksldjump"/>
              </a:rPr>
              <a:t>Méthodes d'accès</a:t>
            </a:r>
            <a:endParaRPr lang="fr-FR"/>
          </a:p>
          <a:p>
            <a:pPr marL="514350" indent="-514350">
              <a:lnSpc>
                <a:spcPct val="100000"/>
              </a:lnSpc>
              <a:buFont typeface="+mj-lt"/>
              <a:buAutoNum type="arabicPeriod"/>
            </a:pPr>
            <a:r>
              <a:rPr lang="fr-FR">
                <a:hlinkClick r:id="rId9" action="ppaction://hlinksldjump"/>
              </a:rPr>
              <a:t>Garbage Collector</a:t>
            </a:r>
            <a:endParaRPr lang="fr-FR"/>
          </a:p>
          <a:p>
            <a:pPr marL="514350" indent="-514350">
              <a:lnSpc>
                <a:spcPct val="100000"/>
              </a:lnSpc>
              <a:buFont typeface="+mj-lt"/>
              <a:buAutoNum type="arabicPeriod"/>
            </a:pPr>
            <a:r>
              <a:rPr lang="fr-FR">
                <a:hlinkClick r:id="rId10" action="ppaction://hlinksldjump"/>
              </a:rPr>
              <a:t>Le polymorphisme</a:t>
            </a:r>
          </a:p>
          <a:p>
            <a:pPr marL="514350" indent="-514350">
              <a:lnSpc>
                <a:spcPct val="100000"/>
              </a:lnSpc>
              <a:buFont typeface="+mj-lt"/>
              <a:buAutoNum type="arabicPeriod"/>
            </a:pPr>
            <a:r>
              <a:rPr lang="fr-FR">
                <a:hlinkClick r:id="rId11" action="ppaction://hlinksldjump"/>
              </a:rPr>
              <a:t>L'interface</a:t>
            </a:r>
            <a:endParaRPr lang="fr-FR"/>
          </a:p>
          <a:p>
            <a:endParaRPr lang="fr-FR"/>
          </a:p>
        </p:txBody>
      </p:sp>
    </p:spTree>
    <p:extLst>
      <p:ext uri="{BB962C8B-B14F-4D97-AF65-F5344CB8AC3E}">
        <p14:creationId xmlns:p14="http://schemas.microsoft.com/office/powerpoint/2010/main" val="23793413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E5B4DEC-95BF-4A71-8BEE-64CC4B82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16823253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8419</TotalTime>
  <Words>7769</Words>
  <Application>Microsoft Office PowerPoint</Application>
  <PresentationFormat>Grand écran</PresentationFormat>
  <Paragraphs>1907</Paragraphs>
  <Slides>165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165</vt:i4>
      </vt:variant>
    </vt:vector>
  </HeadingPairs>
  <TitlesOfParts>
    <vt:vector size="170" baseType="lpstr">
      <vt:lpstr>Arial</vt:lpstr>
      <vt:lpstr>Calibri</vt:lpstr>
      <vt:lpstr>Calibri Light</vt:lpstr>
      <vt:lpstr>Consolas</vt:lpstr>
      <vt:lpstr>Thème Office</vt:lpstr>
      <vt:lpstr>C#</vt:lpstr>
      <vt:lpstr>Pilote</vt:lpstr>
      <vt:lpstr>Programmation objet</vt:lpstr>
      <vt:lpstr>Les paradigmes de programmation</vt:lpstr>
      <vt:lpstr>Présentation de Visual Studio</vt:lpstr>
      <vt:lpstr>Développer une application</vt:lpstr>
      <vt:lpstr>Visual Studio : édition et débogage*</vt:lpstr>
      <vt:lpstr>Le compilateur</vt:lpstr>
      <vt:lpstr>Présentation de Visual Studio</vt:lpstr>
      <vt:lpstr>Création d’un projet Console…</vt:lpstr>
      <vt:lpstr>Création d’un projet Console</vt:lpstr>
      <vt:lpstr>Présentation PowerPoint</vt:lpstr>
      <vt:lpstr>Saison 1</vt:lpstr>
      <vt:lpstr>Saison 1 - Episode 1</vt:lpstr>
      <vt:lpstr>Mercedes et Philippe</vt:lpstr>
      <vt:lpstr>La classe</vt:lpstr>
      <vt:lpstr>Liste des mots</vt:lpstr>
      <vt:lpstr>Tout est classe</vt:lpstr>
      <vt:lpstr>Classe et objet</vt:lpstr>
      <vt:lpstr>Présentation PowerPoint</vt:lpstr>
      <vt:lpstr>Le framework .Net</vt:lpstr>
      <vt:lpstr>Syntaxe : déclaration d'une classe</vt:lpstr>
      <vt:lpstr>La classe</vt:lpstr>
      <vt:lpstr>L’espace de nom</vt:lpstr>
      <vt:lpstr>Présentation PowerPoint</vt:lpstr>
      <vt:lpstr>L’espace de nom</vt:lpstr>
      <vt:lpstr>Technologies .Net</vt:lpstr>
      <vt:lpstr>Syntaxe : déclaration d'un espace de nom</vt:lpstr>
      <vt:lpstr>L’espace de nom</vt:lpstr>
      <vt:lpstr>La propriété</vt:lpstr>
      <vt:lpstr>Agrégations…</vt:lpstr>
      <vt:lpstr>Présentation PowerPoint</vt:lpstr>
      <vt:lpstr>La propriété : donnée de l’objet</vt:lpstr>
      <vt:lpstr>Syntaxe : déclaration d'une propriété </vt:lpstr>
      <vt:lpstr>La propriété</vt:lpstr>
      <vt:lpstr>La méthode</vt:lpstr>
      <vt:lpstr>Présentation PowerPoint</vt:lpstr>
      <vt:lpstr>La méthode : cœur d’une application</vt:lpstr>
      <vt:lpstr>Paramètres et valeurs de retour</vt:lpstr>
      <vt:lpstr>Appel à une méthode</vt:lpstr>
      <vt:lpstr>Syntaxe : déclaration d'une méthode</vt:lpstr>
      <vt:lpstr>Syntaxe : instruction d'appel à une méthode</vt:lpstr>
      <vt:lpstr>La méthode</vt:lpstr>
      <vt:lpstr>Test : trouver les bogues</vt:lpstr>
      <vt:lpstr>L’instanciation</vt:lpstr>
      <vt:lpstr>Présentation PowerPoint</vt:lpstr>
      <vt:lpstr>Déclaration – Instanciation - Initialisation</vt:lpstr>
      <vt:lpstr>L’instanciation</vt:lpstr>
      <vt:lpstr>Comparaison type valeur et type référence</vt:lpstr>
      <vt:lpstr>Syntaxe : instanciation pour type référence</vt:lpstr>
      <vt:lpstr>L’instanciation</vt:lpstr>
      <vt:lpstr>Les classes Valeur</vt:lpstr>
      <vt:lpstr>Présentation PowerPoint</vt:lpstr>
      <vt:lpstr>Les classes Valeur personnalisées</vt:lpstr>
      <vt:lpstr>enum</vt:lpstr>
      <vt:lpstr>struct</vt:lpstr>
      <vt:lpstr>Mots clés pour définir une classe</vt:lpstr>
      <vt:lpstr>Les classes Valeur</vt:lpstr>
      <vt:lpstr>Static et dynamic</vt:lpstr>
      <vt:lpstr>Présentation PowerPoint</vt:lpstr>
      <vt:lpstr>Construction d’objets à partir d’une classe</vt:lpstr>
      <vt:lpstr>Exemples de méthodes statiques</vt:lpstr>
      <vt:lpstr>Static et dynamic</vt:lpstr>
      <vt:lpstr>L’instruction</vt:lpstr>
      <vt:lpstr>Présentation PowerPoint</vt:lpstr>
      <vt:lpstr>L’instruction : composant de méthode</vt:lpstr>
      <vt:lpstr>Les déclarations</vt:lpstr>
      <vt:lpstr>Portée d'un objet</vt:lpstr>
      <vt:lpstr>Les affectations</vt:lpstr>
      <vt:lpstr>Appel à une méthode</vt:lpstr>
      <vt:lpstr>Syntaxe : instruction simple</vt:lpstr>
      <vt:lpstr>Syntaxe : if</vt:lpstr>
      <vt:lpstr>Syntaxe : switch</vt:lpstr>
      <vt:lpstr>Syntaxe : while</vt:lpstr>
      <vt:lpstr>Syntaxe : do while</vt:lpstr>
      <vt:lpstr>Syntaxe : for</vt:lpstr>
      <vt:lpstr>L’instruction</vt:lpstr>
      <vt:lpstr>Les exceptions</vt:lpstr>
      <vt:lpstr>Présentation PowerPoint</vt:lpstr>
      <vt:lpstr>Les instructions d'exception</vt:lpstr>
      <vt:lpstr>Les exceptions</vt:lpstr>
      <vt:lpstr>Le chargeur de classe</vt:lpstr>
      <vt:lpstr>Présentation PowerPoint</vt:lpstr>
      <vt:lpstr>Répartition des classes dans plusieurs fichiers</vt:lpstr>
      <vt:lpstr>Passage du physique au logique</vt:lpstr>
      <vt:lpstr>Assembly</vt:lpstr>
      <vt:lpstr>Le chargeur de classe</vt:lpstr>
      <vt:lpstr>Using</vt:lpstr>
      <vt:lpstr>Présentation PowerPoint</vt:lpstr>
      <vt:lpstr>Directive using</vt:lpstr>
      <vt:lpstr>Directive using ambigüe</vt:lpstr>
      <vt:lpstr>Directive using avec alias</vt:lpstr>
      <vt:lpstr>Using</vt:lpstr>
      <vt:lpstr>Conversion</vt:lpstr>
      <vt:lpstr>Conversion</vt:lpstr>
      <vt:lpstr>Test : vrai, faux ou bogue</vt:lpstr>
      <vt:lpstr>Saison 1 - Episode 2</vt:lpstr>
      <vt:lpstr>Scénario</vt:lpstr>
      <vt:lpstr>Présentation PowerPoint</vt:lpstr>
      <vt:lpstr>Le constructeur</vt:lpstr>
      <vt:lpstr>Le constructeur</vt:lpstr>
      <vt:lpstr>Constructeur statique</vt:lpstr>
      <vt:lpstr>Constructeur</vt:lpstr>
      <vt:lpstr>La surcharge overload</vt:lpstr>
      <vt:lpstr>Définition</vt:lpstr>
      <vt:lpstr>La signature</vt:lpstr>
      <vt:lpstr>Les tableaux</vt:lpstr>
      <vt:lpstr>Les planètes du système solaire</vt:lpstr>
      <vt:lpstr>Caractéristiques</vt:lpstr>
      <vt:lpstr>Les collections</vt:lpstr>
      <vt:lpstr>Les types de collections</vt:lpstr>
      <vt:lpstr>Les planètes du système solaire</vt:lpstr>
      <vt:lpstr>Agrégations…</vt:lpstr>
      <vt:lpstr>Récursivité de méthode</vt:lpstr>
      <vt:lpstr>Une méthode qui s'appelle</vt:lpstr>
      <vt:lpstr>L'héritage</vt:lpstr>
      <vt:lpstr>Tout est étoile</vt:lpstr>
      <vt:lpstr>Agrégations</vt:lpstr>
      <vt:lpstr>L'héritage</vt:lpstr>
      <vt:lpstr>Méthodes d'accès</vt:lpstr>
      <vt:lpstr>Accès aux membres d'une classe</vt:lpstr>
      <vt:lpstr>Garbage Collector</vt:lpstr>
      <vt:lpstr>Pour libérer des ressources mémoire</vt:lpstr>
      <vt:lpstr>Présentation PowerPoint</vt:lpstr>
      <vt:lpstr>Using</vt:lpstr>
      <vt:lpstr>Le polymorphisme</vt:lpstr>
      <vt:lpstr>Présentation PowerPoint</vt:lpstr>
      <vt:lpstr>L'interface</vt:lpstr>
      <vt:lpstr>Caractéristiques</vt:lpstr>
      <vt:lpstr>Mots clés pour définir une classe</vt:lpstr>
      <vt:lpstr>Exemple </vt:lpstr>
      <vt:lpstr>La classe abstraite</vt:lpstr>
      <vt:lpstr>La classe abstraite</vt:lpstr>
      <vt:lpstr>Saison 1 - Episode 3</vt:lpstr>
      <vt:lpstr>La centrale nucléaire</vt:lpstr>
      <vt:lpstr>Le délégué</vt:lpstr>
      <vt:lpstr>Une classe avec une seule méthode</vt:lpstr>
      <vt:lpstr>Présentation PowerPoint</vt:lpstr>
      <vt:lpstr>Mots clés pour définir une classe</vt:lpstr>
      <vt:lpstr>Le multi-thread</vt:lpstr>
      <vt:lpstr>Présentation PowerPoint</vt:lpstr>
      <vt:lpstr>Call back</vt:lpstr>
      <vt:lpstr>L'évènement</vt:lpstr>
      <vt:lpstr>L'évènement</vt:lpstr>
      <vt:lpstr>Les délégués du Framework .Net</vt:lpstr>
      <vt:lpstr>Action - Func</vt:lpstr>
      <vt:lpstr>L'encapsulation de propriété</vt:lpstr>
      <vt:lpstr>Accès à une propriété protégée</vt:lpstr>
      <vt:lpstr>L'encapsulation de propriété</vt:lpstr>
      <vt:lpstr>Accesseurs</vt:lpstr>
      <vt:lpstr>L'encapsulation d'objet</vt:lpstr>
      <vt:lpstr>Accès à un objet protégé</vt:lpstr>
      <vt:lpstr>L'encapsulation d'objet</vt:lpstr>
      <vt:lpstr>Présentation PowerPoint</vt:lpstr>
      <vt:lpstr>Mots clés pour définir une classe</vt:lpstr>
      <vt:lpstr>Saison 1 - Episode 4</vt:lpstr>
      <vt:lpstr>Linq</vt:lpstr>
      <vt:lpstr>Les Linq</vt:lpstr>
      <vt:lpstr>Les méthodes d'extension</vt:lpstr>
      <vt:lpstr>Les attributs</vt:lpstr>
      <vt:lpstr>Nullable</vt:lpstr>
      <vt:lpstr>La sérialisation</vt:lpstr>
      <vt:lpstr>Les indexeurs</vt:lpstr>
      <vt:lpstr>Les classes génériques</vt:lpstr>
      <vt:lpstr>Phrases clé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dc:title>
  <dc:creator>Ali MAKRI</dc:creator>
  <cp:lastModifiedBy>Ali MAKRI</cp:lastModifiedBy>
  <cp:revision>350</cp:revision>
  <dcterms:created xsi:type="dcterms:W3CDTF">2018-09-13T09:51:48Z</dcterms:created>
  <dcterms:modified xsi:type="dcterms:W3CDTF">2019-09-14T11:15:54Z</dcterms:modified>
</cp:coreProperties>
</file>