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27/01/16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27/01/16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27/01/16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27/01/16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27/01/16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>
            <a:stCxn id="18" idx="3"/>
            <a:endCxn id="30" idx="1"/>
          </p:cNvCxnSpPr>
          <p:nvPr/>
        </p:nvCxnSpPr>
        <p:spPr>
          <a:xfrm flipV="1">
            <a:off x="3513384" y="2827272"/>
            <a:ext cx="974464" cy="1275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</a:t>
            </a:r>
            <a:r>
              <a:rPr lang="en-US" sz="900" dirty="0" smtClean="0">
                <a:solidFill>
                  <a:schemeClr val="tx1"/>
                </a:solidFill>
              </a:rPr>
              <a:t>ervousNet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</a:t>
            </a:r>
            <a:r>
              <a:rPr lang="en-US" sz="900" dirty="0" smtClean="0">
                <a:solidFill>
                  <a:schemeClr val="tx1"/>
                </a:solidFill>
              </a:rPr>
              <a:t>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50546" y="4723817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726269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78658" y="1629782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67545" y="3707539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6671" y="4250122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Nervousnet</a:t>
            </a:r>
            <a:r>
              <a:rPr lang="en-US" sz="1100" dirty="0" smtClean="0"/>
              <a:t>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13755" y="2544243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954878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1360320" y="3228709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757" y="4047099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1314" y="4605050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037492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Extensions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69788" y="256117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3769788" y="283828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3811721" y="355154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4712138" y="290877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3568708" y="292182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920065" y="1847000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3340108" y="2440486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4488199" y="2427433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4483538" y="3310879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3354521" y="3312539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4310310" y="225784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3730353" y="225784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3730353" y="285133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3718986" y="232834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148665" y="232834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3797308" y="266810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6577267" y="4681009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74469" y="654987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28661" y="146574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6574469" y="1698976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6577055" y="3070227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652165" y="4614353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6267532" y="1085103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654062" y="2934153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6306572" y="2602439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198883" y="3915004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102418" y="2683937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078133" y="1587450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062621" y="3828564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11040</TotalTime>
  <Words>1542</Words>
  <Application>Microsoft Macintosh PowerPoint</Application>
  <PresentationFormat>On-screen Show (16:9)</PresentationFormat>
  <Paragraphs>594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787</cp:revision>
  <dcterms:created xsi:type="dcterms:W3CDTF">2015-11-12T09:29:11Z</dcterms:created>
  <dcterms:modified xsi:type="dcterms:W3CDTF">2016-01-27T15:07:01Z</dcterms:modified>
</cp:coreProperties>
</file>